
<file path=[Content_Types].xml><?xml version="1.0" encoding="utf-8"?>
<Types xmlns="http://schemas.openxmlformats.org/package/2006/content-types">
  <Default Extension="jpeg" ContentType="image/jpeg"/>
  <Default Extension="JPG" ContentType="image/.jpg"/>
  <Default Extension="vml" ContentType="application/vnd.openxmlformats-officedocument.vmlDrawing"/>
  <Default Extension="xlsx" ContentType="application/vnd.openxmlformats-officedocument.spreadsheetml.sheet"/>
  <Default Extension="bin" ContentType="application/vnd.openxmlformats-officedocument.oleObject"/>
  <Default Extension="png" ContentType="image/png"/>
  <Default Extension="wmf" ContentType="image/x-wmf"/>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charts/colors1.xml" ContentType="application/vnd.ms-office.chartcolorstyle+xml"/>
  <Override PartName="/ppt/charts/style1.xml" ContentType="application/vnd.ms-office.chartstyle+xml"/>
  <Override PartName="/ppt/commentAuthors.xml" ContentType="application/vnd.openxmlformats-officedocument.presentationml.commentAuthors+xml"/>
  <Override PartName="/ppt/media/image10.svg" ContentType="image/svg+xml"/>
  <Override PartName="/ppt/media/image12.svg" ContentType="image/svg+xml"/>
  <Override PartName="/ppt/media/image14.svg" ContentType="image/svg+xml"/>
  <Override PartName="/ppt/media/image16.svg" ContentType="image/svg+xml"/>
  <Override PartName="/ppt/media/image18.svg" ContentType="image/svg+xml"/>
  <Override PartName="/ppt/media/image3.svg" ContentType="image/svg+xml"/>
  <Override PartName="/ppt/media/image64.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00.xml" ContentType="application/vnd.openxmlformats-officedocument.presentationml.tags+xml"/>
  <Override PartName="/ppt/tags/tag1001.xml" ContentType="application/vnd.openxmlformats-officedocument.presentationml.tags+xml"/>
  <Override PartName="/ppt/tags/tag1002.xml" ContentType="application/vnd.openxmlformats-officedocument.presentationml.tags+xml"/>
  <Override PartName="/ppt/tags/tag1003.xml" ContentType="application/vnd.openxmlformats-officedocument.presentationml.tags+xml"/>
  <Override PartName="/ppt/tags/tag1004.xml" ContentType="application/vnd.openxmlformats-officedocument.presentationml.tags+xml"/>
  <Override PartName="/ppt/tags/tag1005.xml" ContentType="application/vnd.openxmlformats-officedocument.presentationml.tags+xml"/>
  <Override PartName="/ppt/tags/tag1006.xml" ContentType="application/vnd.openxmlformats-officedocument.presentationml.tags+xml"/>
  <Override PartName="/ppt/tags/tag1007.xml" ContentType="application/vnd.openxmlformats-officedocument.presentationml.tags+xml"/>
  <Override PartName="/ppt/tags/tag1008.xml" ContentType="application/vnd.openxmlformats-officedocument.presentationml.tags+xml"/>
  <Override PartName="/ppt/tags/tag1009.xml" ContentType="application/vnd.openxmlformats-officedocument.presentationml.tags+xml"/>
  <Override PartName="/ppt/tags/tag101.xml" ContentType="application/vnd.openxmlformats-officedocument.presentationml.tags+xml"/>
  <Override PartName="/ppt/tags/tag1010.xml" ContentType="application/vnd.openxmlformats-officedocument.presentationml.tags+xml"/>
  <Override PartName="/ppt/tags/tag1011.xml" ContentType="application/vnd.openxmlformats-officedocument.presentationml.tags+xml"/>
  <Override PartName="/ppt/tags/tag1012.xml" ContentType="application/vnd.openxmlformats-officedocument.presentationml.tags+xml"/>
  <Override PartName="/ppt/tags/tag1013.xml" ContentType="application/vnd.openxmlformats-officedocument.presentationml.tags+xml"/>
  <Override PartName="/ppt/tags/tag1014.xml" ContentType="application/vnd.openxmlformats-officedocument.presentationml.tags+xml"/>
  <Override PartName="/ppt/tags/tag1015.xml" ContentType="application/vnd.openxmlformats-officedocument.presentationml.tags+xml"/>
  <Override PartName="/ppt/tags/tag1016.xml" ContentType="application/vnd.openxmlformats-officedocument.presentationml.tags+xml"/>
  <Override PartName="/ppt/tags/tag1017.xml" ContentType="application/vnd.openxmlformats-officedocument.presentationml.tags+xml"/>
  <Override PartName="/ppt/tags/tag1018.xml" ContentType="application/vnd.openxmlformats-officedocument.presentationml.tags+xml"/>
  <Override PartName="/ppt/tags/tag1019.xml" ContentType="application/vnd.openxmlformats-officedocument.presentationml.tags+xml"/>
  <Override PartName="/ppt/tags/tag102.xml" ContentType="application/vnd.openxmlformats-officedocument.presentationml.tags+xml"/>
  <Override PartName="/ppt/tags/tag1020.xml" ContentType="application/vnd.openxmlformats-officedocument.presentationml.tags+xml"/>
  <Override PartName="/ppt/tags/tag1021.xml" ContentType="application/vnd.openxmlformats-officedocument.presentationml.tags+xml"/>
  <Override PartName="/ppt/tags/tag1022.xml" ContentType="application/vnd.openxmlformats-officedocument.presentationml.tags+xml"/>
  <Override PartName="/ppt/tags/tag1023.xml" ContentType="application/vnd.openxmlformats-officedocument.presentationml.tags+xml"/>
  <Override PartName="/ppt/tags/tag1024.xml" ContentType="application/vnd.openxmlformats-officedocument.presentationml.tags+xml"/>
  <Override PartName="/ppt/tags/tag1025.xml" ContentType="application/vnd.openxmlformats-officedocument.presentationml.tags+xml"/>
  <Override PartName="/ppt/tags/tag1026.xml" ContentType="application/vnd.openxmlformats-officedocument.presentationml.tags+xml"/>
  <Override PartName="/ppt/tags/tag1027.xml" ContentType="application/vnd.openxmlformats-officedocument.presentationml.tags+xml"/>
  <Override PartName="/ppt/tags/tag1028.xml" ContentType="application/vnd.openxmlformats-officedocument.presentationml.tags+xml"/>
  <Override PartName="/ppt/tags/tag1029.xml" ContentType="application/vnd.openxmlformats-officedocument.presentationml.tags+xml"/>
  <Override PartName="/ppt/tags/tag103.xml" ContentType="application/vnd.openxmlformats-officedocument.presentationml.tags+xml"/>
  <Override PartName="/ppt/tags/tag1030.xml" ContentType="application/vnd.openxmlformats-officedocument.presentationml.tags+xml"/>
  <Override PartName="/ppt/tags/tag1031.xml" ContentType="application/vnd.openxmlformats-officedocument.presentationml.tags+xml"/>
  <Override PartName="/ppt/tags/tag1032.xml" ContentType="application/vnd.openxmlformats-officedocument.presentationml.tags+xml"/>
  <Override PartName="/ppt/tags/tag1033.xml" ContentType="application/vnd.openxmlformats-officedocument.presentationml.tags+xml"/>
  <Override PartName="/ppt/tags/tag1034.xml" ContentType="application/vnd.openxmlformats-officedocument.presentationml.tags+xml"/>
  <Override PartName="/ppt/tags/tag1035.xml" ContentType="application/vnd.openxmlformats-officedocument.presentationml.tags+xml"/>
  <Override PartName="/ppt/tags/tag1036.xml" ContentType="application/vnd.openxmlformats-officedocument.presentationml.tags+xml"/>
  <Override PartName="/ppt/tags/tag1037.xml" ContentType="application/vnd.openxmlformats-officedocument.presentationml.tags+xml"/>
  <Override PartName="/ppt/tags/tag1038.xml" ContentType="application/vnd.openxmlformats-officedocument.presentationml.tags+xml"/>
  <Override PartName="/ppt/tags/tag1039.xml" ContentType="application/vnd.openxmlformats-officedocument.presentationml.tags+xml"/>
  <Override PartName="/ppt/tags/tag104.xml" ContentType="application/vnd.openxmlformats-officedocument.presentationml.tags+xml"/>
  <Override PartName="/ppt/tags/tag1040.xml" ContentType="application/vnd.openxmlformats-officedocument.presentationml.tags+xml"/>
  <Override PartName="/ppt/tags/tag1041.xml" ContentType="application/vnd.openxmlformats-officedocument.presentationml.tags+xml"/>
  <Override PartName="/ppt/tags/tag1042.xml" ContentType="application/vnd.openxmlformats-officedocument.presentationml.tags+xml"/>
  <Override PartName="/ppt/tags/tag1043.xml" ContentType="application/vnd.openxmlformats-officedocument.presentationml.tags+xml"/>
  <Override PartName="/ppt/tags/tag1044.xml" ContentType="application/vnd.openxmlformats-officedocument.presentationml.tags+xml"/>
  <Override PartName="/ppt/tags/tag1045.xml" ContentType="application/vnd.openxmlformats-officedocument.presentationml.tags+xml"/>
  <Override PartName="/ppt/tags/tag1046.xml" ContentType="application/vnd.openxmlformats-officedocument.presentationml.tags+xml"/>
  <Override PartName="/ppt/tags/tag1047.xml" ContentType="application/vnd.openxmlformats-officedocument.presentationml.tags+xml"/>
  <Override PartName="/ppt/tags/tag1048.xml" ContentType="application/vnd.openxmlformats-officedocument.presentationml.tags+xml"/>
  <Override PartName="/ppt/tags/tag1049.xml" ContentType="application/vnd.openxmlformats-officedocument.presentationml.tags+xml"/>
  <Override PartName="/ppt/tags/tag105.xml" ContentType="application/vnd.openxmlformats-officedocument.presentationml.tags+xml"/>
  <Override PartName="/ppt/tags/tag1050.xml" ContentType="application/vnd.openxmlformats-officedocument.presentationml.tags+xml"/>
  <Override PartName="/ppt/tags/tag1051.xml" ContentType="application/vnd.openxmlformats-officedocument.presentationml.tags+xml"/>
  <Override PartName="/ppt/tags/tag1052.xml" ContentType="application/vnd.openxmlformats-officedocument.presentationml.tags+xml"/>
  <Override PartName="/ppt/tags/tag1053.xml" ContentType="application/vnd.openxmlformats-officedocument.presentationml.tags+xml"/>
  <Override PartName="/ppt/tags/tag1054.xml" ContentType="application/vnd.openxmlformats-officedocument.presentationml.tags+xml"/>
  <Override PartName="/ppt/tags/tag1055.xml" ContentType="application/vnd.openxmlformats-officedocument.presentationml.tags+xml"/>
  <Override PartName="/ppt/tags/tag1056.xml" ContentType="application/vnd.openxmlformats-officedocument.presentationml.tags+xml"/>
  <Override PartName="/ppt/tags/tag1057.xml" ContentType="application/vnd.openxmlformats-officedocument.presentationml.tags+xml"/>
  <Override PartName="/ppt/tags/tag1058.xml" ContentType="application/vnd.openxmlformats-officedocument.presentationml.tags+xml"/>
  <Override PartName="/ppt/tags/tag1059.xml" ContentType="application/vnd.openxmlformats-officedocument.presentationml.tags+xml"/>
  <Override PartName="/ppt/tags/tag106.xml" ContentType="application/vnd.openxmlformats-officedocument.presentationml.tags+xml"/>
  <Override PartName="/ppt/tags/tag1060.xml" ContentType="application/vnd.openxmlformats-officedocument.presentationml.tags+xml"/>
  <Override PartName="/ppt/tags/tag1061.xml" ContentType="application/vnd.openxmlformats-officedocument.presentationml.tags+xml"/>
  <Override PartName="/ppt/tags/tag1062.xml" ContentType="application/vnd.openxmlformats-officedocument.presentationml.tags+xml"/>
  <Override PartName="/ppt/tags/tag1063.xml" ContentType="application/vnd.openxmlformats-officedocument.presentationml.tags+xml"/>
  <Override PartName="/ppt/tags/tag1064.xml" ContentType="application/vnd.openxmlformats-officedocument.presentationml.tags+xml"/>
  <Override PartName="/ppt/tags/tag1065.xml" ContentType="application/vnd.openxmlformats-officedocument.presentationml.tags+xml"/>
  <Override PartName="/ppt/tags/tag1066.xml" ContentType="application/vnd.openxmlformats-officedocument.presentationml.tags+xml"/>
  <Override PartName="/ppt/tags/tag1067.xml" ContentType="application/vnd.openxmlformats-officedocument.presentationml.tags+xml"/>
  <Override PartName="/ppt/tags/tag1068.xml" ContentType="application/vnd.openxmlformats-officedocument.presentationml.tags+xml"/>
  <Override PartName="/ppt/tags/tag1069.xml" ContentType="application/vnd.openxmlformats-officedocument.presentationml.tags+xml"/>
  <Override PartName="/ppt/tags/tag107.xml" ContentType="application/vnd.openxmlformats-officedocument.presentationml.tags+xml"/>
  <Override PartName="/ppt/tags/tag1070.xml" ContentType="application/vnd.openxmlformats-officedocument.presentationml.tags+xml"/>
  <Override PartName="/ppt/tags/tag1071.xml" ContentType="application/vnd.openxmlformats-officedocument.presentationml.tags+xml"/>
  <Override PartName="/ppt/tags/tag1072.xml" ContentType="application/vnd.openxmlformats-officedocument.presentationml.tags+xml"/>
  <Override PartName="/ppt/tags/tag1073.xml" ContentType="application/vnd.openxmlformats-officedocument.presentationml.tags+xml"/>
  <Override PartName="/ppt/tags/tag1074.xml" ContentType="application/vnd.openxmlformats-officedocument.presentationml.tags+xml"/>
  <Override PartName="/ppt/tags/tag1075.xml" ContentType="application/vnd.openxmlformats-officedocument.presentationml.tags+xml"/>
  <Override PartName="/ppt/tags/tag1076.xml" ContentType="application/vnd.openxmlformats-officedocument.presentationml.tags+xml"/>
  <Override PartName="/ppt/tags/tag1077.xml" ContentType="application/vnd.openxmlformats-officedocument.presentationml.tags+xml"/>
  <Override PartName="/ppt/tags/tag1078.xml" ContentType="application/vnd.openxmlformats-officedocument.presentationml.tags+xml"/>
  <Override PartName="/ppt/tags/tag1079.xml" ContentType="application/vnd.openxmlformats-officedocument.presentationml.tags+xml"/>
  <Override PartName="/ppt/tags/tag108.xml" ContentType="application/vnd.openxmlformats-officedocument.presentationml.tags+xml"/>
  <Override PartName="/ppt/tags/tag1080.xml" ContentType="application/vnd.openxmlformats-officedocument.presentationml.tags+xml"/>
  <Override PartName="/ppt/tags/tag1081.xml" ContentType="application/vnd.openxmlformats-officedocument.presentationml.tags+xml"/>
  <Override PartName="/ppt/tags/tag1082.xml" ContentType="application/vnd.openxmlformats-officedocument.presentationml.tags+xml"/>
  <Override PartName="/ppt/tags/tag1083.xml" ContentType="application/vnd.openxmlformats-officedocument.presentationml.tags+xml"/>
  <Override PartName="/ppt/tags/tag1084.xml" ContentType="application/vnd.openxmlformats-officedocument.presentationml.tags+xml"/>
  <Override PartName="/ppt/tags/tag1085.xml" ContentType="application/vnd.openxmlformats-officedocument.presentationml.tags+xml"/>
  <Override PartName="/ppt/tags/tag1086.xml" ContentType="application/vnd.openxmlformats-officedocument.presentationml.tags+xml"/>
  <Override PartName="/ppt/tags/tag1087.xml" ContentType="application/vnd.openxmlformats-officedocument.presentationml.tags+xml"/>
  <Override PartName="/ppt/tags/tag1088.xml" ContentType="application/vnd.openxmlformats-officedocument.presentationml.tags+xml"/>
  <Override PartName="/ppt/tags/tag1089.xml" ContentType="application/vnd.openxmlformats-officedocument.presentationml.tags+xml"/>
  <Override PartName="/ppt/tags/tag109.xml" ContentType="application/vnd.openxmlformats-officedocument.presentationml.tags+xml"/>
  <Override PartName="/ppt/tags/tag1090.xml" ContentType="application/vnd.openxmlformats-officedocument.presentationml.tags+xml"/>
  <Override PartName="/ppt/tags/tag1091.xml" ContentType="application/vnd.openxmlformats-officedocument.presentationml.tags+xml"/>
  <Override PartName="/ppt/tags/tag1092.xml" ContentType="application/vnd.openxmlformats-officedocument.presentationml.tags+xml"/>
  <Override PartName="/ppt/tags/tag1093.xml" ContentType="application/vnd.openxmlformats-officedocument.presentationml.tags+xml"/>
  <Override PartName="/ppt/tags/tag1094.xml" ContentType="application/vnd.openxmlformats-officedocument.presentationml.tags+xml"/>
  <Override PartName="/ppt/tags/tag1095.xml" ContentType="application/vnd.openxmlformats-officedocument.presentationml.tags+xml"/>
  <Override PartName="/ppt/tags/tag1096.xml" ContentType="application/vnd.openxmlformats-officedocument.presentationml.tags+xml"/>
  <Override PartName="/ppt/tags/tag1097.xml" ContentType="application/vnd.openxmlformats-officedocument.presentationml.tags+xml"/>
  <Override PartName="/ppt/tags/tag1098.xml" ContentType="application/vnd.openxmlformats-officedocument.presentationml.tags+xml"/>
  <Override PartName="/ppt/tags/tag109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00.xml" ContentType="application/vnd.openxmlformats-officedocument.presentationml.tags+xml"/>
  <Override PartName="/ppt/tags/tag1101.xml" ContentType="application/vnd.openxmlformats-officedocument.presentationml.tags+xml"/>
  <Override PartName="/ppt/tags/tag1102.xml" ContentType="application/vnd.openxmlformats-officedocument.presentationml.tags+xml"/>
  <Override PartName="/ppt/tags/tag1103.xml" ContentType="application/vnd.openxmlformats-officedocument.presentationml.tags+xml"/>
  <Override PartName="/ppt/tags/tag1104.xml" ContentType="application/vnd.openxmlformats-officedocument.presentationml.tags+xml"/>
  <Override PartName="/ppt/tags/tag1105.xml" ContentType="application/vnd.openxmlformats-officedocument.presentationml.tags+xml"/>
  <Override PartName="/ppt/tags/tag1106.xml" ContentType="application/vnd.openxmlformats-officedocument.presentationml.tags+xml"/>
  <Override PartName="/ppt/tags/tag1107.xml" ContentType="application/vnd.openxmlformats-officedocument.presentationml.tags+xml"/>
  <Override PartName="/ppt/tags/tag1108.xml" ContentType="application/vnd.openxmlformats-officedocument.presentationml.tags+xml"/>
  <Override PartName="/ppt/tags/tag1109.xml" ContentType="application/vnd.openxmlformats-officedocument.presentationml.tags+xml"/>
  <Override PartName="/ppt/tags/tag111.xml" ContentType="application/vnd.openxmlformats-officedocument.presentationml.tags+xml"/>
  <Override PartName="/ppt/tags/tag1110.xml" ContentType="application/vnd.openxmlformats-officedocument.presentationml.tags+xml"/>
  <Override PartName="/ppt/tags/tag1111.xml" ContentType="application/vnd.openxmlformats-officedocument.presentationml.tags+xml"/>
  <Override PartName="/ppt/tags/tag1112.xml" ContentType="application/vnd.openxmlformats-officedocument.presentationml.tags+xml"/>
  <Override PartName="/ppt/tags/tag1113.xml" ContentType="application/vnd.openxmlformats-officedocument.presentationml.tags+xml"/>
  <Override PartName="/ppt/tags/tag1114.xml" ContentType="application/vnd.openxmlformats-officedocument.presentationml.tags+xml"/>
  <Override PartName="/ppt/tags/tag1115.xml" ContentType="application/vnd.openxmlformats-officedocument.presentationml.tags+xml"/>
  <Override PartName="/ppt/tags/tag1116.xml" ContentType="application/vnd.openxmlformats-officedocument.presentationml.tags+xml"/>
  <Override PartName="/ppt/tags/tag1117.xml" ContentType="application/vnd.openxmlformats-officedocument.presentationml.tags+xml"/>
  <Override PartName="/ppt/tags/tag1118.xml" ContentType="application/vnd.openxmlformats-officedocument.presentationml.tags+xml"/>
  <Override PartName="/ppt/tags/tag1119.xml" ContentType="application/vnd.openxmlformats-officedocument.presentationml.tags+xml"/>
  <Override PartName="/ppt/tags/tag112.xml" ContentType="application/vnd.openxmlformats-officedocument.presentationml.tags+xml"/>
  <Override PartName="/ppt/tags/tag1120.xml" ContentType="application/vnd.openxmlformats-officedocument.presentationml.tags+xml"/>
  <Override PartName="/ppt/tags/tag1121.xml" ContentType="application/vnd.openxmlformats-officedocument.presentationml.tags+xml"/>
  <Override PartName="/ppt/tags/tag1122.xml" ContentType="application/vnd.openxmlformats-officedocument.presentationml.tags+xml"/>
  <Override PartName="/ppt/tags/tag1123.xml" ContentType="application/vnd.openxmlformats-officedocument.presentationml.tags+xml"/>
  <Override PartName="/ppt/tags/tag1124.xml" ContentType="application/vnd.openxmlformats-officedocument.presentationml.tags+xml"/>
  <Override PartName="/ppt/tags/tag1125.xml" ContentType="application/vnd.openxmlformats-officedocument.presentationml.tags+xml"/>
  <Override PartName="/ppt/tags/tag1126.xml" ContentType="application/vnd.openxmlformats-officedocument.presentationml.tags+xml"/>
  <Override PartName="/ppt/tags/tag1127.xml" ContentType="application/vnd.openxmlformats-officedocument.presentationml.tags+xml"/>
  <Override PartName="/ppt/tags/tag1128.xml" ContentType="application/vnd.openxmlformats-officedocument.presentationml.tags+xml"/>
  <Override PartName="/ppt/tags/tag1129.xml" ContentType="application/vnd.openxmlformats-officedocument.presentationml.tags+xml"/>
  <Override PartName="/ppt/tags/tag113.xml" ContentType="application/vnd.openxmlformats-officedocument.presentationml.tags+xml"/>
  <Override PartName="/ppt/tags/tag1130.xml" ContentType="application/vnd.openxmlformats-officedocument.presentationml.tags+xml"/>
  <Override PartName="/ppt/tags/tag1131.xml" ContentType="application/vnd.openxmlformats-officedocument.presentationml.tags+xml"/>
  <Override PartName="/ppt/tags/tag1132.xml" ContentType="application/vnd.openxmlformats-officedocument.presentationml.tags+xml"/>
  <Override PartName="/ppt/tags/tag1133.xml" ContentType="application/vnd.openxmlformats-officedocument.presentationml.tags+xml"/>
  <Override PartName="/ppt/tags/tag1134.xml" ContentType="application/vnd.openxmlformats-officedocument.presentationml.tags+xml"/>
  <Override PartName="/ppt/tags/tag1135.xml" ContentType="application/vnd.openxmlformats-officedocument.presentationml.tags+xml"/>
  <Override PartName="/ppt/tags/tag1136.xml" ContentType="application/vnd.openxmlformats-officedocument.presentationml.tags+xml"/>
  <Override PartName="/ppt/tags/tag1137.xml" ContentType="application/vnd.openxmlformats-officedocument.presentationml.tags+xml"/>
  <Override PartName="/ppt/tags/tag1138.xml" ContentType="application/vnd.openxmlformats-officedocument.presentationml.tags+xml"/>
  <Override PartName="/ppt/tags/tag1139.xml" ContentType="application/vnd.openxmlformats-officedocument.presentationml.tags+xml"/>
  <Override PartName="/ppt/tags/tag114.xml" ContentType="application/vnd.openxmlformats-officedocument.presentationml.tags+xml"/>
  <Override PartName="/ppt/tags/tag1140.xml" ContentType="application/vnd.openxmlformats-officedocument.presentationml.tags+xml"/>
  <Override PartName="/ppt/tags/tag1141.xml" ContentType="application/vnd.openxmlformats-officedocument.presentationml.tags+xml"/>
  <Override PartName="/ppt/tags/tag1142.xml" ContentType="application/vnd.openxmlformats-officedocument.presentationml.tags+xml"/>
  <Override PartName="/ppt/tags/tag1143.xml" ContentType="application/vnd.openxmlformats-officedocument.presentationml.tags+xml"/>
  <Override PartName="/ppt/tags/tag1144.xml" ContentType="application/vnd.openxmlformats-officedocument.presentationml.tags+xml"/>
  <Override PartName="/ppt/tags/tag1145.xml" ContentType="application/vnd.openxmlformats-officedocument.presentationml.tags+xml"/>
  <Override PartName="/ppt/tags/tag1146.xml" ContentType="application/vnd.openxmlformats-officedocument.presentationml.tags+xml"/>
  <Override PartName="/ppt/tags/tag1147.xml" ContentType="application/vnd.openxmlformats-officedocument.presentationml.tags+xml"/>
  <Override PartName="/ppt/tags/tag1148.xml" ContentType="application/vnd.openxmlformats-officedocument.presentationml.tags+xml"/>
  <Override PartName="/ppt/tags/tag1149.xml" ContentType="application/vnd.openxmlformats-officedocument.presentationml.tags+xml"/>
  <Override PartName="/ppt/tags/tag115.xml" ContentType="application/vnd.openxmlformats-officedocument.presentationml.tags+xml"/>
  <Override PartName="/ppt/tags/tag1150.xml" ContentType="application/vnd.openxmlformats-officedocument.presentationml.tags+xml"/>
  <Override PartName="/ppt/tags/tag1151.xml" ContentType="application/vnd.openxmlformats-officedocument.presentationml.tags+xml"/>
  <Override PartName="/ppt/tags/tag1152.xml" ContentType="application/vnd.openxmlformats-officedocument.presentationml.tags+xml"/>
  <Override PartName="/ppt/tags/tag1153.xml" ContentType="application/vnd.openxmlformats-officedocument.presentationml.tags+xml"/>
  <Override PartName="/ppt/tags/tag1154.xml" ContentType="application/vnd.openxmlformats-officedocument.presentationml.tags+xml"/>
  <Override PartName="/ppt/tags/tag1155.xml" ContentType="application/vnd.openxmlformats-officedocument.presentationml.tags+xml"/>
  <Override PartName="/ppt/tags/tag1156.xml" ContentType="application/vnd.openxmlformats-officedocument.presentationml.tags+xml"/>
  <Override PartName="/ppt/tags/tag1157.xml" ContentType="application/vnd.openxmlformats-officedocument.presentationml.tags+xml"/>
  <Override PartName="/ppt/tags/tag1158.xml" ContentType="application/vnd.openxmlformats-officedocument.presentationml.tags+xml"/>
  <Override PartName="/ppt/tags/tag1159.xml" ContentType="application/vnd.openxmlformats-officedocument.presentationml.tags+xml"/>
  <Override PartName="/ppt/tags/tag116.xml" ContentType="application/vnd.openxmlformats-officedocument.presentationml.tags+xml"/>
  <Override PartName="/ppt/tags/tag1160.xml" ContentType="application/vnd.openxmlformats-officedocument.presentationml.tags+xml"/>
  <Override PartName="/ppt/tags/tag1161.xml" ContentType="application/vnd.openxmlformats-officedocument.presentationml.tags+xml"/>
  <Override PartName="/ppt/tags/tag1162.xml" ContentType="application/vnd.openxmlformats-officedocument.presentationml.tags+xml"/>
  <Override PartName="/ppt/tags/tag1163.xml" ContentType="application/vnd.openxmlformats-officedocument.presentationml.tags+xml"/>
  <Override PartName="/ppt/tags/tag1164.xml" ContentType="application/vnd.openxmlformats-officedocument.presentationml.tags+xml"/>
  <Override PartName="/ppt/tags/tag1165.xml" ContentType="application/vnd.openxmlformats-officedocument.presentationml.tags+xml"/>
  <Override PartName="/ppt/tags/tag1166.xml" ContentType="application/vnd.openxmlformats-officedocument.presentationml.tags+xml"/>
  <Override PartName="/ppt/tags/tag1167.xml" ContentType="application/vnd.openxmlformats-officedocument.presentationml.tags+xml"/>
  <Override PartName="/ppt/tags/tag1168.xml" ContentType="application/vnd.openxmlformats-officedocument.presentationml.tags+xml"/>
  <Override PartName="/ppt/tags/tag1169.xml" ContentType="application/vnd.openxmlformats-officedocument.presentationml.tags+xml"/>
  <Override PartName="/ppt/tags/tag117.xml" ContentType="application/vnd.openxmlformats-officedocument.presentationml.tags+xml"/>
  <Override PartName="/ppt/tags/tag1170.xml" ContentType="application/vnd.openxmlformats-officedocument.presentationml.tags+xml"/>
  <Override PartName="/ppt/tags/tag1171.xml" ContentType="application/vnd.openxmlformats-officedocument.presentationml.tags+xml"/>
  <Override PartName="/ppt/tags/tag1172.xml" ContentType="application/vnd.openxmlformats-officedocument.presentationml.tags+xml"/>
  <Override PartName="/ppt/tags/tag1173.xml" ContentType="application/vnd.openxmlformats-officedocument.presentationml.tags+xml"/>
  <Override PartName="/ppt/tags/tag1174.xml" ContentType="application/vnd.openxmlformats-officedocument.presentationml.tags+xml"/>
  <Override PartName="/ppt/tags/tag1175.xml" ContentType="application/vnd.openxmlformats-officedocument.presentationml.tags+xml"/>
  <Override PartName="/ppt/tags/tag1176.xml" ContentType="application/vnd.openxmlformats-officedocument.presentationml.tags+xml"/>
  <Override PartName="/ppt/tags/tag1177.xml" ContentType="application/vnd.openxmlformats-officedocument.presentationml.tags+xml"/>
  <Override PartName="/ppt/tags/tag1178.xml" ContentType="application/vnd.openxmlformats-officedocument.presentationml.tags+xml"/>
  <Override PartName="/ppt/tags/tag1179.xml" ContentType="application/vnd.openxmlformats-officedocument.presentationml.tags+xml"/>
  <Override PartName="/ppt/tags/tag118.xml" ContentType="application/vnd.openxmlformats-officedocument.presentationml.tags+xml"/>
  <Override PartName="/ppt/tags/tag1180.xml" ContentType="application/vnd.openxmlformats-officedocument.presentationml.tags+xml"/>
  <Override PartName="/ppt/tags/tag1181.xml" ContentType="application/vnd.openxmlformats-officedocument.presentationml.tags+xml"/>
  <Override PartName="/ppt/tags/tag1182.xml" ContentType="application/vnd.openxmlformats-officedocument.presentationml.tags+xml"/>
  <Override PartName="/ppt/tags/tag1183.xml" ContentType="application/vnd.openxmlformats-officedocument.presentationml.tags+xml"/>
  <Override PartName="/ppt/tags/tag1184.xml" ContentType="application/vnd.openxmlformats-officedocument.presentationml.tags+xml"/>
  <Override PartName="/ppt/tags/tag1185.xml" ContentType="application/vnd.openxmlformats-officedocument.presentationml.tags+xml"/>
  <Override PartName="/ppt/tags/tag1186.xml" ContentType="application/vnd.openxmlformats-officedocument.presentationml.tags+xml"/>
  <Override PartName="/ppt/tags/tag1187.xml" ContentType="application/vnd.openxmlformats-officedocument.presentationml.tags+xml"/>
  <Override PartName="/ppt/tags/tag1188.xml" ContentType="application/vnd.openxmlformats-officedocument.presentationml.tags+xml"/>
  <Override PartName="/ppt/tags/tag1189.xml" ContentType="application/vnd.openxmlformats-officedocument.presentationml.tags+xml"/>
  <Override PartName="/ppt/tags/tag119.xml" ContentType="application/vnd.openxmlformats-officedocument.presentationml.tags+xml"/>
  <Override PartName="/ppt/tags/tag1190.xml" ContentType="application/vnd.openxmlformats-officedocument.presentationml.tags+xml"/>
  <Override PartName="/ppt/tags/tag1191.xml" ContentType="application/vnd.openxmlformats-officedocument.presentationml.tags+xml"/>
  <Override PartName="/ppt/tags/tag1192.xml" ContentType="application/vnd.openxmlformats-officedocument.presentationml.tags+xml"/>
  <Override PartName="/ppt/tags/tag1193.xml" ContentType="application/vnd.openxmlformats-officedocument.presentationml.tags+xml"/>
  <Override PartName="/ppt/tags/tag1194.xml" ContentType="application/vnd.openxmlformats-officedocument.presentationml.tags+xml"/>
  <Override PartName="/ppt/tags/tag1195.xml" ContentType="application/vnd.openxmlformats-officedocument.presentationml.tags+xml"/>
  <Override PartName="/ppt/tags/tag1196.xml" ContentType="application/vnd.openxmlformats-officedocument.presentationml.tags+xml"/>
  <Override PartName="/ppt/tags/tag1197.xml" ContentType="application/vnd.openxmlformats-officedocument.presentationml.tags+xml"/>
  <Override PartName="/ppt/tags/tag1198.xml" ContentType="application/vnd.openxmlformats-officedocument.presentationml.tags+xml"/>
  <Override PartName="/ppt/tags/tag119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00.xml" ContentType="application/vnd.openxmlformats-officedocument.presentationml.tags+xml"/>
  <Override PartName="/ppt/tags/tag1201.xml" ContentType="application/vnd.openxmlformats-officedocument.presentationml.tags+xml"/>
  <Override PartName="/ppt/tags/tag1202.xml" ContentType="application/vnd.openxmlformats-officedocument.presentationml.tags+xml"/>
  <Override PartName="/ppt/tags/tag1203.xml" ContentType="application/vnd.openxmlformats-officedocument.presentationml.tags+xml"/>
  <Override PartName="/ppt/tags/tag1204.xml" ContentType="application/vnd.openxmlformats-officedocument.presentationml.tags+xml"/>
  <Override PartName="/ppt/tags/tag1205.xml" ContentType="application/vnd.openxmlformats-officedocument.presentationml.tags+xml"/>
  <Override PartName="/ppt/tags/tag1206.xml" ContentType="application/vnd.openxmlformats-officedocument.presentationml.tags+xml"/>
  <Override PartName="/ppt/tags/tag1207.xml" ContentType="application/vnd.openxmlformats-officedocument.presentationml.tags+xml"/>
  <Override PartName="/ppt/tags/tag1208.xml" ContentType="application/vnd.openxmlformats-officedocument.presentationml.tags+xml"/>
  <Override PartName="/ppt/tags/tag1209.xml" ContentType="application/vnd.openxmlformats-officedocument.presentationml.tags+xml"/>
  <Override PartName="/ppt/tags/tag121.xml" ContentType="application/vnd.openxmlformats-officedocument.presentationml.tags+xml"/>
  <Override PartName="/ppt/tags/tag1210.xml" ContentType="application/vnd.openxmlformats-officedocument.presentationml.tags+xml"/>
  <Override PartName="/ppt/tags/tag1211.xml" ContentType="application/vnd.openxmlformats-officedocument.presentationml.tags+xml"/>
  <Override PartName="/ppt/tags/tag1212.xml" ContentType="application/vnd.openxmlformats-officedocument.presentationml.tags+xml"/>
  <Override PartName="/ppt/tags/tag1213.xml" ContentType="application/vnd.openxmlformats-officedocument.presentationml.tags+xml"/>
  <Override PartName="/ppt/tags/tag1214.xml" ContentType="application/vnd.openxmlformats-officedocument.presentationml.tags+xml"/>
  <Override PartName="/ppt/tags/tag1215.xml" ContentType="application/vnd.openxmlformats-officedocument.presentationml.tags+xml"/>
  <Override PartName="/ppt/tags/tag1216.xml" ContentType="application/vnd.openxmlformats-officedocument.presentationml.tags+xml"/>
  <Override PartName="/ppt/tags/tag1217.xml" ContentType="application/vnd.openxmlformats-officedocument.presentationml.tags+xml"/>
  <Override PartName="/ppt/tags/tag1218.xml" ContentType="application/vnd.openxmlformats-officedocument.presentationml.tags+xml"/>
  <Override PartName="/ppt/tags/tag1219.xml" ContentType="application/vnd.openxmlformats-officedocument.presentationml.tags+xml"/>
  <Override PartName="/ppt/tags/tag122.xml" ContentType="application/vnd.openxmlformats-officedocument.presentationml.tags+xml"/>
  <Override PartName="/ppt/tags/tag1220.xml" ContentType="application/vnd.openxmlformats-officedocument.presentationml.tags+xml"/>
  <Override PartName="/ppt/tags/tag1221.xml" ContentType="application/vnd.openxmlformats-officedocument.presentationml.tags+xml"/>
  <Override PartName="/ppt/tags/tag1222.xml" ContentType="application/vnd.openxmlformats-officedocument.presentationml.tags+xml"/>
  <Override PartName="/ppt/tags/tag1223.xml" ContentType="application/vnd.openxmlformats-officedocument.presentationml.tags+xml"/>
  <Override PartName="/ppt/tags/tag1224.xml" ContentType="application/vnd.openxmlformats-officedocument.presentationml.tags+xml"/>
  <Override PartName="/ppt/tags/tag1225.xml" ContentType="application/vnd.openxmlformats-officedocument.presentationml.tags+xml"/>
  <Override PartName="/ppt/tags/tag1226.xml" ContentType="application/vnd.openxmlformats-officedocument.presentationml.tags+xml"/>
  <Override PartName="/ppt/tags/tag1227.xml" ContentType="application/vnd.openxmlformats-officedocument.presentationml.tags+xml"/>
  <Override PartName="/ppt/tags/tag1228.xml" ContentType="application/vnd.openxmlformats-officedocument.presentationml.tags+xml"/>
  <Override PartName="/ppt/tags/tag1229.xml" ContentType="application/vnd.openxmlformats-officedocument.presentationml.tags+xml"/>
  <Override PartName="/ppt/tags/tag123.xml" ContentType="application/vnd.openxmlformats-officedocument.presentationml.tags+xml"/>
  <Override PartName="/ppt/tags/tag1230.xml" ContentType="application/vnd.openxmlformats-officedocument.presentationml.tags+xml"/>
  <Override PartName="/ppt/tags/tag1231.xml" ContentType="application/vnd.openxmlformats-officedocument.presentationml.tags+xml"/>
  <Override PartName="/ppt/tags/tag1232.xml" ContentType="application/vnd.openxmlformats-officedocument.presentationml.tags+xml"/>
  <Override PartName="/ppt/tags/tag1233.xml" ContentType="application/vnd.openxmlformats-officedocument.presentationml.tags+xml"/>
  <Override PartName="/ppt/tags/tag1234.xml" ContentType="application/vnd.openxmlformats-officedocument.presentationml.tags+xml"/>
  <Override PartName="/ppt/tags/tag1235.xml" ContentType="application/vnd.openxmlformats-officedocument.presentationml.tags+xml"/>
  <Override PartName="/ppt/tags/tag1236.xml" ContentType="application/vnd.openxmlformats-officedocument.presentationml.tags+xml"/>
  <Override PartName="/ppt/tags/tag1237.xml" ContentType="application/vnd.openxmlformats-officedocument.presentationml.tags+xml"/>
  <Override PartName="/ppt/tags/tag1238.xml" ContentType="application/vnd.openxmlformats-officedocument.presentationml.tags+xml"/>
  <Override PartName="/ppt/tags/tag1239.xml" ContentType="application/vnd.openxmlformats-officedocument.presentationml.tags+xml"/>
  <Override PartName="/ppt/tags/tag124.xml" ContentType="application/vnd.openxmlformats-officedocument.presentationml.tags+xml"/>
  <Override PartName="/ppt/tags/tag1240.xml" ContentType="application/vnd.openxmlformats-officedocument.presentationml.tags+xml"/>
  <Override PartName="/ppt/tags/tag1241.xml" ContentType="application/vnd.openxmlformats-officedocument.presentationml.tags+xml"/>
  <Override PartName="/ppt/tags/tag1242.xml" ContentType="application/vnd.openxmlformats-officedocument.presentationml.tags+xml"/>
  <Override PartName="/ppt/tags/tag1243.xml" ContentType="application/vnd.openxmlformats-officedocument.presentationml.tags+xml"/>
  <Override PartName="/ppt/tags/tag1244.xml" ContentType="application/vnd.openxmlformats-officedocument.presentationml.tags+xml"/>
  <Override PartName="/ppt/tags/tag1245.xml" ContentType="application/vnd.openxmlformats-officedocument.presentationml.tags+xml"/>
  <Override PartName="/ppt/tags/tag1246.xml" ContentType="application/vnd.openxmlformats-officedocument.presentationml.tags+xml"/>
  <Override PartName="/ppt/tags/tag1247.xml" ContentType="application/vnd.openxmlformats-officedocument.presentationml.tags+xml"/>
  <Override PartName="/ppt/tags/tag1248.xml" ContentType="application/vnd.openxmlformats-officedocument.presentationml.tags+xml"/>
  <Override PartName="/ppt/tags/tag1249.xml" ContentType="application/vnd.openxmlformats-officedocument.presentationml.tags+xml"/>
  <Override PartName="/ppt/tags/tag125.xml" ContentType="application/vnd.openxmlformats-officedocument.presentationml.tags+xml"/>
  <Override PartName="/ppt/tags/tag1250.xml" ContentType="application/vnd.openxmlformats-officedocument.presentationml.tags+xml"/>
  <Override PartName="/ppt/tags/tag1251.xml" ContentType="application/vnd.openxmlformats-officedocument.presentationml.tags+xml"/>
  <Override PartName="/ppt/tags/tag1252.xml" ContentType="application/vnd.openxmlformats-officedocument.presentationml.tags+xml"/>
  <Override PartName="/ppt/tags/tag1253.xml" ContentType="application/vnd.openxmlformats-officedocument.presentationml.tags+xml"/>
  <Override PartName="/ppt/tags/tag1254.xml" ContentType="application/vnd.openxmlformats-officedocument.presentationml.tags+xml"/>
  <Override PartName="/ppt/tags/tag1255.xml" ContentType="application/vnd.openxmlformats-officedocument.presentationml.tags+xml"/>
  <Override PartName="/ppt/tags/tag1256.xml" ContentType="application/vnd.openxmlformats-officedocument.presentationml.tags+xml"/>
  <Override PartName="/ppt/tags/tag1257.xml" ContentType="application/vnd.openxmlformats-officedocument.presentationml.tags+xml"/>
  <Override PartName="/ppt/tags/tag1258.xml" ContentType="application/vnd.openxmlformats-officedocument.presentationml.tags+xml"/>
  <Override PartName="/ppt/tags/tag1259.xml" ContentType="application/vnd.openxmlformats-officedocument.presentationml.tags+xml"/>
  <Override PartName="/ppt/tags/tag126.xml" ContentType="application/vnd.openxmlformats-officedocument.presentationml.tags+xml"/>
  <Override PartName="/ppt/tags/tag1260.xml" ContentType="application/vnd.openxmlformats-officedocument.presentationml.tags+xml"/>
  <Override PartName="/ppt/tags/tag1261.xml" ContentType="application/vnd.openxmlformats-officedocument.presentationml.tags+xml"/>
  <Override PartName="/ppt/tags/tag1262.xml" ContentType="application/vnd.openxmlformats-officedocument.presentationml.tags+xml"/>
  <Override PartName="/ppt/tags/tag1263.xml" ContentType="application/vnd.openxmlformats-officedocument.presentationml.tags+xml"/>
  <Override PartName="/ppt/tags/tag1264.xml" ContentType="application/vnd.openxmlformats-officedocument.presentationml.tags+xml"/>
  <Override PartName="/ppt/tags/tag1265.xml" ContentType="application/vnd.openxmlformats-officedocument.presentationml.tags+xml"/>
  <Override PartName="/ppt/tags/tag1266.xml" ContentType="application/vnd.openxmlformats-officedocument.presentationml.tags+xml"/>
  <Override PartName="/ppt/tags/tag1267.xml" ContentType="application/vnd.openxmlformats-officedocument.presentationml.tags+xml"/>
  <Override PartName="/ppt/tags/tag1268.xml" ContentType="application/vnd.openxmlformats-officedocument.presentationml.tags+xml"/>
  <Override PartName="/ppt/tags/tag1269.xml" ContentType="application/vnd.openxmlformats-officedocument.presentationml.tags+xml"/>
  <Override PartName="/ppt/tags/tag127.xml" ContentType="application/vnd.openxmlformats-officedocument.presentationml.tags+xml"/>
  <Override PartName="/ppt/tags/tag1270.xml" ContentType="application/vnd.openxmlformats-officedocument.presentationml.tags+xml"/>
  <Override PartName="/ppt/tags/tag1271.xml" ContentType="application/vnd.openxmlformats-officedocument.presentationml.tags+xml"/>
  <Override PartName="/ppt/tags/tag1272.xml" ContentType="application/vnd.openxmlformats-officedocument.presentationml.tags+xml"/>
  <Override PartName="/ppt/tags/tag1273.xml" ContentType="application/vnd.openxmlformats-officedocument.presentationml.tags+xml"/>
  <Override PartName="/ppt/tags/tag1274.xml" ContentType="application/vnd.openxmlformats-officedocument.presentationml.tags+xml"/>
  <Override PartName="/ppt/tags/tag1275.xml" ContentType="application/vnd.openxmlformats-officedocument.presentationml.tags+xml"/>
  <Override PartName="/ppt/tags/tag1276.xml" ContentType="application/vnd.openxmlformats-officedocument.presentationml.tags+xml"/>
  <Override PartName="/ppt/tags/tag1277.xml" ContentType="application/vnd.openxmlformats-officedocument.presentationml.tags+xml"/>
  <Override PartName="/ppt/tags/tag1278.xml" ContentType="application/vnd.openxmlformats-officedocument.presentationml.tags+xml"/>
  <Override PartName="/ppt/tags/tag1279.xml" ContentType="application/vnd.openxmlformats-officedocument.presentationml.tags+xml"/>
  <Override PartName="/ppt/tags/tag128.xml" ContentType="application/vnd.openxmlformats-officedocument.presentationml.tags+xml"/>
  <Override PartName="/ppt/tags/tag1280.xml" ContentType="application/vnd.openxmlformats-officedocument.presentationml.tags+xml"/>
  <Override PartName="/ppt/tags/tag1281.xml" ContentType="application/vnd.openxmlformats-officedocument.presentationml.tags+xml"/>
  <Override PartName="/ppt/tags/tag1282.xml" ContentType="application/vnd.openxmlformats-officedocument.presentationml.tags+xml"/>
  <Override PartName="/ppt/tags/tag1283.xml" ContentType="application/vnd.openxmlformats-officedocument.presentationml.tags+xml"/>
  <Override PartName="/ppt/tags/tag1284.xml" ContentType="application/vnd.openxmlformats-officedocument.presentationml.tags+xml"/>
  <Override PartName="/ppt/tags/tag1285.xml" ContentType="application/vnd.openxmlformats-officedocument.presentationml.tags+xml"/>
  <Override PartName="/ppt/tags/tag1286.xml" ContentType="application/vnd.openxmlformats-officedocument.presentationml.tags+xml"/>
  <Override PartName="/ppt/tags/tag1287.xml" ContentType="application/vnd.openxmlformats-officedocument.presentationml.tags+xml"/>
  <Override PartName="/ppt/tags/tag1288.xml" ContentType="application/vnd.openxmlformats-officedocument.presentationml.tags+xml"/>
  <Override PartName="/ppt/tags/tag1289.xml" ContentType="application/vnd.openxmlformats-officedocument.presentationml.tags+xml"/>
  <Override PartName="/ppt/tags/tag129.xml" ContentType="application/vnd.openxmlformats-officedocument.presentationml.tags+xml"/>
  <Override PartName="/ppt/tags/tag1290.xml" ContentType="application/vnd.openxmlformats-officedocument.presentationml.tags+xml"/>
  <Override PartName="/ppt/tags/tag1291.xml" ContentType="application/vnd.openxmlformats-officedocument.presentationml.tags+xml"/>
  <Override PartName="/ppt/tags/tag1292.xml" ContentType="application/vnd.openxmlformats-officedocument.presentationml.tags+xml"/>
  <Override PartName="/ppt/tags/tag1293.xml" ContentType="application/vnd.openxmlformats-officedocument.presentationml.tags+xml"/>
  <Override PartName="/ppt/tags/tag1294.xml" ContentType="application/vnd.openxmlformats-officedocument.presentationml.tags+xml"/>
  <Override PartName="/ppt/tags/tag1295.xml" ContentType="application/vnd.openxmlformats-officedocument.presentationml.tags+xml"/>
  <Override PartName="/ppt/tags/tag1296.xml" ContentType="application/vnd.openxmlformats-officedocument.presentationml.tags+xml"/>
  <Override PartName="/ppt/tags/tag1297.xml" ContentType="application/vnd.openxmlformats-officedocument.presentationml.tags+xml"/>
  <Override PartName="/ppt/tags/tag1298.xml" ContentType="application/vnd.openxmlformats-officedocument.presentationml.tags+xml"/>
  <Override PartName="/ppt/tags/tag129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00.xml" ContentType="application/vnd.openxmlformats-officedocument.presentationml.tags+xml"/>
  <Override PartName="/ppt/tags/tag1301.xml" ContentType="application/vnd.openxmlformats-officedocument.presentationml.tags+xml"/>
  <Override PartName="/ppt/tags/tag1302.xml" ContentType="application/vnd.openxmlformats-officedocument.presentationml.tags+xml"/>
  <Override PartName="/ppt/tags/tag1303.xml" ContentType="application/vnd.openxmlformats-officedocument.presentationml.tags+xml"/>
  <Override PartName="/ppt/tags/tag1304.xml" ContentType="application/vnd.openxmlformats-officedocument.presentationml.tags+xml"/>
  <Override PartName="/ppt/tags/tag1305.xml" ContentType="application/vnd.openxmlformats-officedocument.presentationml.tags+xml"/>
  <Override PartName="/ppt/tags/tag1306.xml" ContentType="application/vnd.openxmlformats-officedocument.presentationml.tags+xml"/>
  <Override PartName="/ppt/tags/tag1307.xml" ContentType="application/vnd.openxmlformats-officedocument.presentationml.tags+xml"/>
  <Override PartName="/ppt/tags/tag1308.xml" ContentType="application/vnd.openxmlformats-officedocument.presentationml.tags+xml"/>
  <Override PartName="/ppt/tags/tag1309.xml" ContentType="application/vnd.openxmlformats-officedocument.presentationml.tags+xml"/>
  <Override PartName="/ppt/tags/tag131.xml" ContentType="application/vnd.openxmlformats-officedocument.presentationml.tags+xml"/>
  <Override PartName="/ppt/tags/tag1310.xml" ContentType="application/vnd.openxmlformats-officedocument.presentationml.tags+xml"/>
  <Override PartName="/ppt/tags/tag1311.xml" ContentType="application/vnd.openxmlformats-officedocument.presentationml.tags+xml"/>
  <Override PartName="/ppt/tags/tag1312.xml" ContentType="application/vnd.openxmlformats-officedocument.presentationml.tags+xml"/>
  <Override PartName="/ppt/tags/tag1313.xml" ContentType="application/vnd.openxmlformats-officedocument.presentationml.tags+xml"/>
  <Override PartName="/ppt/tags/tag1314.xml" ContentType="application/vnd.openxmlformats-officedocument.presentationml.tags+xml"/>
  <Override PartName="/ppt/tags/tag1315.xml" ContentType="application/vnd.openxmlformats-officedocument.presentationml.tags+xml"/>
  <Override PartName="/ppt/tags/tag1316.xml" ContentType="application/vnd.openxmlformats-officedocument.presentationml.tags+xml"/>
  <Override PartName="/ppt/tags/tag1317.xml" ContentType="application/vnd.openxmlformats-officedocument.presentationml.tags+xml"/>
  <Override PartName="/ppt/tags/tag1318.xml" ContentType="application/vnd.openxmlformats-officedocument.presentationml.tags+xml"/>
  <Override PartName="/ppt/tags/tag1319.xml" ContentType="application/vnd.openxmlformats-officedocument.presentationml.tags+xml"/>
  <Override PartName="/ppt/tags/tag132.xml" ContentType="application/vnd.openxmlformats-officedocument.presentationml.tags+xml"/>
  <Override PartName="/ppt/tags/tag1320.xml" ContentType="application/vnd.openxmlformats-officedocument.presentationml.tags+xml"/>
  <Override PartName="/ppt/tags/tag1321.xml" ContentType="application/vnd.openxmlformats-officedocument.presentationml.tags+xml"/>
  <Override PartName="/ppt/tags/tag1322.xml" ContentType="application/vnd.openxmlformats-officedocument.presentationml.tags+xml"/>
  <Override PartName="/ppt/tags/tag1323.xml" ContentType="application/vnd.openxmlformats-officedocument.presentationml.tags+xml"/>
  <Override PartName="/ppt/tags/tag1324.xml" ContentType="application/vnd.openxmlformats-officedocument.presentationml.tags+xml"/>
  <Override PartName="/ppt/tags/tag1325.xml" ContentType="application/vnd.openxmlformats-officedocument.presentationml.tags+xml"/>
  <Override PartName="/ppt/tags/tag1326.xml" ContentType="application/vnd.openxmlformats-officedocument.presentationml.tags+xml"/>
  <Override PartName="/ppt/tags/tag1327.xml" ContentType="application/vnd.openxmlformats-officedocument.presentationml.tags+xml"/>
  <Override PartName="/ppt/tags/tag1328.xml" ContentType="application/vnd.openxmlformats-officedocument.presentationml.tags+xml"/>
  <Override PartName="/ppt/tags/tag1329.xml" ContentType="application/vnd.openxmlformats-officedocument.presentationml.tags+xml"/>
  <Override PartName="/ppt/tags/tag133.xml" ContentType="application/vnd.openxmlformats-officedocument.presentationml.tags+xml"/>
  <Override PartName="/ppt/tags/tag1330.xml" ContentType="application/vnd.openxmlformats-officedocument.presentationml.tags+xml"/>
  <Override PartName="/ppt/tags/tag1331.xml" ContentType="application/vnd.openxmlformats-officedocument.presentationml.tags+xml"/>
  <Override PartName="/ppt/tags/tag1332.xml" ContentType="application/vnd.openxmlformats-officedocument.presentationml.tags+xml"/>
  <Override PartName="/ppt/tags/tag1333.xml" ContentType="application/vnd.openxmlformats-officedocument.presentationml.tags+xml"/>
  <Override PartName="/ppt/tags/tag1334.xml" ContentType="application/vnd.openxmlformats-officedocument.presentationml.tags+xml"/>
  <Override PartName="/ppt/tags/tag1335.xml" ContentType="application/vnd.openxmlformats-officedocument.presentationml.tags+xml"/>
  <Override PartName="/ppt/tags/tag1336.xml" ContentType="application/vnd.openxmlformats-officedocument.presentationml.tags+xml"/>
  <Override PartName="/ppt/tags/tag1337.xml" ContentType="application/vnd.openxmlformats-officedocument.presentationml.tags+xml"/>
  <Override PartName="/ppt/tags/tag1338.xml" ContentType="application/vnd.openxmlformats-officedocument.presentationml.tags+xml"/>
  <Override PartName="/ppt/tags/tag1339.xml" ContentType="application/vnd.openxmlformats-officedocument.presentationml.tags+xml"/>
  <Override PartName="/ppt/tags/tag134.xml" ContentType="application/vnd.openxmlformats-officedocument.presentationml.tags+xml"/>
  <Override PartName="/ppt/tags/tag1340.xml" ContentType="application/vnd.openxmlformats-officedocument.presentationml.tags+xml"/>
  <Override PartName="/ppt/tags/tag1341.xml" ContentType="application/vnd.openxmlformats-officedocument.presentationml.tags+xml"/>
  <Override PartName="/ppt/tags/tag1342.xml" ContentType="application/vnd.openxmlformats-officedocument.presentationml.tags+xml"/>
  <Override PartName="/ppt/tags/tag1343.xml" ContentType="application/vnd.openxmlformats-officedocument.presentationml.tags+xml"/>
  <Override PartName="/ppt/tags/tag1344.xml" ContentType="application/vnd.openxmlformats-officedocument.presentationml.tags+xml"/>
  <Override PartName="/ppt/tags/tag1345.xml" ContentType="application/vnd.openxmlformats-officedocument.presentationml.tags+xml"/>
  <Override PartName="/ppt/tags/tag1346.xml" ContentType="application/vnd.openxmlformats-officedocument.presentationml.tags+xml"/>
  <Override PartName="/ppt/tags/tag1347.xml" ContentType="application/vnd.openxmlformats-officedocument.presentationml.tags+xml"/>
  <Override PartName="/ppt/tags/tag1348.xml" ContentType="application/vnd.openxmlformats-officedocument.presentationml.tags+xml"/>
  <Override PartName="/ppt/tags/tag1349.xml" ContentType="application/vnd.openxmlformats-officedocument.presentationml.tags+xml"/>
  <Override PartName="/ppt/tags/tag135.xml" ContentType="application/vnd.openxmlformats-officedocument.presentationml.tags+xml"/>
  <Override PartName="/ppt/tags/tag1350.xml" ContentType="application/vnd.openxmlformats-officedocument.presentationml.tags+xml"/>
  <Override PartName="/ppt/tags/tag1351.xml" ContentType="application/vnd.openxmlformats-officedocument.presentationml.tags+xml"/>
  <Override PartName="/ppt/tags/tag1352.xml" ContentType="application/vnd.openxmlformats-officedocument.presentationml.tags+xml"/>
  <Override PartName="/ppt/tags/tag1353.xml" ContentType="application/vnd.openxmlformats-officedocument.presentationml.tags+xml"/>
  <Override PartName="/ppt/tags/tag1354.xml" ContentType="application/vnd.openxmlformats-officedocument.presentationml.tags+xml"/>
  <Override PartName="/ppt/tags/tag1355.xml" ContentType="application/vnd.openxmlformats-officedocument.presentationml.tags+xml"/>
  <Override PartName="/ppt/tags/tag1356.xml" ContentType="application/vnd.openxmlformats-officedocument.presentationml.tags+xml"/>
  <Override PartName="/ppt/tags/tag1357.xml" ContentType="application/vnd.openxmlformats-officedocument.presentationml.tags+xml"/>
  <Override PartName="/ppt/tags/tag1358.xml" ContentType="application/vnd.openxmlformats-officedocument.presentationml.tags+xml"/>
  <Override PartName="/ppt/tags/tag1359.xml" ContentType="application/vnd.openxmlformats-officedocument.presentationml.tags+xml"/>
  <Override PartName="/ppt/tags/tag136.xml" ContentType="application/vnd.openxmlformats-officedocument.presentationml.tags+xml"/>
  <Override PartName="/ppt/tags/tag1360.xml" ContentType="application/vnd.openxmlformats-officedocument.presentationml.tags+xml"/>
  <Override PartName="/ppt/tags/tag1361.xml" ContentType="application/vnd.openxmlformats-officedocument.presentationml.tags+xml"/>
  <Override PartName="/ppt/tags/tag1362.xml" ContentType="application/vnd.openxmlformats-officedocument.presentationml.tags+xml"/>
  <Override PartName="/ppt/tags/tag1363.xml" ContentType="application/vnd.openxmlformats-officedocument.presentationml.tags+xml"/>
  <Override PartName="/ppt/tags/tag1364.xml" ContentType="application/vnd.openxmlformats-officedocument.presentationml.tags+xml"/>
  <Override PartName="/ppt/tags/tag1365.xml" ContentType="application/vnd.openxmlformats-officedocument.presentationml.tags+xml"/>
  <Override PartName="/ppt/tags/tag1366.xml" ContentType="application/vnd.openxmlformats-officedocument.presentationml.tags+xml"/>
  <Override PartName="/ppt/tags/tag1367.xml" ContentType="application/vnd.openxmlformats-officedocument.presentationml.tags+xml"/>
  <Override PartName="/ppt/tags/tag1368.xml" ContentType="application/vnd.openxmlformats-officedocument.presentationml.tags+xml"/>
  <Override PartName="/ppt/tags/tag1369.xml" ContentType="application/vnd.openxmlformats-officedocument.presentationml.tags+xml"/>
  <Override PartName="/ppt/tags/tag137.xml" ContentType="application/vnd.openxmlformats-officedocument.presentationml.tags+xml"/>
  <Override PartName="/ppt/tags/tag1370.xml" ContentType="application/vnd.openxmlformats-officedocument.presentationml.tags+xml"/>
  <Override PartName="/ppt/tags/tag1371.xml" ContentType="application/vnd.openxmlformats-officedocument.presentationml.tags+xml"/>
  <Override PartName="/ppt/tags/tag1372.xml" ContentType="application/vnd.openxmlformats-officedocument.presentationml.tags+xml"/>
  <Override PartName="/ppt/tags/tag1373.xml" ContentType="application/vnd.openxmlformats-officedocument.presentationml.tags+xml"/>
  <Override PartName="/ppt/tags/tag1374.xml" ContentType="application/vnd.openxmlformats-officedocument.presentationml.tags+xml"/>
  <Override PartName="/ppt/tags/tag1375.xml" ContentType="application/vnd.openxmlformats-officedocument.presentationml.tags+xml"/>
  <Override PartName="/ppt/tags/tag1376.xml" ContentType="application/vnd.openxmlformats-officedocument.presentationml.tags+xml"/>
  <Override PartName="/ppt/tags/tag1377.xml" ContentType="application/vnd.openxmlformats-officedocument.presentationml.tags+xml"/>
  <Override PartName="/ppt/tags/tag1378.xml" ContentType="application/vnd.openxmlformats-officedocument.presentationml.tags+xml"/>
  <Override PartName="/ppt/tags/tag1379.xml" ContentType="application/vnd.openxmlformats-officedocument.presentationml.tags+xml"/>
  <Override PartName="/ppt/tags/tag138.xml" ContentType="application/vnd.openxmlformats-officedocument.presentationml.tags+xml"/>
  <Override PartName="/ppt/tags/tag1380.xml" ContentType="application/vnd.openxmlformats-officedocument.presentationml.tags+xml"/>
  <Override PartName="/ppt/tags/tag1381.xml" ContentType="application/vnd.openxmlformats-officedocument.presentationml.tags+xml"/>
  <Override PartName="/ppt/tags/tag1382.xml" ContentType="application/vnd.openxmlformats-officedocument.presentationml.tags+xml"/>
  <Override PartName="/ppt/tags/tag1383.xml" ContentType="application/vnd.openxmlformats-officedocument.presentationml.tags+xml"/>
  <Override PartName="/ppt/tags/tag1384.xml" ContentType="application/vnd.openxmlformats-officedocument.presentationml.tags+xml"/>
  <Override PartName="/ppt/tags/tag1385.xml" ContentType="application/vnd.openxmlformats-officedocument.presentationml.tags+xml"/>
  <Override PartName="/ppt/tags/tag1386.xml" ContentType="application/vnd.openxmlformats-officedocument.presentationml.tags+xml"/>
  <Override PartName="/ppt/tags/tag1387.xml" ContentType="application/vnd.openxmlformats-officedocument.presentationml.tags+xml"/>
  <Override PartName="/ppt/tags/tag1388.xml" ContentType="application/vnd.openxmlformats-officedocument.presentationml.tags+xml"/>
  <Override PartName="/ppt/tags/tag1389.xml" ContentType="application/vnd.openxmlformats-officedocument.presentationml.tags+xml"/>
  <Override PartName="/ppt/tags/tag139.xml" ContentType="application/vnd.openxmlformats-officedocument.presentationml.tags+xml"/>
  <Override PartName="/ppt/tags/tag1390.xml" ContentType="application/vnd.openxmlformats-officedocument.presentationml.tags+xml"/>
  <Override PartName="/ppt/tags/tag1391.xml" ContentType="application/vnd.openxmlformats-officedocument.presentationml.tags+xml"/>
  <Override PartName="/ppt/tags/tag1392.xml" ContentType="application/vnd.openxmlformats-officedocument.presentationml.tags+xml"/>
  <Override PartName="/ppt/tags/tag1393.xml" ContentType="application/vnd.openxmlformats-officedocument.presentationml.tags+xml"/>
  <Override PartName="/ppt/tags/tag1394.xml" ContentType="application/vnd.openxmlformats-officedocument.presentationml.tags+xml"/>
  <Override PartName="/ppt/tags/tag1395.xml" ContentType="application/vnd.openxmlformats-officedocument.presentationml.tags+xml"/>
  <Override PartName="/ppt/tags/tag1396.xml" ContentType="application/vnd.openxmlformats-officedocument.presentationml.tags+xml"/>
  <Override PartName="/ppt/tags/tag1397.xml" ContentType="application/vnd.openxmlformats-officedocument.presentationml.tags+xml"/>
  <Override PartName="/ppt/tags/tag1398.xml" ContentType="application/vnd.openxmlformats-officedocument.presentationml.tags+xml"/>
  <Override PartName="/ppt/tags/tag139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00.xml" ContentType="application/vnd.openxmlformats-officedocument.presentationml.tags+xml"/>
  <Override PartName="/ppt/tags/tag1401.xml" ContentType="application/vnd.openxmlformats-officedocument.presentationml.tags+xml"/>
  <Override PartName="/ppt/tags/tag1402.xml" ContentType="application/vnd.openxmlformats-officedocument.presentationml.tags+xml"/>
  <Override PartName="/ppt/tags/tag1403.xml" ContentType="application/vnd.openxmlformats-officedocument.presentationml.tags+xml"/>
  <Override PartName="/ppt/tags/tag1404.xml" ContentType="application/vnd.openxmlformats-officedocument.presentationml.tags+xml"/>
  <Override PartName="/ppt/tags/tag1405.xml" ContentType="application/vnd.openxmlformats-officedocument.presentationml.tags+xml"/>
  <Override PartName="/ppt/tags/tag1406.xml" ContentType="application/vnd.openxmlformats-officedocument.presentationml.tags+xml"/>
  <Override PartName="/ppt/tags/tag1407.xml" ContentType="application/vnd.openxmlformats-officedocument.presentationml.tags+xml"/>
  <Override PartName="/ppt/tags/tag1408.xml" ContentType="application/vnd.openxmlformats-officedocument.presentationml.tags+xml"/>
  <Override PartName="/ppt/tags/tag1409.xml" ContentType="application/vnd.openxmlformats-officedocument.presentationml.tags+xml"/>
  <Override PartName="/ppt/tags/tag141.xml" ContentType="application/vnd.openxmlformats-officedocument.presentationml.tags+xml"/>
  <Override PartName="/ppt/tags/tag1410.xml" ContentType="application/vnd.openxmlformats-officedocument.presentationml.tags+xml"/>
  <Override PartName="/ppt/tags/tag1411.xml" ContentType="application/vnd.openxmlformats-officedocument.presentationml.tags+xml"/>
  <Override PartName="/ppt/tags/tag1412.xml" ContentType="application/vnd.openxmlformats-officedocument.presentationml.tags+xml"/>
  <Override PartName="/ppt/tags/tag1413.xml" ContentType="application/vnd.openxmlformats-officedocument.presentationml.tags+xml"/>
  <Override PartName="/ppt/tags/tag1414.xml" ContentType="application/vnd.openxmlformats-officedocument.presentationml.tags+xml"/>
  <Override PartName="/ppt/tags/tag1415.xml" ContentType="application/vnd.openxmlformats-officedocument.presentationml.tags+xml"/>
  <Override PartName="/ppt/tags/tag1416.xml" ContentType="application/vnd.openxmlformats-officedocument.presentationml.tags+xml"/>
  <Override PartName="/ppt/tags/tag1417.xml" ContentType="application/vnd.openxmlformats-officedocument.presentationml.tags+xml"/>
  <Override PartName="/ppt/tags/tag1418.xml" ContentType="application/vnd.openxmlformats-officedocument.presentationml.tags+xml"/>
  <Override PartName="/ppt/tags/tag1419.xml" ContentType="application/vnd.openxmlformats-officedocument.presentationml.tags+xml"/>
  <Override PartName="/ppt/tags/tag142.xml" ContentType="application/vnd.openxmlformats-officedocument.presentationml.tags+xml"/>
  <Override PartName="/ppt/tags/tag1420.xml" ContentType="application/vnd.openxmlformats-officedocument.presentationml.tags+xml"/>
  <Override PartName="/ppt/tags/tag1421.xml" ContentType="application/vnd.openxmlformats-officedocument.presentationml.tags+xml"/>
  <Override PartName="/ppt/tags/tag1422.xml" ContentType="application/vnd.openxmlformats-officedocument.presentationml.tags+xml"/>
  <Override PartName="/ppt/tags/tag1423.xml" ContentType="application/vnd.openxmlformats-officedocument.presentationml.tags+xml"/>
  <Override PartName="/ppt/tags/tag1424.xml" ContentType="application/vnd.openxmlformats-officedocument.presentationml.tags+xml"/>
  <Override PartName="/ppt/tags/tag1425.xml" ContentType="application/vnd.openxmlformats-officedocument.presentationml.tags+xml"/>
  <Override PartName="/ppt/tags/tag1426.xml" ContentType="application/vnd.openxmlformats-officedocument.presentationml.tags+xml"/>
  <Override PartName="/ppt/tags/tag1427.xml" ContentType="application/vnd.openxmlformats-officedocument.presentationml.tags+xml"/>
  <Override PartName="/ppt/tags/tag1428.xml" ContentType="application/vnd.openxmlformats-officedocument.presentationml.tags+xml"/>
  <Override PartName="/ppt/tags/tag1429.xml" ContentType="application/vnd.openxmlformats-officedocument.presentationml.tags+xml"/>
  <Override PartName="/ppt/tags/tag143.xml" ContentType="application/vnd.openxmlformats-officedocument.presentationml.tags+xml"/>
  <Override PartName="/ppt/tags/tag1430.xml" ContentType="application/vnd.openxmlformats-officedocument.presentationml.tags+xml"/>
  <Override PartName="/ppt/tags/tag1431.xml" ContentType="application/vnd.openxmlformats-officedocument.presentationml.tags+xml"/>
  <Override PartName="/ppt/tags/tag1432.xml" ContentType="application/vnd.openxmlformats-officedocument.presentationml.tags+xml"/>
  <Override PartName="/ppt/tags/tag1433.xml" ContentType="application/vnd.openxmlformats-officedocument.presentationml.tags+xml"/>
  <Override PartName="/ppt/tags/tag1434.xml" ContentType="application/vnd.openxmlformats-officedocument.presentationml.tags+xml"/>
  <Override PartName="/ppt/tags/tag1435.xml" ContentType="application/vnd.openxmlformats-officedocument.presentationml.tags+xml"/>
  <Override PartName="/ppt/tags/tag1436.xml" ContentType="application/vnd.openxmlformats-officedocument.presentationml.tags+xml"/>
  <Override PartName="/ppt/tags/tag1437.xml" ContentType="application/vnd.openxmlformats-officedocument.presentationml.tags+xml"/>
  <Override PartName="/ppt/tags/tag1438.xml" ContentType="application/vnd.openxmlformats-officedocument.presentationml.tags+xml"/>
  <Override PartName="/ppt/tags/tag1439.xml" ContentType="application/vnd.openxmlformats-officedocument.presentationml.tags+xml"/>
  <Override PartName="/ppt/tags/tag144.xml" ContentType="application/vnd.openxmlformats-officedocument.presentationml.tags+xml"/>
  <Override PartName="/ppt/tags/tag1440.xml" ContentType="application/vnd.openxmlformats-officedocument.presentationml.tags+xml"/>
  <Override PartName="/ppt/tags/tag1441.xml" ContentType="application/vnd.openxmlformats-officedocument.presentationml.tags+xml"/>
  <Override PartName="/ppt/tags/tag1442.xml" ContentType="application/vnd.openxmlformats-officedocument.presentationml.tags+xml"/>
  <Override PartName="/ppt/tags/tag1443.xml" ContentType="application/vnd.openxmlformats-officedocument.presentationml.tags+xml"/>
  <Override PartName="/ppt/tags/tag1444.xml" ContentType="application/vnd.openxmlformats-officedocument.presentationml.tags+xml"/>
  <Override PartName="/ppt/tags/tag1445.xml" ContentType="application/vnd.openxmlformats-officedocument.presentationml.tags+xml"/>
  <Override PartName="/ppt/tags/tag1446.xml" ContentType="application/vnd.openxmlformats-officedocument.presentationml.tags+xml"/>
  <Override PartName="/ppt/tags/tag1447.xml" ContentType="application/vnd.openxmlformats-officedocument.presentationml.tags+xml"/>
  <Override PartName="/ppt/tags/tag1448.xml" ContentType="application/vnd.openxmlformats-officedocument.presentationml.tags+xml"/>
  <Override PartName="/ppt/tags/tag1449.xml" ContentType="application/vnd.openxmlformats-officedocument.presentationml.tags+xml"/>
  <Override PartName="/ppt/tags/tag145.xml" ContentType="application/vnd.openxmlformats-officedocument.presentationml.tags+xml"/>
  <Override PartName="/ppt/tags/tag1450.xml" ContentType="application/vnd.openxmlformats-officedocument.presentationml.tags+xml"/>
  <Override PartName="/ppt/tags/tag1451.xml" ContentType="application/vnd.openxmlformats-officedocument.presentationml.tags+xml"/>
  <Override PartName="/ppt/tags/tag1452.xml" ContentType="application/vnd.openxmlformats-officedocument.presentationml.tags+xml"/>
  <Override PartName="/ppt/tags/tag1453.xml" ContentType="application/vnd.openxmlformats-officedocument.presentationml.tags+xml"/>
  <Override PartName="/ppt/tags/tag1454.xml" ContentType="application/vnd.openxmlformats-officedocument.presentationml.tags+xml"/>
  <Override PartName="/ppt/tags/tag1455.xml" ContentType="application/vnd.openxmlformats-officedocument.presentationml.tags+xml"/>
  <Override PartName="/ppt/tags/tag1456.xml" ContentType="application/vnd.openxmlformats-officedocument.presentationml.tags+xml"/>
  <Override PartName="/ppt/tags/tag1457.xml" ContentType="application/vnd.openxmlformats-officedocument.presentationml.tags+xml"/>
  <Override PartName="/ppt/tags/tag1458.xml" ContentType="application/vnd.openxmlformats-officedocument.presentationml.tags+xml"/>
  <Override PartName="/ppt/tags/tag1459.xml" ContentType="application/vnd.openxmlformats-officedocument.presentationml.tags+xml"/>
  <Override PartName="/ppt/tags/tag146.xml" ContentType="application/vnd.openxmlformats-officedocument.presentationml.tags+xml"/>
  <Override PartName="/ppt/tags/tag1460.xml" ContentType="application/vnd.openxmlformats-officedocument.presentationml.tags+xml"/>
  <Override PartName="/ppt/tags/tag1461.xml" ContentType="application/vnd.openxmlformats-officedocument.presentationml.tags+xml"/>
  <Override PartName="/ppt/tags/tag1462.xml" ContentType="application/vnd.openxmlformats-officedocument.presentationml.tags+xml"/>
  <Override PartName="/ppt/tags/tag1463.xml" ContentType="application/vnd.openxmlformats-officedocument.presentationml.tags+xml"/>
  <Override PartName="/ppt/tags/tag1464.xml" ContentType="application/vnd.openxmlformats-officedocument.presentationml.tags+xml"/>
  <Override PartName="/ppt/tags/tag1465.xml" ContentType="application/vnd.openxmlformats-officedocument.presentationml.tags+xml"/>
  <Override PartName="/ppt/tags/tag1466.xml" ContentType="application/vnd.openxmlformats-officedocument.presentationml.tags+xml"/>
  <Override PartName="/ppt/tags/tag1467.xml" ContentType="application/vnd.openxmlformats-officedocument.presentationml.tags+xml"/>
  <Override PartName="/ppt/tags/tag1468.xml" ContentType="application/vnd.openxmlformats-officedocument.presentationml.tags+xml"/>
  <Override PartName="/ppt/tags/tag1469.xml" ContentType="application/vnd.openxmlformats-officedocument.presentationml.tags+xml"/>
  <Override PartName="/ppt/tags/tag147.xml" ContentType="application/vnd.openxmlformats-officedocument.presentationml.tags+xml"/>
  <Override PartName="/ppt/tags/tag1470.xml" ContentType="application/vnd.openxmlformats-officedocument.presentationml.tags+xml"/>
  <Override PartName="/ppt/tags/tag1471.xml" ContentType="application/vnd.openxmlformats-officedocument.presentationml.tags+xml"/>
  <Override PartName="/ppt/tags/tag1472.xml" ContentType="application/vnd.openxmlformats-officedocument.presentationml.tags+xml"/>
  <Override PartName="/ppt/tags/tag1473.xml" ContentType="application/vnd.openxmlformats-officedocument.presentationml.tags+xml"/>
  <Override PartName="/ppt/tags/tag1474.xml" ContentType="application/vnd.openxmlformats-officedocument.presentationml.tags+xml"/>
  <Override PartName="/ppt/tags/tag1475.xml" ContentType="application/vnd.openxmlformats-officedocument.presentationml.tags+xml"/>
  <Override PartName="/ppt/tags/tag1476.xml" ContentType="application/vnd.openxmlformats-officedocument.presentationml.tags+xml"/>
  <Override PartName="/ppt/tags/tag1477.xml" ContentType="application/vnd.openxmlformats-officedocument.presentationml.tags+xml"/>
  <Override PartName="/ppt/tags/tag1478.xml" ContentType="application/vnd.openxmlformats-officedocument.presentationml.tags+xml"/>
  <Override PartName="/ppt/tags/tag1479.xml" ContentType="application/vnd.openxmlformats-officedocument.presentationml.tags+xml"/>
  <Override PartName="/ppt/tags/tag148.xml" ContentType="application/vnd.openxmlformats-officedocument.presentationml.tags+xml"/>
  <Override PartName="/ppt/tags/tag1480.xml" ContentType="application/vnd.openxmlformats-officedocument.presentationml.tags+xml"/>
  <Override PartName="/ppt/tags/tag1481.xml" ContentType="application/vnd.openxmlformats-officedocument.presentationml.tags+xml"/>
  <Override PartName="/ppt/tags/tag1482.xml" ContentType="application/vnd.openxmlformats-officedocument.presentationml.tags+xml"/>
  <Override PartName="/ppt/tags/tag1483.xml" ContentType="application/vnd.openxmlformats-officedocument.presentationml.tags+xml"/>
  <Override PartName="/ppt/tags/tag1484.xml" ContentType="application/vnd.openxmlformats-officedocument.presentationml.tags+xml"/>
  <Override PartName="/ppt/tags/tag1485.xml" ContentType="application/vnd.openxmlformats-officedocument.presentationml.tags+xml"/>
  <Override PartName="/ppt/tags/tag1486.xml" ContentType="application/vnd.openxmlformats-officedocument.presentationml.tags+xml"/>
  <Override PartName="/ppt/tags/tag1487.xml" ContentType="application/vnd.openxmlformats-officedocument.presentationml.tags+xml"/>
  <Override PartName="/ppt/tags/tag1488.xml" ContentType="application/vnd.openxmlformats-officedocument.presentationml.tags+xml"/>
  <Override PartName="/ppt/tags/tag1489.xml" ContentType="application/vnd.openxmlformats-officedocument.presentationml.tags+xml"/>
  <Override PartName="/ppt/tags/tag149.xml" ContentType="application/vnd.openxmlformats-officedocument.presentationml.tags+xml"/>
  <Override PartName="/ppt/tags/tag1490.xml" ContentType="application/vnd.openxmlformats-officedocument.presentationml.tags+xml"/>
  <Override PartName="/ppt/tags/tag1491.xml" ContentType="application/vnd.openxmlformats-officedocument.presentationml.tags+xml"/>
  <Override PartName="/ppt/tags/tag1492.xml" ContentType="application/vnd.openxmlformats-officedocument.presentationml.tags+xml"/>
  <Override PartName="/ppt/tags/tag1493.xml" ContentType="application/vnd.openxmlformats-officedocument.presentationml.tags+xml"/>
  <Override PartName="/ppt/tags/tag1494.xml" ContentType="application/vnd.openxmlformats-officedocument.presentationml.tags+xml"/>
  <Override PartName="/ppt/tags/tag1495.xml" ContentType="application/vnd.openxmlformats-officedocument.presentationml.tags+xml"/>
  <Override PartName="/ppt/tags/tag1496.xml" ContentType="application/vnd.openxmlformats-officedocument.presentationml.tags+xml"/>
  <Override PartName="/ppt/tags/tag1497.xml" ContentType="application/vnd.openxmlformats-officedocument.presentationml.tags+xml"/>
  <Override PartName="/ppt/tags/tag1498.xml" ContentType="application/vnd.openxmlformats-officedocument.presentationml.tags+xml"/>
  <Override PartName="/ppt/tags/tag149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00.xml" ContentType="application/vnd.openxmlformats-officedocument.presentationml.tags+xml"/>
  <Override PartName="/ppt/tags/tag1501.xml" ContentType="application/vnd.openxmlformats-officedocument.presentationml.tags+xml"/>
  <Override PartName="/ppt/tags/tag1502.xml" ContentType="application/vnd.openxmlformats-officedocument.presentationml.tags+xml"/>
  <Override PartName="/ppt/tags/tag1503.xml" ContentType="application/vnd.openxmlformats-officedocument.presentationml.tags+xml"/>
  <Override PartName="/ppt/tags/tag1504.xml" ContentType="application/vnd.openxmlformats-officedocument.presentationml.tags+xml"/>
  <Override PartName="/ppt/tags/tag1505.xml" ContentType="application/vnd.openxmlformats-officedocument.presentationml.tags+xml"/>
  <Override PartName="/ppt/tags/tag1506.xml" ContentType="application/vnd.openxmlformats-officedocument.presentationml.tags+xml"/>
  <Override PartName="/ppt/tags/tag1507.xml" ContentType="application/vnd.openxmlformats-officedocument.presentationml.tags+xml"/>
  <Override PartName="/ppt/tags/tag1508.xml" ContentType="application/vnd.openxmlformats-officedocument.presentationml.tags+xml"/>
  <Override PartName="/ppt/tags/tag1509.xml" ContentType="application/vnd.openxmlformats-officedocument.presentationml.tags+xml"/>
  <Override PartName="/ppt/tags/tag151.xml" ContentType="application/vnd.openxmlformats-officedocument.presentationml.tags+xml"/>
  <Override PartName="/ppt/tags/tag1510.xml" ContentType="application/vnd.openxmlformats-officedocument.presentationml.tags+xml"/>
  <Override PartName="/ppt/tags/tag1511.xml" ContentType="application/vnd.openxmlformats-officedocument.presentationml.tags+xml"/>
  <Override PartName="/ppt/tags/tag1512.xml" ContentType="application/vnd.openxmlformats-officedocument.presentationml.tags+xml"/>
  <Override PartName="/ppt/tags/tag1513.xml" ContentType="application/vnd.openxmlformats-officedocument.presentationml.tags+xml"/>
  <Override PartName="/ppt/tags/tag1514.xml" ContentType="application/vnd.openxmlformats-officedocument.presentationml.tags+xml"/>
  <Override PartName="/ppt/tags/tag1515.xml" ContentType="application/vnd.openxmlformats-officedocument.presentationml.tags+xml"/>
  <Override PartName="/ppt/tags/tag1516.xml" ContentType="application/vnd.openxmlformats-officedocument.presentationml.tags+xml"/>
  <Override PartName="/ppt/tags/tag1517.xml" ContentType="application/vnd.openxmlformats-officedocument.presentationml.tags+xml"/>
  <Override PartName="/ppt/tags/tag1518.xml" ContentType="application/vnd.openxmlformats-officedocument.presentationml.tags+xml"/>
  <Override PartName="/ppt/tags/tag1519.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tags/tag559.xml" ContentType="application/vnd.openxmlformats-officedocument.presentationml.tags+xml"/>
  <Override PartName="/ppt/tags/tag56.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tags/tag59.xml" ContentType="application/vnd.openxmlformats-officedocument.presentationml.tags+xml"/>
  <Override PartName="/ppt/tags/tag590.xml" ContentType="application/vnd.openxmlformats-officedocument.presentationml.tags+xml"/>
  <Override PartName="/ppt/tags/tag591.xml" ContentType="application/vnd.openxmlformats-officedocument.presentationml.tags+xml"/>
  <Override PartName="/ppt/tags/tag592.xml" ContentType="application/vnd.openxmlformats-officedocument.presentationml.tags+xml"/>
  <Override PartName="/ppt/tags/tag593.xml" ContentType="application/vnd.openxmlformats-officedocument.presentationml.tags+xml"/>
  <Override PartName="/ppt/tags/tag594.xml" ContentType="application/vnd.openxmlformats-officedocument.presentationml.tags+xml"/>
  <Override PartName="/ppt/tags/tag595.xml" ContentType="application/vnd.openxmlformats-officedocument.presentationml.tags+xml"/>
  <Override PartName="/ppt/tags/tag596.xml" ContentType="application/vnd.openxmlformats-officedocument.presentationml.tags+xml"/>
  <Override PartName="/ppt/tags/tag597.xml" ContentType="application/vnd.openxmlformats-officedocument.presentationml.tags+xml"/>
  <Override PartName="/ppt/tags/tag598.xml" ContentType="application/vnd.openxmlformats-officedocument.presentationml.tags+xml"/>
  <Override PartName="/ppt/tags/tag59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00.xml" ContentType="application/vnd.openxmlformats-officedocument.presentationml.tags+xml"/>
  <Override PartName="/ppt/tags/tag601.xml" ContentType="application/vnd.openxmlformats-officedocument.presentationml.tags+xml"/>
  <Override PartName="/ppt/tags/tag602.xml" ContentType="application/vnd.openxmlformats-officedocument.presentationml.tags+xml"/>
  <Override PartName="/ppt/tags/tag603.xml" ContentType="application/vnd.openxmlformats-officedocument.presentationml.tags+xml"/>
  <Override PartName="/ppt/tags/tag604.xml" ContentType="application/vnd.openxmlformats-officedocument.presentationml.tags+xml"/>
  <Override PartName="/ppt/tags/tag605.xml" ContentType="application/vnd.openxmlformats-officedocument.presentationml.tags+xml"/>
  <Override PartName="/ppt/tags/tag606.xml" ContentType="application/vnd.openxmlformats-officedocument.presentationml.tags+xml"/>
  <Override PartName="/ppt/tags/tag607.xml" ContentType="application/vnd.openxmlformats-officedocument.presentationml.tags+xml"/>
  <Override PartName="/ppt/tags/tag608.xml" ContentType="application/vnd.openxmlformats-officedocument.presentationml.tags+xml"/>
  <Override PartName="/ppt/tags/tag609.xml" ContentType="application/vnd.openxmlformats-officedocument.presentationml.tags+xml"/>
  <Override PartName="/ppt/tags/tag61.xml" ContentType="application/vnd.openxmlformats-officedocument.presentationml.tags+xml"/>
  <Override PartName="/ppt/tags/tag610.xml" ContentType="application/vnd.openxmlformats-officedocument.presentationml.tags+xml"/>
  <Override PartName="/ppt/tags/tag611.xml" ContentType="application/vnd.openxmlformats-officedocument.presentationml.tags+xml"/>
  <Override PartName="/ppt/tags/tag612.xml" ContentType="application/vnd.openxmlformats-officedocument.presentationml.tags+xml"/>
  <Override PartName="/ppt/tags/tag613.xml" ContentType="application/vnd.openxmlformats-officedocument.presentationml.tags+xml"/>
  <Override PartName="/ppt/tags/tag614.xml" ContentType="application/vnd.openxmlformats-officedocument.presentationml.tags+xml"/>
  <Override PartName="/ppt/tags/tag615.xml" ContentType="application/vnd.openxmlformats-officedocument.presentationml.tags+xml"/>
  <Override PartName="/ppt/tags/tag616.xml" ContentType="application/vnd.openxmlformats-officedocument.presentationml.tags+xml"/>
  <Override PartName="/ppt/tags/tag617.xml" ContentType="application/vnd.openxmlformats-officedocument.presentationml.tags+xml"/>
  <Override PartName="/ppt/tags/tag618.xml" ContentType="application/vnd.openxmlformats-officedocument.presentationml.tags+xml"/>
  <Override PartName="/ppt/tags/tag619.xml" ContentType="application/vnd.openxmlformats-officedocument.presentationml.tags+xml"/>
  <Override PartName="/ppt/tags/tag62.xml" ContentType="application/vnd.openxmlformats-officedocument.presentationml.tags+xml"/>
  <Override PartName="/ppt/tags/tag620.xml" ContentType="application/vnd.openxmlformats-officedocument.presentationml.tags+xml"/>
  <Override PartName="/ppt/tags/tag621.xml" ContentType="application/vnd.openxmlformats-officedocument.presentationml.tags+xml"/>
  <Override PartName="/ppt/tags/tag622.xml" ContentType="application/vnd.openxmlformats-officedocument.presentationml.tags+xml"/>
  <Override PartName="/ppt/tags/tag623.xml" ContentType="application/vnd.openxmlformats-officedocument.presentationml.tags+xml"/>
  <Override PartName="/ppt/tags/tag624.xml" ContentType="application/vnd.openxmlformats-officedocument.presentationml.tags+xml"/>
  <Override PartName="/ppt/tags/tag625.xml" ContentType="application/vnd.openxmlformats-officedocument.presentationml.tags+xml"/>
  <Override PartName="/ppt/tags/tag626.xml" ContentType="application/vnd.openxmlformats-officedocument.presentationml.tags+xml"/>
  <Override PartName="/ppt/tags/tag627.xml" ContentType="application/vnd.openxmlformats-officedocument.presentationml.tags+xml"/>
  <Override PartName="/ppt/tags/tag628.xml" ContentType="application/vnd.openxmlformats-officedocument.presentationml.tags+xml"/>
  <Override PartName="/ppt/tags/tag629.xml" ContentType="application/vnd.openxmlformats-officedocument.presentationml.tags+xml"/>
  <Override PartName="/ppt/tags/tag63.xml" ContentType="application/vnd.openxmlformats-officedocument.presentationml.tags+xml"/>
  <Override PartName="/ppt/tags/tag630.xml" ContentType="application/vnd.openxmlformats-officedocument.presentationml.tags+xml"/>
  <Override PartName="/ppt/tags/tag631.xml" ContentType="application/vnd.openxmlformats-officedocument.presentationml.tags+xml"/>
  <Override PartName="/ppt/tags/tag632.xml" ContentType="application/vnd.openxmlformats-officedocument.presentationml.tags+xml"/>
  <Override PartName="/ppt/tags/tag633.xml" ContentType="application/vnd.openxmlformats-officedocument.presentationml.tags+xml"/>
  <Override PartName="/ppt/tags/tag634.xml" ContentType="application/vnd.openxmlformats-officedocument.presentationml.tags+xml"/>
  <Override PartName="/ppt/tags/tag635.xml" ContentType="application/vnd.openxmlformats-officedocument.presentationml.tags+xml"/>
  <Override PartName="/ppt/tags/tag636.xml" ContentType="application/vnd.openxmlformats-officedocument.presentationml.tags+xml"/>
  <Override PartName="/ppt/tags/tag637.xml" ContentType="application/vnd.openxmlformats-officedocument.presentationml.tags+xml"/>
  <Override PartName="/ppt/tags/tag638.xml" ContentType="application/vnd.openxmlformats-officedocument.presentationml.tags+xml"/>
  <Override PartName="/ppt/tags/tag639.xml" ContentType="application/vnd.openxmlformats-officedocument.presentationml.tags+xml"/>
  <Override PartName="/ppt/tags/tag64.xml" ContentType="application/vnd.openxmlformats-officedocument.presentationml.tags+xml"/>
  <Override PartName="/ppt/tags/tag640.xml" ContentType="application/vnd.openxmlformats-officedocument.presentationml.tags+xml"/>
  <Override PartName="/ppt/tags/tag641.xml" ContentType="application/vnd.openxmlformats-officedocument.presentationml.tags+xml"/>
  <Override PartName="/ppt/tags/tag642.xml" ContentType="application/vnd.openxmlformats-officedocument.presentationml.tags+xml"/>
  <Override PartName="/ppt/tags/tag643.xml" ContentType="application/vnd.openxmlformats-officedocument.presentationml.tags+xml"/>
  <Override PartName="/ppt/tags/tag644.xml" ContentType="application/vnd.openxmlformats-officedocument.presentationml.tags+xml"/>
  <Override PartName="/ppt/tags/tag645.xml" ContentType="application/vnd.openxmlformats-officedocument.presentationml.tags+xml"/>
  <Override PartName="/ppt/tags/tag646.xml" ContentType="application/vnd.openxmlformats-officedocument.presentationml.tags+xml"/>
  <Override PartName="/ppt/tags/tag647.xml" ContentType="application/vnd.openxmlformats-officedocument.presentationml.tags+xml"/>
  <Override PartName="/ppt/tags/tag648.xml" ContentType="application/vnd.openxmlformats-officedocument.presentationml.tags+xml"/>
  <Override PartName="/ppt/tags/tag649.xml" ContentType="application/vnd.openxmlformats-officedocument.presentationml.tags+xml"/>
  <Override PartName="/ppt/tags/tag65.xml" ContentType="application/vnd.openxmlformats-officedocument.presentationml.tags+xml"/>
  <Override PartName="/ppt/tags/tag650.xml" ContentType="application/vnd.openxmlformats-officedocument.presentationml.tags+xml"/>
  <Override PartName="/ppt/tags/tag651.xml" ContentType="application/vnd.openxmlformats-officedocument.presentationml.tags+xml"/>
  <Override PartName="/ppt/tags/tag652.xml" ContentType="application/vnd.openxmlformats-officedocument.presentationml.tags+xml"/>
  <Override PartName="/ppt/tags/tag653.xml" ContentType="application/vnd.openxmlformats-officedocument.presentationml.tags+xml"/>
  <Override PartName="/ppt/tags/tag654.xml" ContentType="application/vnd.openxmlformats-officedocument.presentationml.tags+xml"/>
  <Override PartName="/ppt/tags/tag655.xml" ContentType="application/vnd.openxmlformats-officedocument.presentationml.tags+xml"/>
  <Override PartName="/ppt/tags/tag656.xml" ContentType="application/vnd.openxmlformats-officedocument.presentationml.tags+xml"/>
  <Override PartName="/ppt/tags/tag657.xml" ContentType="application/vnd.openxmlformats-officedocument.presentationml.tags+xml"/>
  <Override PartName="/ppt/tags/tag658.xml" ContentType="application/vnd.openxmlformats-officedocument.presentationml.tags+xml"/>
  <Override PartName="/ppt/tags/tag659.xml" ContentType="application/vnd.openxmlformats-officedocument.presentationml.tags+xml"/>
  <Override PartName="/ppt/tags/tag66.xml" ContentType="application/vnd.openxmlformats-officedocument.presentationml.tags+xml"/>
  <Override PartName="/ppt/tags/tag660.xml" ContentType="application/vnd.openxmlformats-officedocument.presentationml.tags+xml"/>
  <Override PartName="/ppt/tags/tag661.xml" ContentType="application/vnd.openxmlformats-officedocument.presentationml.tags+xml"/>
  <Override PartName="/ppt/tags/tag662.xml" ContentType="application/vnd.openxmlformats-officedocument.presentationml.tags+xml"/>
  <Override PartName="/ppt/tags/tag663.xml" ContentType="application/vnd.openxmlformats-officedocument.presentationml.tags+xml"/>
  <Override PartName="/ppt/tags/tag664.xml" ContentType="application/vnd.openxmlformats-officedocument.presentationml.tags+xml"/>
  <Override PartName="/ppt/tags/tag665.xml" ContentType="application/vnd.openxmlformats-officedocument.presentationml.tags+xml"/>
  <Override PartName="/ppt/tags/tag666.xml" ContentType="application/vnd.openxmlformats-officedocument.presentationml.tags+xml"/>
  <Override PartName="/ppt/tags/tag667.xml" ContentType="application/vnd.openxmlformats-officedocument.presentationml.tags+xml"/>
  <Override PartName="/ppt/tags/tag668.xml" ContentType="application/vnd.openxmlformats-officedocument.presentationml.tags+xml"/>
  <Override PartName="/ppt/tags/tag669.xml" ContentType="application/vnd.openxmlformats-officedocument.presentationml.tags+xml"/>
  <Override PartName="/ppt/tags/tag67.xml" ContentType="application/vnd.openxmlformats-officedocument.presentationml.tags+xml"/>
  <Override PartName="/ppt/tags/tag670.xml" ContentType="application/vnd.openxmlformats-officedocument.presentationml.tags+xml"/>
  <Override PartName="/ppt/tags/tag671.xml" ContentType="application/vnd.openxmlformats-officedocument.presentationml.tags+xml"/>
  <Override PartName="/ppt/tags/tag672.xml" ContentType="application/vnd.openxmlformats-officedocument.presentationml.tags+xml"/>
  <Override PartName="/ppt/tags/tag673.xml" ContentType="application/vnd.openxmlformats-officedocument.presentationml.tags+xml"/>
  <Override PartName="/ppt/tags/tag674.xml" ContentType="application/vnd.openxmlformats-officedocument.presentationml.tags+xml"/>
  <Override PartName="/ppt/tags/tag675.xml" ContentType="application/vnd.openxmlformats-officedocument.presentationml.tags+xml"/>
  <Override PartName="/ppt/tags/tag676.xml" ContentType="application/vnd.openxmlformats-officedocument.presentationml.tags+xml"/>
  <Override PartName="/ppt/tags/tag677.xml" ContentType="application/vnd.openxmlformats-officedocument.presentationml.tags+xml"/>
  <Override PartName="/ppt/tags/tag678.xml" ContentType="application/vnd.openxmlformats-officedocument.presentationml.tags+xml"/>
  <Override PartName="/ppt/tags/tag679.xml" ContentType="application/vnd.openxmlformats-officedocument.presentationml.tags+xml"/>
  <Override PartName="/ppt/tags/tag68.xml" ContentType="application/vnd.openxmlformats-officedocument.presentationml.tags+xml"/>
  <Override PartName="/ppt/tags/tag680.xml" ContentType="application/vnd.openxmlformats-officedocument.presentationml.tags+xml"/>
  <Override PartName="/ppt/tags/tag681.xml" ContentType="application/vnd.openxmlformats-officedocument.presentationml.tags+xml"/>
  <Override PartName="/ppt/tags/tag682.xml" ContentType="application/vnd.openxmlformats-officedocument.presentationml.tags+xml"/>
  <Override PartName="/ppt/tags/tag683.xml" ContentType="application/vnd.openxmlformats-officedocument.presentationml.tags+xml"/>
  <Override PartName="/ppt/tags/tag684.xml" ContentType="application/vnd.openxmlformats-officedocument.presentationml.tags+xml"/>
  <Override PartName="/ppt/tags/tag685.xml" ContentType="application/vnd.openxmlformats-officedocument.presentationml.tags+xml"/>
  <Override PartName="/ppt/tags/tag686.xml" ContentType="application/vnd.openxmlformats-officedocument.presentationml.tags+xml"/>
  <Override PartName="/ppt/tags/tag687.xml" ContentType="application/vnd.openxmlformats-officedocument.presentationml.tags+xml"/>
  <Override PartName="/ppt/tags/tag688.xml" ContentType="application/vnd.openxmlformats-officedocument.presentationml.tags+xml"/>
  <Override PartName="/ppt/tags/tag689.xml" ContentType="application/vnd.openxmlformats-officedocument.presentationml.tags+xml"/>
  <Override PartName="/ppt/tags/tag69.xml" ContentType="application/vnd.openxmlformats-officedocument.presentationml.tags+xml"/>
  <Override PartName="/ppt/tags/tag690.xml" ContentType="application/vnd.openxmlformats-officedocument.presentationml.tags+xml"/>
  <Override PartName="/ppt/tags/tag691.xml" ContentType="application/vnd.openxmlformats-officedocument.presentationml.tags+xml"/>
  <Override PartName="/ppt/tags/tag692.xml" ContentType="application/vnd.openxmlformats-officedocument.presentationml.tags+xml"/>
  <Override PartName="/ppt/tags/tag693.xml" ContentType="application/vnd.openxmlformats-officedocument.presentationml.tags+xml"/>
  <Override PartName="/ppt/tags/tag694.xml" ContentType="application/vnd.openxmlformats-officedocument.presentationml.tags+xml"/>
  <Override PartName="/ppt/tags/tag695.xml" ContentType="application/vnd.openxmlformats-officedocument.presentationml.tags+xml"/>
  <Override PartName="/ppt/tags/tag696.xml" ContentType="application/vnd.openxmlformats-officedocument.presentationml.tags+xml"/>
  <Override PartName="/ppt/tags/tag697.xml" ContentType="application/vnd.openxmlformats-officedocument.presentationml.tags+xml"/>
  <Override PartName="/ppt/tags/tag698.xml" ContentType="application/vnd.openxmlformats-officedocument.presentationml.tags+xml"/>
  <Override PartName="/ppt/tags/tag69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00.xml" ContentType="application/vnd.openxmlformats-officedocument.presentationml.tags+xml"/>
  <Override PartName="/ppt/tags/tag701.xml" ContentType="application/vnd.openxmlformats-officedocument.presentationml.tags+xml"/>
  <Override PartName="/ppt/tags/tag702.xml" ContentType="application/vnd.openxmlformats-officedocument.presentationml.tags+xml"/>
  <Override PartName="/ppt/tags/tag703.xml" ContentType="application/vnd.openxmlformats-officedocument.presentationml.tags+xml"/>
  <Override PartName="/ppt/tags/tag704.xml" ContentType="application/vnd.openxmlformats-officedocument.presentationml.tags+xml"/>
  <Override PartName="/ppt/tags/tag705.xml" ContentType="application/vnd.openxmlformats-officedocument.presentationml.tags+xml"/>
  <Override PartName="/ppt/tags/tag706.xml" ContentType="application/vnd.openxmlformats-officedocument.presentationml.tags+xml"/>
  <Override PartName="/ppt/tags/tag707.xml" ContentType="application/vnd.openxmlformats-officedocument.presentationml.tags+xml"/>
  <Override PartName="/ppt/tags/tag708.xml" ContentType="application/vnd.openxmlformats-officedocument.presentationml.tags+xml"/>
  <Override PartName="/ppt/tags/tag709.xml" ContentType="application/vnd.openxmlformats-officedocument.presentationml.tags+xml"/>
  <Override PartName="/ppt/tags/tag71.xml" ContentType="application/vnd.openxmlformats-officedocument.presentationml.tags+xml"/>
  <Override PartName="/ppt/tags/tag710.xml" ContentType="application/vnd.openxmlformats-officedocument.presentationml.tags+xml"/>
  <Override PartName="/ppt/tags/tag711.xml" ContentType="application/vnd.openxmlformats-officedocument.presentationml.tags+xml"/>
  <Override PartName="/ppt/tags/tag712.xml" ContentType="application/vnd.openxmlformats-officedocument.presentationml.tags+xml"/>
  <Override PartName="/ppt/tags/tag713.xml" ContentType="application/vnd.openxmlformats-officedocument.presentationml.tags+xml"/>
  <Override PartName="/ppt/tags/tag714.xml" ContentType="application/vnd.openxmlformats-officedocument.presentationml.tags+xml"/>
  <Override PartName="/ppt/tags/tag715.xml" ContentType="application/vnd.openxmlformats-officedocument.presentationml.tags+xml"/>
  <Override PartName="/ppt/tags/tag716.xml" ContentType="application/vnd.openxmlformats-officedocument.presentationml.tags+xml"/>
  <Override PartName="/ppt/tags/tag717.xml" ContentType="application/vnd.openxmlformats-officedocument.presentationml.tags+xml"/>
  <Override PartName="/ppt/tags/tag718.xml" ContentType="application/vnd.openxmlformats-officedocument.presentationml.tags+xml"/>
  <Override PartName="/ppt/tags/tag719.xml" ContentType="application/vnd.openxmlformats-officedocument.presentationml.tags+xml"/>
  <Override PartName="/ppt/tags/tag72.xml" ContentType="application/vnd.openxmlformats-officedocument.presentationml.tags+xml"/>
  <Override PartName="/ppt/tags/tag720.xml" ContentType="application/vnd.openxmlformats-officedocument.presentationml.tags+xml"/>
  <Override PartName="/ppt/tags/tag721.xml" ContentType="application/vnd.openxmlformats-officedocument.presentationml.tags+xml"/>
  <Override PartName="/ppt/tags/tag722.xml" ContentType="application/vnd.openxmlformats-officedocument.presentationml.tags+xml"/>
  <Override PartName="/ppt/tags/tag723.xml" ContentType="application/vnd.openxmlformats-officedocument.presentationml.tags+xml"/>
  <Override PartName="/ppt/tags/tag724.xml" ContentType="application/vnd.openxmlformats-officedocument.presentationml.tags+xml"/>
  <Override PartName="/ppt/tags/tag725.xml" ContentType="application/vnd.openxmlformats-officedocument.presentationml.tags+xml"/>
  <Override PartName="/ppt/tags/tag726.xml" ContentType="application/vnd.openxmlformats-officedocument.presentationml.tags+xml"/>
  <Override PartName="/ppt/tags/tag727.xml" ContentType="application/vnd.openxmlformats-officedocument.presentationml.tags+xml"/>
  <Override PartName="/ppt/tags/tag728.xml" ContentType="application/vnd.openxmlformats-officedocument.presentationml.tags+xml"/>
  <Override PartName="/ppt/tags/tag729.xml" ContentType="application/vnd.openxmlformats-officedocument.presentationml.tags+xml"/>
  <Override PartName="/ppt/tags/tag73.xml" ContentType="application/vnd.openxmlformats-officedocument.presentationml.tags+xml"/>
  <Override PartName="/ppt/tags/tag730.xml" ContentType="application/vnd.openxmlformats-officedocument.presentationml.tags+xml"/>
  <Override PartName="/ppt/tags/tag731.xml" ContentType="application/vnd.openxmlformats-officedocument.presentationml.tags+xml"/>
  <Override PartName="/ppt/tags/tag732.xml" ContentType="application/vnd.openxmlformats-officedocument.presentationml.tags+xml"/>
  <Override PartName="/ppt/tags/tag733.xml" ContentType="application/vnd.openxmlformats-officedocument.presentationml.tags+xml"/>
  <Override PartName="/ppt/tags/tag734.xml" ContentType="application/vnd.openxmlformats-officedocument.presentationml.tags+xml"/>
  <Override PartName="/ppt/tags/tag735.xml" ContentType="application/vnd.openxmlformats-officedocument.presentationml.tags+xml"/>
  <Override PartName="/ppt/tags/tag736.xml" ContentType="application/vnd.openxmlformats-officedocument.presentationml.tags+xml"/>
  <Override PartName="/ppt/tags/tag737.xml" ContentType="application/vnd.openxmlformats-officedocument.presentationml.tags+xml"/>
  <Override PartName="/ppt/tags/tag738.xml" ContentType="application/vnd.openxmlformats-officedocument.presentationml.tags+xml"/>
  <Override PartName="/ppt/tags/tag739.xml" ContentType="application/vnd.openxmlformats-officedocument.presentationml.tags+xml"/>
  <Override PartName="/ppt/tags/tag74.xml" ContentType="application/vnd.openxmlformats-officedocument.presentationml.tags+xml"/>
  <Override PartName="/ppt/tags/tag740.xml" ContentType="application/vnd.openxmlformats-officedocument.presentationml.tags+xml"/>
  <Override PartName="/ppt/tags/tag741.xml" ContentType="application/vnd.openxmlformats-officedocument.presentationml.tags+xml"/>
  <Override PartName="/ppt/tags/tag742.xml" ContentType="application/vnd.openxmlformats-officedocument.presentationml.tags+xml"/>
  <Override PartName="/ppt/tags/tag743.xml" ContentType="application/vnd.openxmlformats-officedocument.presentationml.tags+xml"/>
  <Override PartName="/ppt/tags/tag744.xml" ContentType="application/vnd.openxmlformats-officedocument.presentationml.tags+xml"/>
  <Override PartName="/ppt/tags/tag745.xml" ContentType="application/vnd.openxmlformats-officedocument.presentationml.tags+xml"/>
  <Override PartName="/ppt/tags/tag746.xml" ContentType="application/vnd.openxmlformats-officedocument.presentationml.tags+xml"/>
  <Override PartName="/ppt/tags/tag747.xml" ContentType="application/vnd.openxmlformats-officedocument.presentationml.tags+xml"/>
  <Override PartName="/ppt/tags/tag748.xml" ContentType="application/vnd.openxmlformats-officedocument.presentationml.tags+xml"/>
  <Override PartName="/ppt/tags/tag749.xml" ContentType="application/vnd.openxmlformats-officedocument.presentationml.tags+xml"/>
  <Override PartName="/ppt/tags/tag75.xml" ContentType="application/vnd.openxmlformats-officedocument.presentationml.tags+xml"/>
  <Override PartName="/ppt/tags/tag750.xml" ContentType="application/vnd.openxmlformats-officedocument.presentationml.tags+xml"/>
  <Override PartName="/ppt/tags/tag751.xml" ContentType="application/vnd.openxmlformats-officedocument.presentationml.tags+xml"/>
  <Override PartName="/ppt/tags/tag752.xml" ContentType="application/vnd.openxmlformats-officedocument.presentationml.tags+xml"/>
  <Override PartName="/ppt/tags/tag753.xml" ContentType="application/vnd.openxmlformats-officedocument.presentationml.tags+xml"/>
  <Override PartName="/ppt/tags/tag754.xml" ContentType="application/vnd.openxmlformats-officedocument.presentationml.tags+xml"/>
  <Override PartName="/ppt/tags/tag755.xml" ContentType="application/vnd.openxmlformats-officedocument.presentationml.tags+xml"/>
  <Override PartName="/ppt/tags/tag756.xml" ContentType="application/vnd.openxmlformats-officedocument.presentationml.tags+xml"/>
  <Override PartName="/ppt/tags/tag757.xml" ContentType="application/vnd.openxmlformats-officedocument.presentationml.tags+xml"/>
  <Override PartName="/ppt/tags/tag758.xml" ContentType="application/vnd.openxmlformats-officedocument.presentationml.tags+xml"/>
  <Override PartName="/ppt/tags/tag759.xml" ContentType="application/vnd.openxmlformats-officedocument.presentationml.tags+xml"/>
  <Override PartName="/ppt/tags/tag76.xml" ContentType="application/vnd.openxmlformats-officedocument.presentationml.tags+xml"/>
  <Override PartName="/ppt/tags/tag760.xml" ContentType="application/vnd.openxmlformats-officedocument.presentationml.tags+xml"/>
  <Override PartName="/ppt/tags/tag761.xml" ContentType="application/vnd.openxmlformats-officedocument.presentationml.tags+xml"/>
  <Override PartName="/ppt/tags/tag762.xml" ContentType="application/vnd.openxmlformats-officedocument.presentationml.tags+xml"/>
  <Override PartName="/ppt/tags/tag763.xml" ContentType="application/vnd.openxmlformats-officedocument.presentationml.tags+xml"/>
  <Override PartName="/ppt/tags/tag764.xml" ContentType="application/vnd.openxmlformats-officedocument.presentationml.tags+xml"/>
  <Override PartName="/ppt/tags/tag765.xml" ContentType="application/vnd.openxmlformats-officedocument.presentationml.tags+xml"/>
  <Override PartName="/ppt/tags/tag766.xml" ContentType="application/vnd.openxmlformats-officedocument.presentationml.tags+xml"/>
  <Override PartName="/ppt/tags/tag767.xml" ContentType="application/vnd.openxmlformats-officedocument.presentationml.tags+xml"/>
  <Override PartName="/ppt/tags/tag768.xml" ContentType="application/vnd.openxmlformats-officedocument.presentationml.tags+xml"/>
  <Override PartName="/ppt/tags/tag769.xml" ContentType="application/vnd.openxmlformats-officedocument.presentationml.tags+xml"/>
  <Override PartName="/ppt/tags/tag77.xml" ContentType="application/vnd.openxmlformats-officedocument.presentationml.tags+xml"/>
  <Override PartName="/ppt/tags/tag770.xml" ContentType="application/vnd.openxmlformats-officedocument.presentationml.tags+xml"/>
  <Override PartName="/ppt/tags/tag771.xml" ContentType="application/vnd.openxmlformats-officedocument.presentationml.tags+xml"/>
  <Override PartName="/ppt/tags/tag772.xml" ContentType="application/vnd.openxmlformats-officedocument.presentationml.tags+xml"/>
  <Override PartName="/ppt/tags/tag773.xml" ContentType="application/vnd.openxmlformats-officedocument.presentationml.tags+xml"/>
  <Override PartName="/ppt/tags/tag774.xml" ContentType="application/vnd.openxmlformats-officedocument.presentationml.tags+xml"/>
  <Override PartName="/ppt/tags/tag775.xml" ContentType="application/vnd.openxmlformats-officedocument.presentationml.tags+xml"/>
  <Override PartName="/ppt/tags/tag776.xml" ContentType="application/vnd.openxmlformats-officedocument.presentationml.tags+xml"/>
  <Override PartName="/ppt/tags/tag777.xml" ContentType="application/vnd.openxmlformats-officedocument.presentationml.tags+xml"/>
  <Override PartName="/ppt/tags/tag778.xml" ContentType="application/vnd.openxmlformats-officedocument.presentationml.tags+xml"/>
  <Override PartName="/ppt/tags/tag779.xml" ContentType="application/vnd.openxmlformats-officedocument.presentationml.tags+xml"/>
  <Override PartName="/ppt/tags/tag78.xml" ContentType="application/vnd.openxmlformats-officedocument.presentationml.tags+xml"/>
  <Override PartName="/ppt/tags/tag780.xml" ContentType="application/vnd.openxmlformats-officedocument.presentationml.tags+xml"/>
  <Override PartName="/ppt/tags/tag781.xml" ContentType="application/vnd.openxmlformats-officedocument.presentationml.tags+xml"/>
  <Override PartName="/ppt/tags/tag782.xml" ContentType="application/vnd.openxmlformats-officedocument.presentationml.tags+xml"/>
  <Override PartName="/ppt/tags/tag783.xml" ContentType="application/vnd.openxmlformats-officedocument.presentationml.tags+xml"/>
  <Override PartName="/ppt/tags/tag784.xml" ContentType="application/vnd.openxmlformats-officedocument.presentationml.tags+xml"/>
  <Override PartName="/ppt/tags/tag785.xml" ContentType="application/vnd.openxmlformats-officedocument.presentationml.tags+xml"/>
  <Override PartName="/ppt/tags/tag786.xml" ContentType="application/vnd.openxmlformats-officedocument.presentationml.tags+xml"/>
  <Override PartName="/ppt/tags/tag787.xml" ContentType="application/vnd.openxmlformats-officedocument.presentationml.tags+xml"/>
  <Override PartName="/ppt/tags/tag788.xml" ContentType="application/vnd.openxmlformats-officedocument.presentationml.tags+xml"/>
  <Override PartName="/ppt/tags/tag789.xml" ContentType="application/vnd.openxmlformats-officedocument.presentationml.tags+xml"/>
  <Override PartName="/ppt/tags/tag79.xml" ContentType="application/vnd.openxmlformats-officedocument.presentationml.tags+xml"/>
  <Override PartName="/ppt/tags/tag790.xml" ContentType="application/vnd.openxmlformats-officedocument.presentationml.tags+xml"/>
  <Override PartName="/ppt/tags/tag791.xml" ContentType="application/vnd.openxmlformats-officedocument.presentationml.tags+xml"/>
  <Override PartName="/ppt/tags/tag792.xml" ContentType="application/vnd.openxmlformats-officedocument.presentationml.tags+xml"/>
  <Override PartName="/ppt/tags/tag793.xml" ContentType="application/vnd.openxmlformats-officedocument.presentationml.tags+xml"/>
  <Override PartName="/ppt/tags/tag794.xml" ContentType="application/vnd.openxmlformats-officedocument.presentationml.tags+xml"/>
  <Override PartName="/ppt/tags/tag795.xml" ContentType="application/vnd.openxmlformats-officedocument.presentationml.tags+xml"/>
  <Override PartName="/ppt/tags/tag796.xml" ContentType="application/vnd.openxmlformats-officedocument.presentationml.tags+xml"/>
  <Override PartName="/ppt/tags/tag797.xml" ContentType="application/vnd.openxmlformats-officedocument.presentationml.tags+xml"/>
  <Override PartName="/ppt/tags/tag798.xml" ContentType="application/vnd.openxmlformats-officedocument.presentationml.tags+xml"/>
  <Override PartName="/ppt/tags/tag79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00.xml" ContentType="application/vnd.openxmlformats-officedocument.presentationml.tags+xml"/>
  <Override PartName="/ppt/tags/tag801.xml" ContentType="application/vnd.openxmlformats-officedocument.presentationml.tags+xml"/>
  <Override PartName="/ppt/tags/tag802.xml" ContentType="application/vnd.openxmlformats-officedocument.presentationml.tags+xml"/>
  <Override PartName="/ppt/tags/tag803.xml" ContentType="application/vnd.openxmlformats-officedocument.presentationml.tags+xml"/>
  <Override PartName="/ppt/tags/tag804.xml" ContentType="application/vnd.openxmlformats-officedocument.presentationml.tags+xml"/>
  <Override PartName="/ppt/tags/tag805.xml" ContentType="application/vnd.openxmlformats-officedocument.presentationml.tags+xml"/>
  <Override PartName="/ppt/tags/tag806.xml" ContentType="application/vnd.openxmlformats-officedocument.presentationml.tags+xml"/>
  <Override PartName="/ppt/tags/tag807.xml" ContentType="application/vnd.openxmlformats-officedocument.presentationml.tags+xml"/>
  <Override PartName="/ppt/tags/tag808.xml" ContentType="application/vnd.openxmlformats-officedocument.presentationml.tags+xml"/>
  <Override PartName="/ppt/tags/tag809.xml" ContentType="application/vnd.openxmlformats-officedocument.presentationml.tags+xml"/>
  <Override PartName="/ppt/tags/tag81.xml" ContentType="application/vnd.openxmlformats-officedocument.presentationml.tags+xml"/>
  <Override PartName="/ppt/tags/tag810.xml" ContentType="application/vnd.openxmlformats-officedocument.presentationml.tags+xml"/>
  <Override PartName="/ppt/tags/tag811.xml" ContentType="application/vnd.openxmlformats-officedocument.presentationml.tags+xml"/>
  <Override PartName="/ppt/tags/tag812.xml" ContentType="application/vnd.openxmlformats-officedocument.presentationml.tags+xml"/>
  <Override PartName="/ppt/tags/tag813.xml" ContentType="application/vnd.openxmlformats-officedocument.presentationml.tags+xml"/>
  <Override PartName="/ppt/tags/tag814.xml" ContentType="application/vnd.openxmlformats-officedocument.presentationml.tags+xml"/>
  <Override PartName="/ppt/tags/tag815.xml" ContentType="application/vnd.openxmlformats-officedocument.presentationml.tags+xml"/>
  <Override PartName="/ppt/tags/tag816.xml" ContentType="application/vnd.openxmlformats-officedocument.presentationml.tags+xml"/>
  <Override PartName="/ppt/tags/tag817.xml" ContentType="application/vnd.openxmlformats-officedocument.presentationml.tags+xml"/>
  <Override PartName="/ppt/tags/tag818.xml" ContentType="application/vnd.openxmlformats-officedocument.presentationml.tags+xml"/>
  <Override PartName="/ppt/tags/tag819.xml" ContentType="application/vnd.openxmlformats-officedocument.presentationml.tags+xml"/>
  <Override PartName="/ppt/tags/tag82.xml" ContentType="application/vnd.openxmlformats-officedocument.presentationml.tags+xml"/>
  <Override PartName="/ppt/tags/tag820.xml" ContentType="application/vnd.openxmlformats-officedocument.presentationml.tags+xml"/>
  <Override PartName="/ppt/tags/tag821.xml" ContentType="application/vnd.openxmlformats-officedocument.presentationml.tags+xml"/>
  <Override PartName="/ppt/tags/tag822.xml" ContentType="application/vnd.openxmlformats-officedocument.presentationml.tags+xml"/>
  <Override PartName="/ppt/tags/tag823.xml" ContentType="application/vnd.openxmlformats-officedocument.presentationml.tags+xml"/>
  <Override PartName="/ppt/tags/tag824.xml" ContentType="application/vnd.openxmlformats-officedocument.presentationml.tags+xml"/>
  <Override PartName="/ppt/tags/tag825.xml" ContentType="application/vnd.openxmlformats-officedocument.presentationml.tags+xml"/>
  <Override PartName="/ppt/tags/tag826.xml" ContentType="application/vnd.openxmlformats-officedocument.presentationml.tags+xml"/>
  <Override PartName="/ppt/tags/tag827.xml" ContentType="application/vnd.openxmlformats-officedocument.presentationml.tags+xml"/>
  <Override PartName="/ppt/tags/tag828.xml" ContentType="application/vnd.openxmlformats-officedocument.presentationml.tags+xml"/>
  <Override PartName="/ppt/tags/tag829.xml" ContentType="application/vnd.openxmlformats-officedocument.presentationml.tags+xml"/>
  <Override PartName="/ppt/tags/tag83.xml" ContentType="application/vnd.openxmlformats-officedocument.presentationml.tags+xml"/>
  <Override PartName="/ppt/tags/tag830.xml" ContentType="application/vnd.openxmlformats-officedocument.presentationml.tags+xml"/>
  <Override PartName="/ppt/tags/tag831.xml" ContentType="application/vnd.openxmlformats-officedocument.presentationml.tags+xml"/>
  <Override PartName="/ppt/tags/tag832.xml" ContentType="application/vnd.openxmlformats-officedocument.presentationml.tags+xml"/>
  <Override PartName="/ppt/tags/tag833.xml" ContentType="application/vnd.openxmlformats-officedocument.presentationml.tags+xml"/>
  <Override PartName="/ppt/tags/tag834.xml" ContentType="application/vnd.openxmlformats-officedocument.presentationml.tags+xml"/>
  <Override PartName="/ppt/tags/tag835.xml" ContentType="application/vnd.openxmlformats-officedocument.presentationml.tags+xml"/>
  <Override PartName="/ppt/tags/tag836.xml" ContentType="application/vnd.openxmlformats-officedocument.presentationml.tags+xml"/>
  <Override PartName="/ppt/tags/tag837.xml" ContentType="application/vnd.openxmlformats-officedocument.presentationml.tags+xml"/>
  <Override PartName="/ppt/tags/tag838.xml" ContentType="application/vnd.openxmlformats-officedocument.presentationml.tags+xml"/>
  <Override PartName="/ppt/tags/tag839.xml" ContentType="application/vnd.openxmlformats-officedocument.presentationml.tags+xml"/>
  <Override PartName="/ppt/tags/tag84.xml" ContentType="application/vnd.openxmlformats-officedocument.presentationml.tags+xml"/>
  <Override PartName="/ppt/tags/tag840.xml" ContentType="application/vnd.openxmlformats-officedocument.presentationml.tags+xml"/>
  <Override PartName="/ppt/tags/tag841.xml" ContentType="application/vnd.openxmlformats-officedocument.presentationml.tags+xml"/>
  <Override PartName="/ppt/tags/tag842.xml" ContentType="application/vnd.openxmlformats-officedocument.presentationml.tags+xml"/>
  <Override PartName="/ppt/tags/tag843.xml" ContentType="application/vnd.openxmlformats-officedocument.presentationml.tags+xml"/>
  <Override PartName="/ppt/tags/tag844.xml" ContentType="application/vnd.openxmlformats-officedocument.presentationml.tags+xml"/>
  <Override PartName="/ppt/tags/tag845.xml" ContentType="application/vnd.openxmlformats-officedocument.presentationml.tags+xml"/>
  <Override PartName="/ppt/tags/tag846.xml" ContentType="application/vnd.openxmlformats-officedocument.presentationml.tags+xml"/>
  <Override PartName="/ppt/tags/tag847.xml" ContentType="application/vnd.openxmlformats-officedocument.presentationml.tags+xml"/>
  <Override PartName="/ppt/tags/tag848.xml" ContentType="application/vnd.openxmlformats-officedocument.presentationml.tags+xml"/>
  <Override PartName="/ppt/tags/tag849.xml" ContentType="application/vnd.openxmlformats-officedocument.presentationml.tags+xml"/>
  <Override PartName="/ppt/tags/tag85.xml" ContentType="application/vnd.openxmlformats-officedocument.presentationml.tags+xml"/>
  <Override PartName="/ppt/tags/tag850.xml" ContentType="application/vnd.openxmlformats-officedocument.presentationml.tags+xml"/>
  <Override PartName="/ppt/tags/tag851.xml" ContentType="application/vnd.openxmlformats-officedocument.presentationml.tags+xml"/>
  <Override PartName="/ppt/tags/tag852.xml" ContentType="application/vnd.openxmlformats-officedocument.presentationml.tags+xml"/>
  <Override PartName="/ppt/tags/tag853.xml" ContentType="application/vnd.openxmlformats-officedocument.presentationml.tags+xml"/>
  <Override PartName="/ppt/tags/tag854.xml" ContentType="application/vnd.openxmlformats-officedocument.presentationml.tags+xml"/>
  <Override PartName="/ppt/tags/tag855.xml" ContentType="application/vnd.openxmlformats-officedocument.presentationml.tags+xml"/>
  <Override PartName="/ppt/tags/tag856.xml" ContentType="application/vnd.openxmlformats-officedocument.presentationml.tags+xml"/>
  <Override PartName="/ppt/tags/tag857.xml" ContentType="application/vnd.openxmlformats-officedocument.presentationml.tags+xml"/>
  <Override PartName="/ppt/tags/tag858.xml" ContentType="application/vnd.openxmlformats-officedocument.presentationml.tags+xml"/>
  <Override PartName="/ppt/tags/tag859.xml" ContentType="application/vnd.openxmlformats-officedocument.presentationml.tags+xml"/>
  <Override PartName="/ppt/tags/tag86.xml" ContentType="application/vnd.openxmlformats-officedocument.presentationml.tags+xml"/>
  <Override PartName="/ppt/tags/tag860.xml" ContentType="application/vnd.openxmlformats-officedocument.presentationml.tags+xml"/>
  <Override PartName="/ppt/tags/tag861.xml" ContentType="application/vnd.openxmlformats-officedocument.presentationml.tags+xml"/>
  <Override PartName="/ppt/tags/tag862.xml" ContentType="application/vnd.openxmlformats-officedocument.presentationml.tags+xml"/>
  <Override PartName="/ppt/tags/tag863.xml" ContentType="application/vnd.openxmlformats-officedocument.presentationml.tags+xml"/>
  <Override PartName="/ppt/tags/tag864.xml" ContentType="application/vnd.openxmlformats-officedocument.presentationml.tags+xml"/>
  <Override PartName="/ppt/tags/tag865.xml" ContentType="application/vnd.openxmlformats-officedocument.presentationml.tags+xml"/>
  <Override PartName="/ppt/tags/tag866.xml" ContentType="application/vnd.openxmlformats-officedocument.presentationml.tags+xml"/>
  <Override PartName="/ppt/tags/tag867.xml" ContentType="application/vnd.openxmlformats-officedocument.presentationml.tags+xml"/>
  <Override PartName="/ppt/tags/tag868.xml" ContentType="application/vnd.openxmlformats-officedocument.presentationml.tags+xml"/>
  <Override PartName="/ppt/tags/tag869.xml" ContentType="application/vnd.openxmlformats-officedocument.presentationml.tags+xml"/>
  <Override PartName="/ppt/tags/tag87.xml" ContentType="application/vnd.openxmlformats-officedocument.presentationml.tags+xml"/>
  <Override PartName="/ppt/tags/tag870.xml" ContentType="application/vnd.openxmlformats-officedocument.presentationml.tags+xml"/>
  <Override PartName="/ppt/tags/tag871.xml" ContentType="application/vnd.openxmlformats-officedocument.presentationml.tags+xml"/>
  <Override PartName="/ppt/tags/tag872.xml" ContentType="application/vnd.openxmlformats-officedocument.presentationml.tags+xml"/>
  <Override PartName="/ppt/tags/tag873.xml" ContentType="application/vnd.openxmlformats-officedocument.presentationml.tags+xml"/>
  <Override PartName="/ppt/tags/tag874.xml" ContentType="application/vnd.openxmlformats-officedocument.presentationml.tags+xml"/>
  <Override PartName="/ppt/tags/tag875.xml" ContentType="application/vnd.openxmlformats-officedocument.presentationml.tags+xml"/>
  <Override PartName="/ppt/tags/tag876.xml" ContentType="application/vnd.openxmlformats-officedocument.presentationml.tags+xml"/>
  <Override PartName="/ppt/tags/tag877.xml" ContentType="application/vnd.openxmlformats-officedocument.presentationml.tags+xml"/>
  <Override PartName="/ppt/tags/tag878.xml" ContentType="application/vnd.openxmlformats-officedocument.presentationml.tags+xml"/>
  <Override PartName="/ppt/tags/tag879.xml" ContentType="application/vnd.openxmlformats-officedocument.presentationml.tags+xml"/>
  <Override PartName="/ppt/tags/tag88.xml" ContentType="application/vnd.openxmlformats-officedocument.presentationml.tags+xml"/>
  <Override PartName="/ppt/tags/tag880.xml" ContentType="application/vnd.openxmlformats-officedocument.presentationml.tags+xml"/>
  <Override PartName="/ppt/tags/tag881.xml" ContentType="application/vnd.openxmlformats-officedocument.presentationml.tags+xml"/>
  <Override PartName="/ppt/tags/tag882.xml" ContentType="application/vnd.openxmlformats-officedocument.presentationml.tags+xml"/>
  <Override PartName="/ppt/tags/tag883.xml" ContentType="application/vnd.openxmlformats-officedocument.presentationml.tags+xml"/>
  <Override PartName="/ppt/tags/tag884.xml" ContentType="application/vnd.openxmlformats-officedocument.presentationml.tags+xml"/>
  <Override PartName="/ppt/tags/tag885.xml" ContentType="application/vnd.openxmlformats-officedocument.presentationml.tags+xml"/>
  <Override PartName="/ppt/tags/tag886.xml" ContentType="application/vnd.openxmlformats-officedocument.presentationml.tags+xml"/>
  <Override PartName="/ppt/tags/tag887.xml" ContentType="application/vnd.openxmlformats-officedocument.presentationml.tags+xml"/>
  <Override PartName="/ppt/tags/tag888.xml" ContentType="application/vnd.openxmlformats-officedocument.presentationml.tags+xml"/>
  <Override PartName="/ppt/tags/tag889.xml" ContentType="application/vnd.openxmlformats-officedocument.presentationml.tags+xml"/>
  <Override PartName="/ppt/tags/tag89.xml" ContentType="application/vnd.openxmlformats-officedocument.presentationml.tags+xml"/>
  <Override PartName="/ppt/tags/tag890.xml" ContentType="application/vnd.openxmlformats-officedocument.presentationml.tags+xml"/>
  <Override PartName="/ppt/tags/tag891.xml" ContentType="application/vnd.openxmlformats-officedocument.presentationml.tags+xml"/>
  <Override PartName="/ppt/tags/tag892.xml" ContentType="application/vnd.openxmlformats-officedocument.presentationml.tags+xml"/>
  <Override PartName="/ppt/tags/tag893.xml" ContentType="application/vnd.openxmlformats-officedocument.presentationml.tags+xml"/>
  <Override PartName="/ppt/tags/tag894.xml" ContentType="application/vnd.openxmlformats-officedocument.presentationml.tags+xml"/>
  <Override PartName="/ppt/tags/tag895.xml" ContentType="application/vnd.openxmlformats-officedocument.presentationml.tags+xml"/>
  <Override PartName="/ppt/tags/tag896.xml" ContentType="application/vnd.openxmlformats-officedocument.presentationml.tags+xml"/>
  <Override PartName="/ppt/tags/tag897.xml" ContentType="application/vnd.openxmlformats-officedocument.presentationml.tags+xml"/>
  <Override PartName="/ppt/tags/tag898.xml" ContentType="application/vnd.openxmlformats-officedocument.presentationml.tags+xml"/>
  <Override PartName="/ppt/tags/tag89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00.xml" ContentType="application/vnd.openxmlformats-officedocument.presentationml.tags+xml"/>
  <Override PartName="/ppt/tags/tag901.xml" ContentType="application/vnd.openxmlformats-officedocument.presentationml.tags+xml"/>
  <Override PartName="/ppt/tags/tag902.xml" ContentType="application/vnd.openxmlformats-officedocument.presentationml.tags+xml"/>
  <Override PartName="/ppt/tags/tag903.xml" ContentType="application/vnd.openxmlformats-officedocument.presentationml.tags+xml"/>
  <Override PartName="/ppt/tags/tag904.xml" ContentType="application/vnd.openxmlformats-officedocument.presentationml.tags+xml"/>
  <Override PartName="/ppt/tags/tag905.xml" ContentType="application/vnd.openxmlformats-officedocument.presentationml.tags+xml"/>
  <Override PartName="/ppt/tags/tag906.xml" ContentType="application/vnd.openxmlformats-officedocument.presentationml.tags+xml"/>
  <Override PartName="/ppt/tags/tag907.xml" ContentType="application/vnd.openxmlformats-officedocument.presentationml.tags+xml"/>
  <Override PartName="/ppt/tags/tag908.xml" ContentType="application/vnd.openxmlformats-officedocument.presentationml.tags+xml"/>
  <Override PartName="/ppt/tags/tag909.xml" ContentType="application/vnd.openxmlformats-officedocument.presentationml.tags+xml"/>
  <Override PartName="/ppt/tags/tag91.xml" ContentType="application/vnd.openxmlformats-officedocument.presentationml.tags+xml"/>
  <Override PartName="/ppt/tags/tag910.xml" ContentType="application/vnd.openxmlformats-officedocument.presentationml.tags+xml"/>
  <Override PartName="/ppt/tags/tag911.xml" ContentType="application/vnd.openxmlformats-officedocument.presentationml.tags+xml"/>
  <Override PartName="/ppt/tags/tag912.xml" ContentType="application/vnd.openxmlformats-officedocument.presentationml.tags+xml"/>
  <Override PartName="/ppt/tags/tag913.xml" ContentType="application/vnd.openxmlformats-officedocument.presentationml.tags+xml"/>
  <Override PartName="/ppt/tags/tag914.xml" ContentType="application/vnd.openxmlformats-officedocument.presentationml.tags+xml"/>
  <Override PartName="/ppt/tags/tag915.xml" ContentType="application/vnd.openxmlformats-officedocument.presentationml.tags+xml"/>
  <Override PartName="/ppt/tags/tag916.xml" ContentType="application/vnd.openxmlformats-officedocument.presentationml.tags+xml"/>
  <Override PartName="/ppt/tags/tag917.xml" ContentType="application/vnd.openxmlformats-officedocument.presentationml.tags+xml"/>
  <Override PartName="/ppt/tags/tag918.xml" ContentType="application/vnd.openxmlformats-officedocument.presentationml.tags+xml"/>
  <Override PartName="/ppt/tags/tag919.xml" ContentType="application/vnd.openxmlformats-officedocument.presentationml.tags+xml"/>
  <Override PartName="/ppt/tags/tag92.xml" ContentType="application/vnd.openxmlformats-officedocument.presentationml.tags+xml"/>
  <Override PartName="/ppt/tags/tag920.xml" ContentType="application/vnd.openxmlformats-officedocument.presentationml.tags+xml"/>
  <Override PartName="/ppt/tags/tag921.xml" ContentType="application/vnd.openxmlformats-officedocument.presentationml.tags+xml"/>
  <Override PartName="/ppt/tags/tag922.xml" ContentType="application/vnd.openxmlformats-officedocument.presentationml.tags+xml"/>
  <Override PartName="/ppt/tags/tag923.xml" ContentType="application/vnd.openxmlformats-officedocument.presentationml.tags+xml"/>
  <Override PartName="/ppt/tags/tag924.xml" ContentType="application/vnd.openxmlformats-officedocument.presentationml.tags+xml"/>
  <Override PartName="/ppt/tags/tag925.xml" ContentType="application/vnd.openxmlformats-officedocument.presentationml.tags+xml"/>
  <Override PartName="/ppt/tags/tag926.xml" ContentType="application/vnd.openxmlformats-officedocument.presentationml.tags+xml"/>
  <Override PartName="/ppt/tags/tag927.xml" ContentType="application/vnd.openxmlformats-officedocument.presentationml.tags+xml"/>
  <Override PartName="/ppt/tags/tag928.xml" ContentType="application/vnd.openxmlformats-officedocument.presentationml.tags+xml"/>
  <Override PartName="/ppt/tags/tag929.xml" ContentType="application/vnd.openxmlformats-officedocument.presentationml.tags+xml"/>
  <Override PartName="/ppt/tags/tag93.xml" ContentType="application/vnd.openxmlformats-officedocument.presentationml.tags+xml"/>
  <Override PartName="/ppt/tags/tag930.xml" ContentType="application/vnd.openxmlformats-officedocument.presentationml.tags+xml"/>
  <Override PartName="/ppt/tags/tag931.xml" ContentType="application/vnd.openxmlformats-officedocument.presentationml.tags+xml"/>
  <Override PartName="/ppt/tags/tag932.xml" ContentType="application/vnd.openxmlformats-officedocument.presentationml.tags+xml"/>
  <Override PartName="/ppt/tags/tag933.xml" ContentType="application/vnd.openxmlformats-officedocument.presentationml.tags+xml"/>
  <Override PartName="/ppt/tags/tag934.xml" ContentType="application/vnd.openxmlformats-officedocument.presentationml.tags+xml"/>
  <Override PartName="/ppt/tags/tag935.xml" ContentType="application/vnd.openxmlformats-officedocument.presentationml.tags+xml"/>
  <Override PartName="/ppt/tags/tag936.xml" ContentType="application/vnd.openxmlformats-officedocument.presentationml.tags+xml"/>
  <Override PartName="/ppt/tags/tag937.xml" ContentType="application/vnd.openxmlformats-officedocument.presentationml.tags+xml"/>
  <Override PartName="/ppt/tags/tag938.xml" ContentType="application/vnd.openxmlformats-officedocument.presentationml.tags+xml"/>
  <Override PartName="/ppt/tags/tag939.xml" ContentType="application/vnd.openxmlformats-officedocument.presentationml.tags+xml"/>
  <Override PartName="/ppt/tags/tag94.xml" ContentType="application/vnd.openxmlformats-officedocument.presentationml.tags+xml"/>
  <Override PartName="/ppt/tags/tag940.xml" ContentType="application/vnd.openxmlformats-officedocument.presentationml.tags+xml"/>
  <Override PartName="/ppt/tags/tag941.xml" ContentType="application/vnd.openxmlformats-officedocument.presentationml.tags+xml"/>
  <Override PartName="/ppt/tags/tag942.xml" ContentType="application/vnd.openxmlformats-officedocument.presentationml.tags+xml"/>
  <Override PartName="/ppt/tags/tag943.xml" ContentType="application/vnd.openxmlformats-officedocument.presentationml.tags+xml"/>
  <Override PartName="/ppt/tags/tag944.xml" ContentType="application/vnd.openxmlformats-officedocument.presentationml.tags+xml"/>
  <Override PartName="/ppt/tags/tag945.xml" ContentType="application/vnd.openxmlformats-officedocument.presentationml.tags+xml"/>
  <Override PartName="/ppt/tags/tag946.xml" ContentType="application/vnd.openxmlformats-officedocument.presentationml.tags+xml"/>
  <Override PartName="/ppt/tags/tag947.xml" ContentType="application/vnd.openxmlformats-officedocument.presentationml.tags+xml"/>
  <Override PartName="/ppt/tags/tag948.xml" ContentType="application/vnd.openxmlformats-officedocument.presentationml.tags+xml"/>
  <Override PartName="/ppt/tags/tag949.xml" ContentType="application/vnd.openxmlformats-officedocument.presentationml.tags+xml"/>
  <Override PartName="/ppt/tags/tag95.xml" ContentType="application/vnd.openxmlformats-officedocument.presentationml.tags+xml"/>
  <Override PartName="/ppt/tags/tag950.xml" ContentType="application/vnd.openxmlformats-officedocument.presentationml.tags+xml"/>
  <Override PartName="/ppt/tags/tag951.xml" ContentType="application/vnd.openxmlformats-officedocument.presentationml.tags+xml"/>
  <Override PartName="/ppt/tags/tag952.xml" ContentType="application/vnd.openxmlformats-officedocument.presentationml.tags+xml"/>
  <Override PartName="/ppt/tags/tag953.xml" ContentType="application/vnd.openxmlformats-officedocument.presentationml.tags+xml"/>
  <Override PartName="/ppt/tags/tag954.xml" ContentType="application/vnd.openxmlformats-officedocument.presentationml.tags+xml"/>
  <Override PartName="/ppt/tags/tag955.xml" ContentType="application/vnd.openxmlformats-officedocument.presentationml.tags+xml"/>
  <Override PartName="/ppt/tags/tag956.xml" ContentType="application/vnd.openxmlformats-officedocument.presentationml.tags+xml"/>
  <Override PartName="/ppt/tags/tag957.xml" ContentType="application/vnd.openxmlformats-officedocument.presentationml.tags+xml"/>
  <Override PartName="/ppt/tags/tag958.xml" ContentType="application/vnd.openxmlformats-officedocument.presentationml.tags+xml"/>
  <Override PartName="/ppt/tags/tag959.xml" ContentType="application/vnd.openxmlformats-officedocument.presentationml.tags+xml"/>
  <Override PartName="/ppt/tags/tag96.xml" ContentType="application/vnd.openxmlformats-officedocument.presentationml.tags+xml"/>
  <Override PartName="/ppt/tags/tag960.xml" ContentType="application/vnd.openxmlformats-officedocument.presentationml.tags+xml"/>
  <Override PartName="/ppt/tags/tag961.xml" ContentType="application/vnd.openxmlformats-officedocument.presentationml.tags+xml"/>
  <Override PartName="/ppt/tags/tag962.xml" ContentType="application/vnd.openxmlformats-officedocument.presentationml.tags+xml"/>
  <Override PartName="/ppt/tags/tag963.xml" ContentType="application/vnd.openxmlformats-officedocument.presentationml.tags+xml"/>
  <Override PartName="/ppt/tags/tag964.xml" ContentType="application/vnd.openxmlformats-officedocument.presentationml.tags+xml"/>
  <Override PartName="/ppt/tags/tag965.xml" ContentType="application/vnd.openxmlformats-officedocument.presentationml.tags+xml"/>
  <Override PartName="/ppt/tags/tag966.xml" ContentType="application/vnd.openxmlformats-officedocument.presentationml.tags+xml"/>
  <Override PartName="/ppt/tags/tag967.xml" ContentType="application/vnd.openxmlformats-officedocument.presentationml.tags+xml"/>
  <Override PartName="/ppt/tags/tag968.xml" ContentType="application/vnd.openxmlformats-officedocument.presentationml.tags+xml"/>
  <Override PartName="/ppt/tags/tag969.xml" ContentType="application/vnd.openxmlformats-officedocument.presentationml.tags+xml"/>
  <Override PartName="/ppt/tags/tag97.xml" ContentType="application/vnd.openxmlformats-officedocument.presentationml.tags+xml"/>
  <Override PartName="/ppt/tags/tag970.xml" ContentType="application/vnd.openxmlformats-officedocument.presentationml.tags+xml"/>
  <Override PartName="/ppt/tags/tag971.xml" ContentType="application/vnd.openxmlformats-officedocument.presentationml.tags+xml"/>
  <Override PartName="/ppt/tags/tag972.xml" ContentType="application/vnd.openxmlformats-officedocument.presentationml.tags+xml"/>
  <Override PartName="/ppt/tags/tag973.xml" ContentType="application/vnd.openxmlformats-officedocument.presentationml.tags+xml"/>
  <Override PartName="/ppt/tags/tag974.xml" ContentType="application/vnd.openxmlformats-officedocument.presentationml.tags+xml"/>
  <Override PartName="/ppt/tags/tag975.xml" ContentType="application/vnd.openxmlformats-officedocument.presentationml.tags+xml"/>
  <Override PartName="/ppt/tags/tag976.xml" ContentType="application/vnd.openxmlformats-officedocument.presentationml.tags+xml"/>
  <Override PartName="/ppt/tags/tag977.xml" ContentType="application/vnd.openxmlformats-officedocument.presentationml.tags+xml"/>
  <Override PartName="/ppt/tags/tag978.xml" ContentType="application/vnd.openxmlformats-officedocument.presentationml.tags+xml"/>
  <Override PartName="/ppt/tags/tag979.xml" ContentType="application/vnd.openxmlformats-officedocument.presentationml.tags+xml"/>
  <Override PartName="/ppt/tags/tag98.xml" ContentType="application/vnd.openxmlformats-officedocument.presentationml.tags+xml"/>
  <Override PartName="/ppt/tags/tag980.xml" ContentType="application/vnd.openxmlformats-officedocument.presentationml.tags+xml"/>
  <Override PartName="/ppt/tags/tag981.xml" ContentType="application/vnd.openxmlformats-officedocument.presentationml.tags+xml"/>
  <Override PartName="/ppt/tags/tag982.xml" ContentType="application/vnd.openxmlformats-officedocument.presentationml.tags+xml"/>
  <Override PartName="/ppt/tags/tag983.xml" ContentType="application/vnd.openxmlformats-officedocument.presentationml.tags+xml"/>
  <Override PartName="/ppt/tags/tag984.xml" ContentType="application/vnd.openxmlformats-officedocument.presentationml.tags+xml"/>
  <Override PartName="/ppt/tags/tag985.xml" ContentType="application/vnd.openxmlformats-officedocument.presentationml.tags+xml"/>
  <Override PartName="/ppt/tags/tag986.xml" ContentType="application/vnd.openxmlformats-officedocument.presentationml.tags+xml"/>
  <Override PartName="/ppt/tags/tag987.xml" ContentType="application/vnd.openxmlformats-officedocument.presentationml.tags+xml"/>
  <Override PartName="/ppt/tags/tag988.xml" ContentType="application/vnd.openxmlformats-officedocument.presentationml.tags+xml"/>
  <Override PartName="/ppt/tags/tag989.xml" ContentType="application/vnd.openxmlformats-officedocument.presentationml.tags+xml"/>
  <Override PartName="/ppt/tags/tag99.xml" ContentType="application/vnd.openxmlformats-officedocument.presentationml.tags+xml"/>
  <Override PartName="/ppt/tags/tag990.xml" ContentType="application/vnd.openxmlformats-officedocument.presentationml.tags+xml"/>
  <Override PartName="/ppt/tags/tag991.xml" ContentType="application/vnd.openxmlformats-officedocument.presentationml.tags+xml"/>
  <Override PartName="/ppt/tags/tag992.xml" ContentType="application/vnd.openxmlformats-officedocument.presentationml.tags+xml"/>
  <Override PartName="/ppt/tags/tag993.xml" ContentType="application/vnd.openxmlformats-officedocument.presentationml.tags+xml"/>
  <Override PartName="/ppt/tags/tag994.xml" ContentType="application/vnd.openxmlformats-officedocument.presentationml.tags+xml"/>
  <Override PartName="/ppt/tags/tag995.xml" ContentType="application/vnd.openxmlformats-officedocument.presentationml.tags+xml"/>
  <Override PartName="/ppt/tags/tag996.xml" ContentType="application/vnd.openxmlformats-officedocument.presentationml.tags+xml"/>
  <Override PartName="/ppt/tags/tag997.xml" ContentType="application/vnd.openxmlformats-officedocument.presentationml.tags+xml"/>
  <Override PartName="/ppt/tags/tag998.xml" ContentType="application/vnd.openxmlformats-officedocument.presentationml.tags+xml"/>
  <Override PartName="/ppt/tags/tag9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6"/>
  </p:notesMasterIdLst>
  <p:sldIdLst>
    <p:sldId id="585" r:id="rId3"/>
    <p:sldId id="680" r:id="rId4"/>
    <p:sldId id="681" r:id="rId5"/>
    <p:sldId id="678" r:id="rId7"/>
    <p:sldId id="596" r:id="rId8"/>
    <p:sldId id="623" r:id="rId9"/>
    <p:sldId id="682" r:id="rId10"/>
    <p:sldId id="597" r:id="rId11"/>
    <p:sldId id="624" r:id="rId12"/>
    <p:sldId id="625" r:id="rId13"/>
    <p:sldId id="626" r:id="rId14"/>
    <p:sldId id="627" r:id="rId15"/>
    <p:sldId id="629" r:id="rId16"/>
    <p:sldId id="683" r:id="rId17"/>
    <p:sldId id="630" r:id="rId18"/>
    <p:sldId id="632" r:id="rId19"/>
    <p:sldId id="631" r:id="rId20"/>
    <p:sldId id="599" r:id="rId21"/>
    <p:sldId id="685" r:id="rId22"/>
    <p:sldId id="600" r:id="rId23"/>
    <p:sldId id="633" r:id="rId24"/>
    <p:sldId id="634" r:id="rId25"/>
    <p:sldId id="635" r:id="rId26"/>
    <p:sldId id="636" r:id="rId27"/>
    <p:sldId id="687" r:id="rId28"/>
    <p:sldId id="688" r:id="rId29"/>
    <p:sldId id="728" r:id="rId30"/>
    <p:sldId id="729" r:id="rId31"/>
    <p:sldId id="689" r:id="rId32"/>
    <p:sldId id="640" r:id="rId33"/>
    <p:sldId id="648" r:id="rId34"/>
    <p:sldId id="649" r:id="rId35"/>
    <p:sldId id="641" r:id="rId36"/>
    <p:sldId id="642" r:id="rId37"/>
    <p:sldId id="665" r:id="rId38"/>
    <p:sldId id="639" r:id="rId39"/>
    <p:sldId id="766" r:id="rId40"/>
    <p:sldId id="651" r:id="rId41"/>
    <p:sldId id="365" r:id="rId42"/>
    <p:sldId id="767" r:id="rId43"/>
    <p:sldId id="753" r:id="rId44"/>
    <p:sldId id="658" r:id="rId45"/>
    <p:sldId id="659" r:id="rId46"/>
    <p:sldId id="768" r:id="rId47"/>
    <p:sldId id="769" r:id="rId48"/>
    <p:sldId id="664" r:id="rId49"/>
    <p:sldId id="660" r:id="rId50"/>
    <p:sldId id="662" r:id="rId51"/>
    <p:sldId id="663" r:id="rId52"/>
    <p:sldId id="643" r:id="rId53"/>
    <p:sldId id="653" r:id="rId54"/>
    <p:sldId id="655" r:id="rId55"/>
    <p:sldId id="656" r:id="rId56"/>
    <p:sldId id="751" r:id="rId57"/>
    <p:sldId id="752" r:id="rId58"/>
    <p:sldId id="786" r:id="rId59"/>
    <p:sldId id="785" r:id="rId60"/>
  </p:sldIdLst>
  <p:sldSz cx="12192000" cy="6858000"/>
  <p:notesSz cx="6858000" cy="9144000"/>
  <p:custDataLst>
    <p:tags r:id="rId6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enovo" initials="l" lastIdx="0" clrIdx="0"/>
  <p:cmAuthor id="2" name="作者" initials="A" lastIdx="0" clrIdx="1"/>
  <p:cmAuthor id="0" name="未知用户1" initials="未知用户1" lastIdx="0" clrIdx="2"/>
  <p:cmAuthor id="5" name="admin" initials="a" lastIdx="0" clrIdx="0"/>
  <p:cmAuthor id="3" name="Lenovo" initials="L"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F640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D083AE6-46FA-4A59-8FB0-9F97EB10719F}" styleName="浅色样式 3 - 强调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88" d="100"/>
          <a:sy n="88" d="100"/>
        </p:scale>
        <p:origin x="213" y="57"/>
      </p:cViewPr>
      <p:guideLst/>
    </p:cSldViewPr>
  </p:slideViewPr>
  <p:notesTextViewPr>
    <p:cViewPr>
      <p:scale>
        <a:sx n="1" d="1"/>
        <a:sy n="1" d="1"/>
      </p:scale>
      <p:origin x="0" y="0"/>
    </p:cViewPr>
  </p:notesTextViewPr>
  <p:notesViewPr>
    <p:cSldViewPr>
      <p:cViewPr>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5" Type="http://schemas.openxmlformats.org/officeDocument/2006/relationships/tags" Target="tags/tag1519.xml"/><Relationship Id="rId64" Type="http://schemas.openxmlformats.org/officeDocument/2006/relationships/commentAuthors" Target="commentAuthors.xml"/><Relationship Id="rId63" Type="http://schemas.openxmlformats.org/officeDocument/2006/relationships/tableStyles" Target="tableStyles.xml"/><Relationship Id="rId62" Type="http://schemas.openxmlformats.org/officeDocument/2006/relationships/viewProps" Target="viewProps.xml"/><Relationship Id="rId61" Type="http://schemas.openxmlformats.org/officeDocument/2006/relationships/presProps" Target="presProps.xml"/><Relationship Id="rId60" Type="http://schemas.openxmlformats.org/officeDocument/2006/relationships/slide" Target="slides/slide57.xml"/><Relationship Id="rId6" Type="http://schemas.openxmlformats.org/officeDocument/2006/relationships/notesMaster" Target="notesMasters/notesMaster1.xml"/><Relationship Id="rId59" Type="http://schemas.openxmlformats.org/officeDocument/2006/relationships/slide" Target="slides/slide56.xml"/><Relationship Id="rId58" Type="http://schemas.openxmlformats.org/officeDocument/2006/relationships/slide" Target="slides/slide55.xml"/><Relationship Id="rId57" Type="http://schemas.openxmlformats.org/officeDocument/2006/relationships/slide" Target="slides/slide54.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3.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slide" Target="slides/slide2.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package" Target="../embeddings/Workbook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染色体</c:v>
                </c:pt>
              </c:strCache>
            </c:strRef>
          </c:tx>
          <c:spPr>
            <a:solidFill>
              <a:schemeClr val="accent1"/>
            </a:solidFill>
            <a:ln>
              <a:noFill/>
            </a:ln>
            <a:effectLst/>
          </c:spPr>
          <c:invertIfNegative val="0"/>
          <c:dLbls>
            <c:delete val="1"/>
          </c:dLbls>
          <c:cat>
            <c:strRef>
              <c:f>Sheet1!$A$2:$A$5</c:f>
              <c:strCache>
                <c:ptCount val="4"/>
                <c:pt idx="0">
                  <c:v>精原细胞</c:v>
                </c:pt>
                <c:pt idx="1">
                  <c:v>初级精母细胞</c:v>
                </c:pt>
                <c:pt idx="2">
                  <c:v>次级精母细胞</c:v>
                </c:pt>
                <c:pt idx="3">
                  <c:v>精细胞</c:v>
                </c:pt>
              </c:strCache>
            </c:strRef>
          </c:cat>
          <c:val>
            <c:numRef>
              <c:f>Sheet1!$B$2:$B$5</c:f>
              <c:numCache>
                <c:formatCode>General</c:formatCode>
                <c:ptCount val="4"/>
                <c:pt idx="0">
                  <c:v>2</c:v>
                </c:pt>
                <c:pt idx="1">
                  <c:v>2</c:v>
                </c:pt>
                <c:pt idx="2">
                  <c:v>1</c:v>
                </c:pt>
                <c:pt idx="3">
                  <c:v>1</c:v>
                </c:pt>
              </c:numCache>
            </c:numRef>
          </c:val>
        </c:ser>
        <c:ser>
          <c:idx val="1"/>
          <c:order val="1"/>
          <c:tx>
            <c:strRef>
              <c:f>Sheet1!$C$1</c:f>
              <c:strCache>
                <c:ptCount val="1"/>
                <c:pt idx="0">
                  <c:v>染色单体</c:v>
                </c:pt>
              </c:strCache>
            </c:strRef>
          </c:tx>
          <c:spPr>
            <a:solidFill>
              <a:schemeClr val="accent2"/>
            </a:solidFill>
            <a:ln>
              <a:noFill/>
            </a:ln>
            <a:effectLst/>
          </c:spPr>
          <c:invertIfNegative val="0"/>
          <c:dLbls>
            <c:delete val="1"/>
          </c:dLbls>
          <c:cat>
            <c:strRef>
              <c:f>Sheet1!$A$2:$A$5</c:f>
              <c:strCache>
                <c:ptCount val="4"/>
                <c:pt idx="0">
                  <c:v>精原细胞</c:v>
                </c:pt>
                <c:pt idx="1">
                  <c:v>初级精母细胞</c:v>
                </c:pt>
                <c:pt idx="2">
                  <c:v>次级精母细胞</c:v>
                </c:pt>
                <c:pt idx="3">
                  <c:v>精细胞</c:v>
                </c:pt>
              </c:strCache>
            </c:strRef>
          </c:cat>
          <c:val>
            <c:numRef>
              <c:f>Sheet1!$C$2:$C$5</c:f>
              <c:numCache>
                <c:formatCode>General</c:formatCode>
                <c:ptCount val="4"/>
                <c:pt idx="0">
                  <c:v>0</c:v>
                </c:pt>
                <c:pt idx="1">
                  <c:v>4</c:v>
                </c:pt>
                <c:pt idx="2">
                  <c:v>2</c:v>
                </c:pt>
                <c:pt idx="3">
                  <c:v>0</c:v>
                </c:pt>
              </c:numCache>
            </c:numRef>
          </c:val>
        </c:ser>
        <c:ser>
          <c:idx val="2"/>
          <c:order val="2"/>
          <c:tx>
            <c:strRef>
              <c:f>Sheet1!$D$1</c:f>
              <c:strCache>
                <c:ptCount val="1"/>
                <c:pt idx="0">
                  <c:v>DNA分子</c:v>
                </c:pt>
              </c:strCache>
            </c:strRef>
          </c:tx>
          <c:spPr>
            <a:solidFill>
              <a:schemeClr val="accent3"/>
            </a:solidFill>
            <a:ln>
              <a:noFill/>
            </a:ln>
            <a:effectLst/>
          </c:spPr>
          <c:invertIfNegative val="0"/>
          <c:dLbls>
            <c:delete val="1"/>
          </c:dLbls>
          <c:cat>
            <c:strRef>
              <c:f>Sheet1!$A$2:$A$5</c:f>
              <c:strCache>
                <c:ptCount val="4"/>
                <c:pt idx="0">
                  <c:v>精原细胞</c:v>
                </c:pt>
                <c:pt idx="1">
                  <c:v>初级精母细胞</c:v>
                </c:pt>
                <c:pt idx="2">
                  <c:v>次级精母细胞</c:v>
                </c:pt>
                <c:pt idx="3">
                  <c:v>精细胞</c:v>
                </c:pt>
              </c:strCache>
            </c:strRef>
          </c:cat>
          <c:val>
            <c:numRef>
              <c:f>Sheet1!$D$2:$D$5</c:f>
              <c:numCache>
                <c:formatCode>General</c:formatCode>
                <c:ptCount val="4"/>
                <c:pt idx="0">
                  <c:v>2</c:v>
                </c:pt>
                <c:pt idx="1">
                  <c:v>4</c:v>
                </c:pt>
                <c:pt idx="2">
                  <c:v>2</c:v>
                </c:pt>
                <c:pt idx="3">
                  <c:v>1</c:v>
                </c:pt>
              </c:numCache>
            </c:numRef>
          </c:val>
        </c:ser>
        <c:dLbls>
          <c:showLegendKey val="0"/>
          <c:showVal val="0"/>
          <c:showCatName val="0"/>
          <c:showSerName val="0"/>
          <c:showPercent val="0"/>
          <c:showBubbleSize val="0"/>
        </c:dLbls>
        <c:gapWidth val="219"/>
        <c:overlap val="-27"/>
        <c:axId val="-1770988128"/>
        <c:axId val="-1866575040"/>
      </c:barChart>
      <c:catAx>
        <c:axId val="-1770988128"/>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0" vertOverflow="ellipsis" vert="horz" wrap="square" anchor="ctr" anchorCtr="1"/>
          <a:lstStyle/>
          <a:p>
            <a:pPr>
              <a:defRPr lang="zh-CN" sz="2800" b="1" i="0" u="none" strike="noStrike" kern="1200" baseline="0">
                <a:solidFill>
                  <a:schemeClr val="tx1">
                    <a:lumMod val="65000"/>
                    <a:lumOff val="35000"/>
                  </a:schemeClr>
                </a:solidFill>
                <a:latin typeface="+mn-ea"/>
                <a:ea typeface="+mn-ea"/>
                <a:cs typeface="微软雅黑" panose="020B0503020204020204" charset="-122"/>
                <a:sym typeface="微软雅黑" panose="020B0503020204020204" charset="-122"/>
              </a:defRPr>
            </a:pPr>
          </a:p>
        </c:txPr>
        <c:crossAx val="-1866575040"/>
        <c:crosses val="autoZero"/>
        <c:auto val="0"/>
        <c:lblAlgn val="ctr"/>
        <c:lblOffset val="100"/>
        <c:noMultiLvlLbl val="0"/>
      </c:catAx>
      <c:valAx>
        <c:axId val="-1866575040"/>
        <c:scaling>
          <c:orientation val="minMax"/>
          <c:max val="4"/>
        </c:scaling>
        <c:delete val="0"/>
        <c:axPos val="l"/>
        <c:majorGridlines>
          <c:spPr>
            <a:ln w="25400"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0" vertOverflow="ellipsis" vert="horz" wrap="square" anchor="ctr" anchorCtr="1"/>
          <a:lstStyle/>
          <a:p>
            <a:pPr>
              <a:defRPr lang="zh-CN" sz="2400" b="1" i="0" u="none" strike="noStrike" kern="1200" baseline="0">
                <a:solidFill>
                  <a:schemeClr val="tx1"/>
                </a:solidFill>
                <a:latin typeface="Times New Roman" panose="02020603050405020304" pitchFamily="18" charset="0"/>
                <a:ea typeface="微软雅黑" panose="020B0503020204020204" charset="-122"/>
                <a:cs typeface="Times New Roman" panose="02020603050405020304" pitchFamily="18" charset="0"/>
                <a:sym typeface="微软雅黑" panose="020B0503020204020204" charset="-122"/>
              </a:defRPr>
            </a:pPr>
          </a:p>
        </c:txPr>
        <c:crossAx val="-1770988128"/>
        <c:crosses val="autoZero"/>
        <c:crossBetween val="between"/>
        <c:minorUnit val="1"/>
      </c:valAx>
      <c:spPr>
        <a:noFill/>
        <a:ln w="31750">
          <a:solidFill>
            <a:schemeClr val="tx1">
              <a:lumMod val="15000"/>
              <a:lumOff val="85000"/>
            </a:schemeClr>
          </a:solidFill>
        </a:ln>
        <a:effectLst/>
      </c:spPr>
    </c:plotArea>
    <c:legend>
      <c:legendPos val="b"/>
      <c:legendEntry>
        <c:idx val="0"/>
        <c:txPr>
          <a:bodyPr rot="0" spcFirstLastPara="0" vertOverflow="ellipsis" vert="horz" wrap="square" anchor="ctr" anchorCtr="1"/>
          <a:lstStyle/>
          <a:p>
            <a:pPr>
              <a:defRPr lang="zh-CN" sz="2400" b="1" i="0" u="none" strike="noStrike" kern="1200" baseline="0">
                <a:solidFill>
                  <a:schemeClr val="tx1">
                    <a:lumMod val="65000"/>
                    <a:lumOff val="35000"/>
                  </a:schemeClr>
                </a:solidFill>
                <a:latin typeface="+mn-ea"/>
                <a:ea typeface="+mn-ea"/>
                <a:cs typeface="微软雅黑" panose="020B0503020204020204" charset="-122"/>
                <a:sym typeface="微软雅黑" panose="020B0503020204020204" charset="-122"/>
              </a:defRPr>
            </a:pPr>
          </a:p>
        </c:txPr>
      </c:legendEntry>
      <c:legendEntry>
        <c:idx val="1"/>
        <c:txPr>
          <a:bodyPr rot="0" spcFirstLastPara="0" vertOverflow="ellipsis" vert="horz" wrap="square" anchor="ctr" anchorCtr="1"/>
          <a:lstStyle/>
          <a:p>
            <a:pPr>
              <a:defRPr lang="zh-CN" sz="2400" b="1" i="0" u="none" strike="noStrike" kern="1200" baseline="0">
                <a:solidFill>
                  <a:schemeClr val="tx1">
                    <a:lumMod val="65000"/>
                    <a:lumOff val="35000"/>
                  </a:schemeClr>
                </a:solidFill>
                <a:latin typeface="+mn-ea"/>
                <a:ea typeface="+mn-ea"/>
                <a:cs typeface="微软雅黑" panose="020B0503020204020204" charset="-122"/>
                <a:sym typeface="微软雅黑" panose="020B0503020204020204" charset="-122"/>
              </a:defRPr>
            </a:pPr>
          </a:p>
        </c:txPr>
      </c:legendEntry>
      <c:legendEntry>
        <c:idx val="2"/>
        <c:txPr>
          <a:bodyPr rot="0" spcFirstLastPara="0" vertOverflow="ellipsis" vert="horz" wrap="square" anchor="ctr" anchorCtr="1"/>
          <a:lstStyle/>
          <a:p>
            <a:pPr>
              <a:defRPr lang="zh-CN" sz="2400" b="1" i="0" u="none" strike="noStrike" kern="1200" baseline="0">
                <a:solidFill>
                  <a:schemeClr val="tx1">
                    <a:lumMod val="65000"/>
                    <a:lumOff val="35000"/>
                  </a:schemeClr>
                </a:solidFill>
                <a:latin typeface="+mn-ea"/>
                <a:ea typeface="+mn-ea"/>
                <a:cs typeface="微软雅黑" panose="020B0503020204020204" charset="-122"/>
                <a:sym typeface="微软雅黑" panose="020B0503020204020204" charset="-122"/>
              </a:defRPr>
            </a:pPr>
          </a:p>
        </c:txPr>
      </c:legendEntry>
      <c:layout/>
      <c:overlay val="0"/>
      <c:spPr>
        <a:noFill/>
        <a:ln>
          <a:noFill/>
        </a:ln>
        <a:effectLst/>
      </c:spPr>
      <c:txPr>
        <a:bodyPr rot="0" spcFirstLastPara="0" vertOverflow="ellipsis" vert="horz" wrap="square" anchor="ctr" anchorCtr="1"/>
        <a:lstStyle/>
        <a:p>
          <a:pPr>
            <a:defRPr lang="zh-CN" sz="2400" b="1" i="0" u="none" strike="noStrike" kern="1200" baseline="0">
              <a:solidFill>
                <a:schemeClr val="tx1">
                  <a:lumMod val="65000"/>
                  <a:lumOff val="35000"/>
                </a:schemeClr>
              </a:solidFill>
              <a:latin typeface="+mn-ea"/>
              <a:ea typeface="+mn-ea"/>
              <a:cs typeface="微软雅黑" panose="020B0503020204020204" charset="-122"/>
              <a:sym typeface="微软雅黑" panose="020B0503020204020204" charset="-122"/>
            </a:defRPr>
          </a:pPr>
        </a:p>
      </c:txPr>
    </c:legend>
    <c:plotVisOnly val="1"/>
    <c:dispBlanksAs val="gap"/>
    <c:showDLblsOverMax val="0"/>
  </c:chart>
  <c:spPr>
    <a:noFill/>
    <a:ln>
      <a:solidFill>
        <a:schemeClr val="tx1">
          <a:lumMod val="15000"/>
          <a:lumOff val="85000"/>
        </a:schemeClr>
      </a:solidFill>
    </a:ln>
    <a:effectLst/>
  </c:spPr>
  <c:txPr>
    <a:bodyPr/>
    <a:lstStyle/>
    <a:p>
      <a:pPr>
        <a:defRPr lang="zh-CN" sz="1600"/>
      </a:pPr>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5" Type="http://schemas.openxmlformats.org/officeDocument/2006/relationships/image" Target="../media/image8.png"/><Relationship Id="rId4" Type="http://schemas.openxmlformats.org/officeDocument/2006/relationships/image" Target="../media/image7.png"/><Relationship Id="rId3" Type="http://schemas.openxmlformats.org/officeDocument/2006/relationships/image" Target="../media/image6.wmf"/><Relationship Id="rId2" Type="http://schemas.openxmlformats.org/officeDocument/2006/relationships/image" Target="../media/image5.png"/><Relationship Id="rId1" Type="http://schemas.openxmlformats.org/officeDocument/2006/relationships/image" Target="../media/image4.wmf"/></Relationships>
</file>

<file path=ppt/drawings/_rels/vmlDrawing10.vml.rels><?xml version="1.0" encoding="UTF-8" standalone="yes"?>
<Relationships xmlns="http://schemas.openxmlformats.org/package/2006/relationships"><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image" Target="../media/image41.png"/></Relationships>
</file>

<file path=ppt/drawings/_rels/vmlDrawing11.vml.rels><?xml version="1.0" encoding="UTF-8" standalone="yes"?>
<Relationships xmlns="http://schemas.openxmlformats.org/package/2006/relationships"><Relationship Id="rId9" Type="http://schemas.openxmlformats.org/officeDocument/2006/relationships/image" Target="../media/image58.png"/><Relationship Id="rId8" Type="http://schemas.openxmlformats.org/officeDocument/2006/relationships/image" Target="../media/image57.png"/><Relationship Id="rId7" Type="http://schemas.openxmlformats.org/officeDocument/2006/relationships/image" Target="../media/image55.png"/><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 Id="rId3" Type="http://schemas.openxmlformats.org/officeDocument/2006/relationships/image" Target="../media/image51.png"/><Relationship Id="rId2" Type="http://schemas.openxmlformats.org/officeDocument/2006/relationships/image" Target="../media/image50.png"/><Relationship Id="rId12" Type="http://schemas.openxmlformats.org/officeDocument/2006/relationships/image" Target="../media/image61.png"/><Relationship Id="rId11" Type="http://schemas.openxmlformats.org/officeDocument/2006/relationships/image" Target="../media/image60.png"/><Relationship Id="rId10" Type="http://schemas.openxmlformats.org/officeDocument/2006/relationships/image" Target="../media/image59.png"/><Relationship Id="rId1" Type="http://schemas.openxmlformats.org/officeDocument/2006/relationships/image" Target="../media/image49.png"/></Relationships>
</file>

<file path=ppt/drawings/_rels/vmlDrawing2.v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image" Target="../media/image30.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3.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4.png"/></Relationships>
</file>

<file path=ppt/drawings/_rels/vmlDrawing5.vml.rels><?xml version="1.0" encoding="UTF-8" standalone="yes"?>
<Relationships xmlns="http://schemas.openxmlformats.org/package/2006/relationships"><Relationship Id="rId2" Type="http://schemas.openxmlformats.org/officeDocument/2006/relationships/image" Target="../media/image35.wmf"/><Relationship Id="rId1" Type="http://schemas.openxmlformats.org/officeDocument/2006/relationships/image" Target="../media/image34.png"/></Relationships>
</file>

<file path=ppt/drawings/_rels/vmlDrawing6.v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image" Target="../media/image36.png"/></Relationships>
</file>

<file path=ppt/drawings/_rels/vmlDrawing7.v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image" Target="../media/image37.png"/></Relationships>
</file>

<file path=ppt/drawings/_rels/vmlDrawing8.vml.rels><?xml version="1.0" encoding="UTF-8" standalone="yes"?>
<Relationships xmlns="http://schemas.openxmlformats.org/package/2006/relationships"><Relationship Id="rId4" Type="http://schemas.openxmlformats.org/officeDocument/2006/relationships/image" Target="../media/image40.png"/><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image" Target="../media/image37.png"/></Relationships>
</file>

<file path=ppt/drawings/_rels/vmlDrawing9.vml.rels><?xml version="1.0" encoding="UTF-8" standalone="yes"?>
<Relationships xmlns="http://schemas.openxmlformats.org/package/2006/relationships"><Relationship Id="rId4" Type="http://schemas.openxmlformats.org/officeDocument/2006/relationships/image" Target="../media/image42.png"/><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image" Target="../media/image39.png"/></Relationships>
</file>

<file path=ppt/notesMasters/_rels/notesMaster1.xml.rels><?xml version="1.0" encoding="UTF-8" standalone="yes"?>
<Relationships xmlns="http://schemas.openxmlformats.org/package/2006/relationships"><Relationship Id="rId7" Type="http://schemas.openxmlformats.org/officeDocument/2006/relationships/theme" Target="../theme/theme2.xml"/><Relationship Id="rId6" Type="http://schemas.openxmlformats.org/officeDocument/2006/relationships/tags" Target="../tags/tag1518.xml"/><Relationship Id="rId5" Type="http://schemas.openxmlformats.org/officeDocument/2006/relationships/tags" Target="../tags/tag1517.xml"/><Relationship Id="rId4" Type="http://schemas.openxmlformats.org/officeDocument/2006/relationships/tags" Target="../tags/tag1516.xml"/><Relationship Id="rId3" Type="http://schemas.openxmlformats.org/officeDocument/2006/relationships/tags" Target="../tags/tag1515.xml"/><Relationship Id="rId2" Type="http://schemas.openxmlformats.org/officeDocument/2006/relationships/tags" Target="../tags/tag1514.xml"/><Relationship Id="rId1" Type="http://schemas.openxmlformats.org/officeDocument/2006/relationships/tags" Target="../tags/tag15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custDataLst>
              <p:tags r:id="rId1"/>
            </p:custDataLst>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custDataLst>
              <p:tags r:id="rId2"/>
            </p:custDataLst>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custDataLst>
              <p:tags r:id="rId3"/>
            </p:custDataLst>
          </p:nvPr>
        </p:nvSpPr>
        <p:spPr>
          <a:xfrm>
            <a:off x="685800" y="1143000"/>
            <a:ext cx="5486400" cy="3086100"/>
          </a:xfrm>
          <a:prstGeom prst="rect">
            <a:avLst/>
          </a:prstGeom>
          <a:noFill/>
          <a:ln w="12700">
            <a:solidFill>
              <a:prstClr val="black"/>
            </a:solidFill>
          </a:ln>
        </p:spPr>
      </p:sp>
      <p:sp>
        <p:nvSpPr>
          <p:cNvPr id="5" name="备注占位符 4"/>
          <p:cNvSpPr>
            <a:spLocks noGrp="1"/>
          </p:cNvSpPr>
          <p:nvPr>
            <p:ph type="body" sz="quarter" idx="3"/>
            <p:custDataLst>
              <p:tags r:id="rId4"/>
            </p:custDataLst>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custDataLst>
              <p:tags r:id="rId5"/>
            </p:custDataLst>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custDataLst>
              <p:tags r:id="rId6"/>
            </p:custDataLst>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4" Type="http://schemas.openxmlformats.org/officeDocument/2006/relationships/tags" Target="../tags/tag367.xml"/><Relationship Id="rId3" Type="http://schemas.openxmlformats.org/officeDocument/2006/relationships/tags" Target="../tags/tag366.xml"/><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2.xml.rels><?xml version="1.0" encoding="UTF-8" standalone="yes"?>
<Relationships xmlns="http://schemas.openxmlformats.org/package/2006/relationships"><Relationship Id="rId5" Type="http://schemas.openxmlformats.org/officeDocument/2006/relationships/tags" Target="../tags/tag696.xml"/><Relationship Id="rId4" Type="http://schemas.openxmlformats.org/officeDocument/2006/relationships/tags" Target="../tags/tag695.xml"/><Relationship Id="rId3" Type="http://schemas.openxmlformats.org/officeDocument/2006/relationships/tags" Target="../tags/tag694.xml"/><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3.xml.rels><?xml version="1.0" encoding="UTF-8" standalone="yes"?>
<Relationships xmlns="http://schemas.openxmlformats.org/package/2006/relationships"><Relationship Id="rId5" Type="http://schemas.openxmlformats.org/officeDocument/2006/relationships/tags" Target="../tags/tag729.xml"/><Relationship Id="rId4" Type="http://schemas.openxmlformats.org/officeDocument/2006/relationships/tags" Target="../tags/tag728.xml"/><Relationship Id="rId3" Type="http://schemas.openxmlformats.org/officeDocument/2006/relationships/tags" Target="../tags/tag727.xml"/><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4.xml.rels><?xml version="1.0" encoding="UTF-8" standalone="yes"?>
<Relationships xmlns="http://schemas.openxmlformats.org/package/2006/relationships"><Relationship Id="rId5" Type="http://schemas.openxmlformats.org/officeDocument/2006/relationships/tags" Target="../tags/tag759.xml"/><Relationship Id="rId4" Type="http://schemas.openxmlformats.org/officeDocument/2006/relationships/tags" Target="../tags/tag758.xml"/><Relationship Id="rId3" Type="http://schemas.openxmlformats.org/officeDocument/2006/relationships/tags" Target="../tags/tag757.xml"/><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5.xml.rels><?xml version="1.0" encoding="UTF-8" standalone="yes"?>
<Relationships xmlns="http://schemas.openxmlformats.org/package/2006/relationships"><Relationship Id="rId5" Type="http://schemas.openxmlformats.org/officeDocument/2006/relationships/tags" Target="../tags/tag790.xml"/><Relationship Id="rId4" Type="http://schemas.openxmlformats.org/officeDocument/2006/relationships/tags" Target="../tags/tag789.xml"/><Relationship Id="rId3" Type="http://schemas.openxmlformats.org/officeDocument/2006/relationships/tags" Target="../tags/tag788.xml"/><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6.xml.rels><?xml version="1.0" encoding="UTF-8" standalone="yes"?>
<Relationships xmlns="http://schemas.openxmlformats.org/package/2006/relationships"><Relationship Id="rId4" Type="http://schemas.openxmlformats.org/officeDocument/2006/relationships/tags" Target="../tags/tag809.xml"/><Relationship Id="rId3" Type="http://schemas.openxmlformats.org/officeDocument/2006/relationships/tags" Target="../tags/tag808.xml"/><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7.xml.rels><?xml version="1.0" encoding="UTF-8" standalone="yes"?>
<Relationships xmlns="http://schemas.openxmlformats.org/package/2006/relationships"><Relationship Id="rId5" Type="http://schemas.openxmlformats.org/officeDocument/2006/relationships/tags" Target="../tags/tag1477.xml"/><Relationship Id="rId4" Type="http://schemas.openxmlformats.org/officeDocument/2006/relationships/tags" Target="../tags/tag1476.xml"/><Relationship Id="rId3" Type="http://schemas.openxmlformats.org/officeDocument/2006/relationships/tags" Target="../tags/tag1475.xml"/><Relationship Id="rId2" Type="http://schemas.openxmlformats.org/officeDocument/2006/relationships/notesMaster" Target="../notesMasters/notesMaster1.xml"/><Relationship Id="rId1" Type="http://schemas.openxmlformats.org/officeDocument/2006/relationships/slide" Target="../slides/slide54.xml"/></Relationships>
</file>

<file path=ppt/notesSlides/_rels/notesSlide8.xml.rels><?xml version="1.0" encoding="UTF-8" standalone="yes"?>
<Relationships xmlns="http://schemas.openxmlformats.org/package/2006/relationships"><Relationship Id="rId5" Type="http://schemas.openxmlformats.org/officeDocument/2006/relationships/tags" Target="../tags/tag1485.xml"/><Relationship Id="rId4" Type="http://schemas.openxmlformats.org/officeDocument/2006/relationships/tags" Target="../tags/tag1484.xml"/><Relationship Id="rId3" Type="http://schemas.openxmlformats.org/officeDocument/2006/relationships/tags" Target="../tags/tag1483.xml"/><Relationship Id="rId2" Type="http://schemas.openxmlformats.org/officeDocument/2006/relationships/notesMaster" Target="../notesMasters/notesMaster1.xml"/><Relationship Id="rId1" Type="http://schemas.openxmlformats.org/officeDocument/2006/relationships/slide" Target="../slides/slide5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幻灯片图像占位符 1"/>
          <p:cNvSpPr>
            <a:spLocks noGrp="1" noRot="1" noChangeAspect="1" noTextEdit="1"/>
          </p:cNvSpPr>
          <p:nvPr>
            <p:ph type="sldImg"/>
            <p:custDataLst>
              <p:tags r:id="rId3"/>
            </p:custDataLst>
          </p:nvPr>
        </p:nvSpPr>
        <p:spPr/>
      </p:sp>
      <p:sp>
        <p:nvSpPr>
          <p:cNvPr id="76802" name="文本占位符 2"/>
          <p:cNvSpPr>
            <a:spLocks noGrp="1"/>
          </p:cNvSpPr>
          <p:nvPr>
            <p:ph type="body" idx="1"/>
            <p:custDataLst>
              <p:tags r:id="rId4"/>
            </p:custDataLst>
          </p:nvPr>
        </p:nvSpPr>
        <p:spPr/>
        <p:txBody>
          <a:bodyPr anchor="t" anchorCtr="0"/>
          <a:lstStyle/>
          <a:p>
            <a:pPr lvl="0"/>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a:spLocks noGrp="1"/>
          </p:cNvSpPr>
          <p:nvPr>
            <p:ph type="body" idx="1"/>
            <p:custDataLst>
              <p:tags r:id="rId4"/>
            </p:custDataLst>
          </p:nvPr>
        </p:nvSpPr>
        <p:spPr/>
        <p:txBody>
          <a:bodyPr/>
          <a:lstStyle/>
          <a:p>
            <a:endParaRPr kumimoji="1" lang="zh-CN" altLang="en-US"/>
          </a:p>
        </p:txBody>
      </p:sp>
      <p:sp>
        <p:nvSpPr>
          <p:cNvPr id="4" name="灯片编号占位符 3"/>
          <p:cNvSpPr>
            <a:spLocks noGrp="1"/>
          </p:cNvSpPr>
          <p:nvPr>
            <p:ph type="sldNum" sz="quarter" idx="5"/>
            <p:custDataLst>
              <p:tags r:id="rId5"/>
            </p:custDataLst>
          </p:nvPr>
        </p:nvSpPr>
        <p:spPr/>
        <p:txBody>
          <a:bodyPr/>
          <a:lstStyle/>
          <a:p>
            <a:fld id="{91DDC678-EC9E-4218-8B69-BD43C415182B}" type="slidenum">
              <a:rPr lang="zh-HK" altLang="en-US" smtClean="0"/>
            </a:fld>
            <a:endParaRPr lang="zh-HK"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a:spLocks noGrp="1"/>
          </p:cNvSpPr>
          <p:nvPr>
            <p:ph type="body" idx="1"/>
            <p:custDataLst>
              <p:tags r:id="rId4"/>
            </p:custDataLst>
          </p:nvPr>
        </p:nvSpPr>
        <p:spPr/>
        <p:txBody>
          <a:bodyPr/>
          <a:lstStyle/>
          <a:p>
            <a:endParaRPr kumimoji="1" lang="zh-CN" altLang="en-US"/>
          </a:p>
        </p:txBody>
      </p:sp>
      <p:sp>
        <p:nvSpPr>
          <p:cNvPr id="4" name="灯片编号占位符 3"/>
          <p:cNvSpPr>
            <a:spLocks noGrp="1"/>
          </p:cNvSpPr>
          <p:nvPr>
            <p:ph type="sldNum" sz="quarter" idx="5"/>
            <p:custDataLst>
              <p:tags r:id="rId5"/>
            </p:custDataLst>
          </p:nvPr>
        </p:nvSpPr>
        <p:spPr/>
        <p:txBody>
          <a:bodyPr/>
          <a:lstStyle/>
          <a:p>
            <a:fld id="{91DDC678-EC9E-4218-8B69-BD43C415182B}" type="slidenum">
              <a:rPr lang="zh-HK" altLang="en-US" smtClean="0"/>
            </a:fld>
            <a:endParaRPr lang="zh-HK"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a:spLocks noGrp="1"/>
          </p:cNvSpPr>
          <p:nvPr>
            <p:ph type="body" idx="1"/>
            <p:custDataLst>
              <p:tags r:id="rId4"/>
            </p:custDataLst>
          </p:nvPr>
        </p:nvSpPr>
        <p:spPr/>
        <p:txBody>
          <a:bodyPr/>
          <a:lstStyle/>
          <a:p>
            <a:endParaRPr kumimoji="1" lang="zh-CN" altLang="en-US"/>
          </a:p>
        </p:txBody>
      </p:sp>
      <p:sp>
        <p:nvSpPr>
          <p:cNvPr id="4" name="灯片编号占位符 3"/>
          <p:cNvSpPr>
            <a:spLocks noGrp="1"/>
          </p:cNvSpPr>
          <p:nvPr>
            <p:ph type="sldNum" sz="quarter" idx="5"/>
            <p:custDataLst>
              <p:tags r:id="rId5"/>
            </p:custDataLst>
          </p:nvPr>
        </p:nvSpPr>
        <p:spPr/>
        <p:txBody>
          <a:bodyPr/>
          <a:lstStyle/>
          <a:p>
            <a:fld id="{91DDC678-EC9E-4218-8B69-BD43C415182B}" type="slidenum">
              <a:rPr lang="zh-HK" altLang="en-US" smtClean="0"/>
            </a:fld>
            <a:endParaRPr lang="zh-HK"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a:spLocks noGrp="1"/>
          </p:cNvSpPr>
          <p:nvPr>
            <p:ph type="body" idx="1"/>
            <p:custDataLst>
              <p:tags r:id="rId4"/>
            </p:custDataLst>
          </p:nvPr>
        </p:nvSpPr>
        <p:spPr/>
        <p:txBody>
          <a:bodyPr/>
          <a:lstStyle/>
          <a:p>
            <a:endParaRPr kumimoji="1" lang="zh-CN" altLang="en-US"/>
          </a:p>
        </p:txBody>
      </p:sp>
      <p:sp>
        <p:nvSpPr>
          <p:cNvPr id="4" name="灯片编号占位符 3"/>
          <p:cNvSpPr>
            <a:spLocks noGrp="1"/>
          </p:cNvSpPr>
          <p:nvPr>
            <p:ph type="sldNum" sz="quarter" idx="5"/>
            <p:custDataLst>
              <p:tags r:id="rId5"/>
            </p:custDataLst>
          </p:nvPr>
        </p:nvSpPr>
        <p:spPr/>
        <p:txBody>
          <a:bodyPr/>
          <a:lstStyle/>
          <a:p>
            <a:fld id="{91DDC678-EC9E-4218-8B69-BD43C415182B}" type="slidenum">
              <a:rPr lang="zh-HK" altLang="en-US" smtClean="0"/>
            </a:fld>
            <a:endParaRPr lang="zh-HK"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幻灯片图像占位符 1"/>
          <p:cNvSpPr>
            <a:spLocks noGrp="1" noRot="1" noChangeAspect="1"/>
          </p:cNvSpPr>
          <p:nvPr>
            <p:ph type="sldImg"/>
            <p:custDataLst>
              <p:tags r:id="rId3"/>
            </p:custDataLst>
          </p:nvPr>
        </p:nvSpPr>
        <p:spPr/>
      </p:sp>
      <p:sp>
        <p:nvSpPr>
          <p:cNvPr id="63490" name="文本占位符 2"/>
          <p:cNvSpPr>
            <a:spLocks noGrp="1"/>
          </p:cNvSpPr>
          <p:nvPr>
            <p:ph type="body" idx="1"/>
            <p:custDataLst>
              <p:tags r:id="rId4"/>
            </p:custDataLst>
          </p:nvPr>
        </p:nvSpPr>
        <p:spPr/>
        <p:txBody>
          <a:bodyPr lIns="91440" tIns="45720" rIns="91440" bIns="45720" anchor="t" anchorCtr="0"/>
          <a:lstStyle/>
          <a:p>
            <a:pPr lvl="0"/>
            <a:r>
              <a:rPr lang="zh-CN" altLang="en-US"/>
              <a:t>先判断体细胞的染色体数</a:t>
            </a:r>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a:spLocks noGrp="1"/>
          </p:cNvSpPr>
          <p:nvPr>
            <p:ph type="body" idx="1"/>
            <p:custDataLst>
              <p:tags r:id="rId4"/>
            </p:custDataLst>
          </p:nvPr>
        </p:nvSpPr>
        <p:spPr/>
        <p:txBody>
          <a:bodyPr/>
          <a:lstStyle/>
          <a:p>
            <a:endParaRPr lang="zh-CN" altLang="en-US"/>
          </a:p>
        </p:txBody>
      </p:sp>
      <p:sp>
        <p:nvSpPr>
          <p:cNvPr id="4" name="灯片编号占位符 3"/>
          <p:cNvSpPr>
            <a:spLocks noGrp="1"/>
          </p:cNvSpPr>
          <p:nvPr>
            <p:ph type="sldNum" sz="quarter" idx="5"/>
            <p:custDataLst>
              <p:tags r:id="rId5"/>
            </p:custDataLst>
          </p:nvPr>
        </p:nvSpPr>
        <p:spPr/>
        <p:txBody>
          <a:bodyPr/>
          <a:lstStyle/>
          <a:p>
            <a:fld id="{51D5533D-F745-4337-9DE4-A53AEC3CF499}"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a:spLocks noGrp="1"/>
          </p:cNvSpPr>
          <p:nvPr>
            <p:ph type="body" idx="1"/>
            <p:custDataLst>
              <p:tags r:id="rId4"/>
            </p:custDataLst>
          </p:nvPr>
        </p:nvSpPr>
        <p:spPr/>
        <p:txBody>
          <a:bodyPr/>
          <a:lstStyle/>
          <a:p>
            <a:endParaRPr lang="zh-CN" altLang="en-US"/>
          </a:p>
        </p:txBody>
      </p:sp>
      <p:sp>
        <p:nvSpPr>
          <p:cNvPr id="4" name="灯片编号占位符 3"/>
          <p:cNvSpPr>
            <a:spLocks noGrp="1"/>
          </p:cNvSpPr>
          <p:nvPr>
            <p:ph type="sldNum" sz="quarter" idx="5"/>
            <p:custDataLst>
              <p:tags r:id="rId5"/>
            </p:custDataLst>
          </p:nvPr>
        </p:nvSpPr>
        <p:spPr/>
        <p:txBody>
          <a:bodyPr/>
          <a:lstStyle/>
          <a:p>
            <a:fld id="{51D5533D-F745-4337-9DE4-A53AEC3CF499}"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9" Type="http://schemas.openxmlformats.org/officeDocument/2006/relationships/tags" Target="../tags/tag7.xml"/><Relationship Id="rId8" Type="http://schemas.openxmlformats.org/officeDocument/2006/relationships/tags" Target="../tags/tag6.xml"/><Relationship Id="rId7" Type="http://schemas.openxmlformats.org/officeDocument/2006/relationships/tags" Target="../tags/tag5.xml"/><Relationship Id="rId6" Type="http://schemas.openxmlformats.org/officeDocument/2006/relationships/tags" Target="../tags/tag4.xml"/><Relationship Id="rId5" Type="http://schemas.openxmlformats.org/officeDocument/2006/relationships/tags" Target="../tags/tag3.xml"/><Relationship Id="rId4" Type="http://schemas.openxmlformats.org/officeDocument/2006/relationships/image" Target="../media/image1.jpeg"/><Relationship Id="rId3" Type="http://schemas.openxmlformats.org/officeDocument/2006/relationships/tags" Target="../tags/tag2.xml"/><Relationship Id="rId24" Type="http://schemas.openxmlformats.org/officeDocument/2006/relationships/tags" Target="../tags/tag22.xml"/><Relationship Id="rId23" Type="http://schemas.openxmlformats.org/officeDocument/2006/relationships/tags" Target="../tags/tag21.xml"/><Relationship Id="rId22" Type="http://schemas.openxmlformats.org/officeDocument/2006/relationships/tags" Target="../tags/tag20.xml"/><Relationship Id="rId21" Type="http://schemas.openxmlformats.org/officeDocument/2006/relationships/tags" Target="../tags/tag19.xml"/><Relationship Id="rId20" Type="http://schemas.openxmlformats.org/officeDocument/2006/relationships/tags" Target="../tags/tag18.xml"/><Relationship Id="rId2" Type="http://schemas.openxmlformats.org/officeDocument/2006/relationships/tags" Target="../tags/tag1.xml"/><Relationship Id="rId19" Type="http://schemas.openxmlformats.org/officeDocument/2006/relationships/tags" Target="../tags/tag17.xml"/><Relationship Id="rId18" Type="http://schemas.openxmlformats.org/officeDocument/2006/relationships/tags" Target="../tags/tag16.xml"/><Relationship Id="rId17" Type="http://schemas.openxmlformats.org/officeDocument/2006/relationships/tags" Target="../tags/tag15.xml"/><Relationship Id="rId16" Type="http://schemas.openxmlformats.org/officeDocument/2006/relationships/tags" Target="../tags/tag14.xml"/><Relationship Id="rId15" Type="http://schemas.openxmlformats.org/officeDocument/2006/relationships/tags" Target="../tags/tag13.xml"/><Relationship Id="rId14" Type="http://schemas.openxmlformats.org/officeDocument/2006/relationships/tags" Target="../tags/tag12.xml"/><Relationship Id="rId13" Type="http://schemas.openxmlformats.org/officeDocument/2006/relationships/tags" Target="../tags/tag11.xml"/><Relationship Id="rId12" Type="http://schemas.openxmlformats.org/officeDocument/2006/relationships/tags" Target="../tags/tag10.xml"/><Relationship Id="rId11" Type="http://schemas.openxmlformats.org/officeDocument/2006/relationships/tags" Target="../tags/tag9.xml"/><Relationship Id="rId10" Type="http://schemas.openxmlformats.org/officeDocument/2006/relationships/tags" Target="../tags/tag8.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9" Type="http://schemas.openxmlformats.org/officeDocument/2006/relationships/tags" Target="../tags/tag145.xml"/><Relationship Id="rId8" Type="http://schemas.openxmlformats.org/officeDocument/2006/relationships/tags" Target="../tags/tag144.xml"/><Relationship Id="rId7" Type="http://schemas.openxmlformats.org/officeDocument/2006/relationships/tags" Target="../tags/tag143.xml"/><Relationship Id="rId6" Type="http://schemas.openxmlformats.org/officeDocument/2006/relationships/tags" Target="../tags/tag142.xml"/><Relationship Id="rId5" Type="http://schemas.openxmlformats.org/officeDocument/2006/relationships/tags" Target="../tags/tag141.xml"/><Relationship Id="rId4" Type="http://schemas.openxmlformats.org/officeDocument/2006/relationships/tags" Target="../tags/tag140.xml"/><Relationship Id="rId3" Type="http://schemas.openxmlformats.org/officeDocument/2006/relationships/tags" Target="../tags/tag139.xml"/><Relationship Id="rId2" Type="http://schemas.openxmlformats.org/officeDocument/2006/relationships/tags" Target="../tags/tag138.xml"/><Relationship Id="rId13" Type="http://schemas.openxmlformats.org/officeDocument/2006/relationships/tags" Target="../tags/tag149.xml"/><Relationship Id="rId12" Type="http://schemas.openxmlformats.org/officeDocument/2006/relationships/tags" Target="../tags/tag148.xml"/><Relationship Id="rId11" Type="http://schemas.openxmlformats.org/officeDocument/2006/relationships/tags" Target="../tags/tag147.xml"/><Relationship Id="rId10" Type="http://schemas.openxmlformats.org/officeDocument/2006/relationships/tags" Target="../tags/tag146.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9" Type="http://schemas.openxmlformats.org/officeDocument/2006/relationships/tags" Target="../tags/tag157.xml"/><Relationship Id="rId8" Type="http://schemas.openxmlformats.org/officeDocument/2006/relationships/tags" Target="../tags/tag156.xml"/><Relationship Id="rId7" Type="http://schemas.openxmlformats.org/officeDocument/2006/relationships/tags" Target="../tags/tag155.xml"/><Relationship Id="rId6" Type="http://schemas.openxmlformats.org/officeDocument/2006/relationships/tags" Target="../tags/tag154.xml"/><Relationship Id="rId5" Type="http://schemas.openxmlformats.org/officeDocument/2006/relationships/tags" Target="../tags/tag153.xml"/><Relationship Id="rId4" Type="http://schemas.openxmlformats.org/officeDocument/2006/relationships/tags" Target="../tags/tag152.xml"/><Relationship Id="rId3" Type="http://schemas.openxmlformats.org/officeDocument/2006/relationships/tags" Target="../tags/tag151.xml"/><Relationship Id="rId22" Type="http://schemas.openxmlformats.org/officeDocument/2006/relationships/tags" Target="../tags/tag170.xml"/><Relationship Id="rId21" Type="http://schemas.openxmlformats.org/officeDocument/2006/relationships/tags" Target="../tags/tag169.xml"/><Relationship Id="rId20" Type="http://schemas.openxmlformats.org/officeDocument/2006/relationships/tags" Target="../tags/tag168.xml"/><Relationship Id="rId2" Type="http://schemas.openxmlformats.org/officeDocument/2006/relationships/tags" Target="../tags/tag150.xml"/><Relationship Id="rId19" Type="http://schemas.openxmlformats.org/officeDocument/2006/relationships/tags" Target="../tags/tag167.xml"/><Relationship Id="rId18" Type="http://schemas.openxmlformats.org/officeDocument/2006/relationships/tags" Target="../tags/tag166.xml"/><Relationship Id="rId17" Type="http://schemas.openxmlformats.org/officeDocument/2006/relationships/tags" Target="../tags/tag165.xml"/><Relationship Id="rId16" Type="http://schemas.openxmlformats.org/officeDocument/2006/relationships/tags" Target="../tags/tag164.xml"/><Relationship Id="rId15" Type="http://schemas.openxmlformats.org/officeDocument/2006/relationships/tags" Target="../tags/tag163.xml"/><Relationship Id="rId14" Type="http://schemas.openxmlformats.org/officeDocument/2006/relationships/tags" Target="../tags/tag162.xml"/><Relationship Id="rId13" Type="http://schemas.openxmlformats.org/officeDocument/2006/relationships/tags" Target="../tags/tag161.xml"/><Relationship Id="rId12" Type="http://schemas.openxmlformats.org/officeDocument/2006/relationships/tags" Target="../tags/tag160.xml"/><Relationship Id="rId11" Type="http://schemas.openxmlformats.org/officeDocument/2006/relationships/tags" Target="../tags/tag159.xml"/><Relationship Id="rId10" Type="http://schemas.openxmlformats.org/officeDocument/2006/relationships/tags" Target="../tags/tag158.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9" Type="http://schemas.openxmlformats.org/officeDocument/2006/relationships/tags" Target="../tags/tag178.xml"/><Relationship Id="rId8" Type="http://schemas.openxmlformats.org/officeDocument/2006/relationships/tags" Target="../tags/tag177.xml"/><Relationship Id="rId7" Type="http://schemas.openxmlformats.org/officeDocument/2006/relationships/tags" Target="../tags/tag176.xml"/><Relationship Id="rId6" Type="http://schemas.openxmlformats.org/officeDocument/2006/relationships/tags" Target="../tags/tag175.xml"/><Relationship Id="rId5" Type="http://schemas.openxmlformats.org/officeDocument/2006/relationships/tags" Target="../tags/tag174.xml"/><Relationship Id="rId4" Type="http://schemas.openxmlformats.org/officeDocument/2006/relationships/tags" Target="../tags/tag173.xml"/><Relationship Id="rId3" Type="http://schemas.openxmlformats.org/officeDocument/2006/relationships/tags" Target="../tags/tag172.xml"/><Relationship Id="rId2" Type="http://schemas.openxmlformats.org/officeDocument/2006/relationships/tags" Target="../tags/tag171.xml"/><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9" Type="http://schemas.openxmlformats.org/officeDocument/2006/relationships/tags" Target="../tags/tag186.xml"/><Relationship Id="rId8" Type="http://schemas.openxmlformats.org/officeDocument/2006/relationships/tags" Target="../tags/tag185.xml"/><Relationship Id="rId7" Type="http://schemas.openxmlformats.org/officeDocument/2006/relationships/tags" Target="../tags/tag184.xml"/><Relationship Id="rId6" Type="http://schemas.openxmlformats.org/officeDocument/2006/relationships/tags" Target="../tags/tag183.xml"/><Relationship Id="rId5" Type="http://schemas.openxmlformats.org/officeDocument/2006/relationships/tags" Target="../tags/tag182.xml"/><Relationship Id="rId4" Type="http://schemas.openxmlformats.org/officeDocument/2006/relationships/tags" Target="../tags/tag181.xml"/><Relationship Id="rId3" Type="http://schemas.openxmlformats.org/officeDocument/2006/relationships/tags" Target="../tags/tag180.xml"/><Relationship Id="rId2" Type="http://schemas.openxmlformats.org/officeDocument/2006/relationships/tags" Target="../tags/tag179.xml"/><Relationship Id="rId10" Type="http://schemas.openxmlformats.org/officeDocument/2006/relationships/tags" Target="../tags/tag187.xml"/><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9" Type="http://schemas.openxmlformats.org/officeDocument/2006/relationships/tags" Target="../tags/tag195.xml"/><Relationship Id="rId8" Type="http://schemas.openxmlformats.org/officeDocument/2006/relationships/tags" Target="../tags/tag194.xml"/><Relationship Id="rId7" Type="http://schemas.openxmlformats.org/officeDocument/2006/relationships/tags" Target="../tags/tag193.xml"/><Relationship Id="rId6" Type="http://schemas.openxmlformats.org/officeDocument/2006/relationships/tags" Target="../tags/tag192.xml"/><Relationship Id="rId5" Type="http://schemas.openxmlformats.org/officeDocument/2006/relationships/tags" Target="../tags/tag191.xml"/><Relationship Id="rId4" Type="http://schemas.openxmlformats.org/officeDocument/2006/relationships/tags" Target="../tags/tag190.xml"/><Relationship Id="rId3" Type="http://schemas.openxmlformats.org/officeDocument/2006/relationships/tags" Target="../tags/tag189.xml"/><Relationship Id="rId2" Type="http://schemas.openxmlformats.org/officeDocument/2006/relationships/tags" Target="../tags/tag188.xml"/><Relationship Id="rId12" Type="http://schemas.openxmlformats.org/officeDocument/2006/relationships/tags" Target="../tags/tag198.xml"/><Relationship Id="rId11" Type="http://schemas.openxmlformats.org/officeDocument/2006/relationships/tags" Target="../tags/tag197.xml"/><Relationship Id="rId10" Type="http://schemas.openxmlformats.org/officeDocument/2006/relationships/tags" Target="../tags/tag196.xml"/><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9" Type="http://schemas.openxmlformats.org/officeDocument/2006/relationships/tags" Target="../tags/tag206.xml"/><Relationship Id="rId8" Type="http://schemas.openxmlformats.org/officeDocument/2006/relationships/tags" Target="../tags/tag205.xml"/><Relationship Id="rId7" Type="http://schemas.openxmlformats.org/officeDocument/2006/relationships/tags" Target="../tags/tag204.xml"/><Relationship Id="rId6" Type="http://schemas.openxmlformats.org/officeDocument/2006/relationships/tags" Target="../tags/tag203.xml"/><Relationship Id="rId5" Type="http://schemas.openxmlformats.org/officeDocument/2006/relationships/tags" Target="../tags/tag202.xml"/><Relationship Id="rId4" Type="http://schemas.openxmlformats.org/officeDocument/2006/relationships/tags" Target="../tags/tag201.xml"/><Relationship Id="rId3" Type="http://schemas.openxmlformats.org/officeDocument/2006/relationships/tags" Target="../tags/tag200.xml"/><Relationship Id="rId2" Type="http://schemas.openxmlformats.org/officeDocument/2006/relationships/tags" Target="../tags/tag199.xml"/><Relationship Id="rId11" Type="http://schemas.openxmlformats.org/officeDocument/2006/relationships/tags" Target="../tags/tag208.xml"/><Relationship Id="rId10" Type="http://schemas.openxmlformats.org/officeDocument/2006/relationships/tags" Target="../tags/tag207.xml"/><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9" Type="http://schemas.openxmlformats.org/officeDocument/2006/relationships/tags" Target="../tags/tag216.xml"/><Relationship Id="rId8" Type="http://schemas.openxmlformats.org/officeDocument/2006/relationships/tags" Target="../tags/tag215.xml"/><Relationship Id="rId7" Type="http://schemas.openxmlformats.org/officeDocument/2006/relationships/tags" Target="../tags/tag214.xml"/><Relationship Id="rId6" Type="http://schemas.openxmlformats.org/officeDocument/2006/relationships/tags" Target="../tags/tag213.xml"/><Relationship Id="rId5" Type="http://schemas.openxmlformats.org/officeDocument/2006/relationships/tags" Target="../tags/tag212.xml"/><Relationship Id="rId4" Type="http://schemas.openxmlformats.org/officeDocument/2006/relationships/tags" Target="../tags/tag211.xml"/><Relationship Id="rId3" Type="http://schemas.openxmlformats.org/officeDocument/2006/relationships/tags" Target="../tags/tag210.xml"/><Relationship Id="rId2" Type="http://schemas.openxmlformats.org/officeDocument/2006/relationships/tags" Target="../tags/tag209.xml"/><Relationship Id="rId12" Type="http://schemas.openxmlformats.org/officeDocument/2006/relationships/tags" Target="../tags/tag219.xml"/><Relationship Id="rId11" Type="http://schemas.openxmlformats.org/officeDocument/2006/relationships/tags" Target="../tags/tag218.xml"/><Relationship Id="rId10" Type="http://schemas.openxmlformats.org/officeDocument/2006/relationships/tags" Target="../tags/tag217.xml"/><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9" Type="http://schemas.openxmlformats.org/officeDocument/2006/relationships/tags" Target="../tags/tag227.xml"/><Relationship Id="rId8" Type="http://schemas.openxmlformats.org/officeDocument/2006/relationships/tags" Target="../tags/tag226.xml"/><Relationship Id="rId7" Type="http://schemas.openxmlformats.org/officeDocument/2006/relationships/tags" Target="../tags/tag225.xml"/><Relationship Id="rId6" Type="http://schemas.openxmlformats.org/officeDocument/2006/relationships/tags" Target="../tags/tag224.xml"/><Relationship Id="rId5" Type="http://schemas.openxmlformats.org/officeDocument/2006/relationships/tags" Target="../tags/tag223.xml"/><Relationship Id="rId4" Type="http://schemas.openxmlformats.org/officeDocument/2006/relationships/tags" Target="../tags/tag222.xml"/><Relationship Id="rId3" Type="http://schemas.openxmlformats.org/officeDocument/2006/relationships/tags" Target="../tags/tag221.xml"/><Relationship Id="rId2" Type="http://schemas.openxmlformats.org/officeDocument/2006/relationships/tags" Target="../tags/tag220.xml"/><Relationship Id="rId14" Type="http://schemas.openxmlformats.org/officeDocument/2006/relationships/tags" Target="../tags/tag232.xml"/><Relationship Id="rId13" Type="http://schemas.openxmlformats.org/officeDocument/2006/relationships/tags" Target="../tags/tag231.xml"/><Relationship Id="rId12" Type="http://schemas.openxmlformats.org/officeDocument/2006/relationships/tags" Target="../tags/tag230.xml"/><Relationship Id="rId11" Type="http://schemas.openxmlformats.org/officeDocument/2006/relationships/tags" Target="../tags/tag229.xml"/><Relationship Id="rId10" Type="http://schemas.openxmlformats.org/officeDocument/2006/relationships/tags" Target="../tags/tag228.xml"/><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9" Type="http://schemas.openxmlformats.org/officeDocument/2006/relationships/tags" Target="../tags/tag240.xml"/><Relationship Id="rId8" Type="http://schemas.openxmlformats.org/officeDocument/2006/relationships/tags" Target="../tags/tag239.xml"/><Relationship Id="rId7" Type="http://schemas.openxmlformats.org/officeDocument/2006/relationships/tags" Target="../tags/tag238.xml"/><Relationship Id="rId6" Type="http://schemas.openxmlformats.org/officeDocument/2006/relationships/tags" Target="../tags/tag237.xml"/><Relationship Id="rId5" Type="http://schemas.openxmlformats.org/officeDocument/2006/relationships/tags" Target="../tags/tag236.xml"/><Relationship Id="rId4" Type="http://schemas.openxmlformats.org/officeDocument/2006/relationships/tags" Target="../tags/tag235.xml"/><Relationship Id="rId3" Type="http://schemas.openxmlformats.org/officeDocument/2006/relationships/tags" Target="../tags/tag234.xml"/><Relationship Id="rId2" Type="http://schemas.openxmlformats.org/officeDocument/2006/relationships/tags" Target="../tags/tag233.xml"/><Relationship Id="rId14" Type="http://schemas.openxmlformats.org/officeDocument/2006/relationships/tags" Target="../tags/tag245.xml"/><Relationship Id="rId13" Type="http://schemas.openxmlformats.org/officeDocument/2006/relationships/tags" Target="../tags/tag244.xml"/><Relationship Id="rId12" Type="http://schemas.openxmlformats.org/officeDocument/2006/relationships/tags" Target="../tags/tag243.xml"/><Relationship Id="rId11" Type="http://schemas.openxmlformats.org/officeDocument/2006/relationships/tags" Target="../tags/tag242.xml"/><Relationship Id="rId10" Type="http://schemas.openxmlformats.org/officeDocument/2006/relationships/tags" Target="../tags/tag241.xml"/><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6" Type="http://schemas.openxmlformats.org/officeDocument/2006/relationships/tags" Target="../tags/tag250.xml"/><Relationship Id="rId5" Type="http://schemas.openxmlformats.org/officeDocument/2006/relationships/tags" Target="../tags/tag249.xml"/><Relationship Id="rId4" Type="http://schemas.openxmlformats.org/officeDocument/2006/relationships/tags" Target="../tags/tag248.xml"/><Relationship Id="rId3" Type="http://schemas.openxmlformats.org/officeDocument/2006/relationships/tags" Target="../tags/tag247.xml"/><Relationship Id="rId2" Type="http://schemas.openxmlformats.org/officeDocument/2006/relationships/tags" Target="../tags/tag246.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9" Type="http://schemas.openxmlformats.org/officeDocument/2006/relationships/tags" Target="../tags/tag30.xml"/><Relationship Id="rId8" Type="http://schemas.openxmlformats.org/officeDocument/2006/relationships/tags" Target="../tags/tag29.xml"/><Relationship Id="rId7" Type="http://schemas.openxmlformats.org/officeDocument/2006/relationships/tags" Target="../tags/tag28.xml"/><Relationship Id="rId6" Type="http://schemas.openxmlformats.org/officeDocument/2006/relationships/tags" Target="../tags/tag27.xml"/><Relationship Id="rId5" Type="http://schemas.openxmlformats.org/officeDocument/2006/relationships/tags" Target="../tags/tag26.xml"/><Relationship Id="rId4" Type="http://schemas.openxmlformats.org/officeDocument/2006/relationships/tags" Target="../tags/tag25.xml"/><Relationship Id="rId3" Type="http://schemas.openxmlformats.org/officeDocument/2006/relationships/tags" Target="../tags/tag24.xml"/><Relationship Id="rId2" Type="http://schemas.openxmlformats.org/officeDocument/2006/relationships/tags" Target="../tags/tag23.xml"/><Relationship Id="rId14" Type="http://schemas.openxmlformats.org/officeDocument/2006/relationships/tags" Target="../tags/tag35.xml"/><Relationship Id="rId13" Type="http://schemas.openxmlformats.org/officeDocument/2006/relationships/tags" Target="../tags/tag34.xml"/><Relationship Id="rId12" Type="http://schemas.openxmlformats.org/officeDocument/2006/relationships/tags" Target="../tags/tag33.xml"/><Relationship Id="rId11" Type="http://schemas.openxmlformats.org/officeDocument/2006/relationships/tags" Target="../tags/tag32.xml"/><Relationship Id="rId10" Type="http://schemas.openxmlformats.org/officeDocument/2006/relationships/tags" Target="../tags/tag31.xml"/><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9" Type="http://schemas.openxmlformats.org/officeDocument/2006/relationships/tags" Target="../tags/tag43.xml"/><Relationship Id="rId8" Type="http://schemas.openxmlformats.org/officeDocument/2006/relationships/tags" Target="../tags/tag42.xml"/><Relationship Id="rId7" Type="http://schemas.openxmlformats.org/officeDocument/2006/relationships/tags" Target="../tags/tag41.xml"/><Relationship Id="rId6" Type="http://schemas.openxmlformats.org/officeDocument/2006/relationships/tags" Target="../tags/tag40.xml"/><Relationship Id="rId5" Type="http://schemas.openxmlformats.org/officeDocument/2006/relationships/tags" Target="../tags/tag39.xml"/><Relationship Id="rId4" Type="http://schemas.openxmlformats.org/officeDocument/2006/relationships/tags" Target="../tags/tag38.xml"/><Relationship Id="rId3" Type="http://schemas.openxmlformats.org/officeDocument/2006/relationships/tags" Target="../tags/tag37.xml"/><Relationship Id="rId26" Type="http://schemas.openxmlformats.org/officeDocument/2006/relationships/tags" Target="../tags/tag60.xml"/><Relationship Id="rId25" Type="http://schemas.openxmlformats.org/officeDocument/2006/relationships/tags" Target="../tags/tag59.xml"/><Relationship Id="rId24" Type="http://schemas.openxmlformats.org/officeDocument/2006/relationships/tags" Target="../tags/tag58.xml"/><Relationship Id="rId23" Type="http://schemas.openxmlformats.org/officeDocument/2006/relationships/tags" Target="../tags/tag57.xml"/><Relationship Id="rId22" Type="http://schemas.openxmlformats.org/officeDocument/2006/relationships/tags" Target="../tags/tag56.xml"/><Relationship Id="rId21" Type="http://schemas.openxmlformats.org/officeDocument/2006/relationships/tags" Target="../tags/tag55.xml"/><Relationship Id="rId20" Type="http://schemas.openxmlformats.org/officeDocument/2006/relationships/tags" Target="../tags/tag54.xml"/><Relationship Id="rId2" Type="http://schemas.openxmlformats.org/officeDocument/2006/relationships/tags" Target="../tags/tag36.xml"/><Relationship Id="rId19" Type="http://schemas.openxmlformats.org/officeDocument/2006/relationships/tags" Target="../tags/tag53.xml"/><Relationship Id="rId18" Type="http://schemas.openxmlformats.org/officeDocument/2006/relationships/tags" Target="../tags/tag52.xml"/><Relationship Id="rId17" Type="http://schemas.openxmlformats.org/officeDocument/2006/relationships/tags" Target="../tags/tag51.xml"/><Relationship Id="rId16" Type="http://schemas.openxmlformats.org/officeDocument/2006/relationships/tags" Target="../tags/tag50.xml"/><Relationship Id="rId15" Type="http://schemas.openxmlformats.org/officeDocument/2006/relationships/tags" Target="../tags/tag49.xml"/><Relationship Id="rId14" Type="http://schemas.openxmlformats.org/officeDocument/2006/relationships/tags" Target="../tags/tag48.xml"/><Relationship Id="rId13" Type="http://schemas.openxmlformats.org/officeDocument/2006/relationships/tags" Target="../tags/tag47.xml"/><Relationship Id="rId12" Type="http://schemas.openxmlformats.org/officeDocument/2006/relationships/tags" Target="../tags/tag46.xml"/><Relationship Id="rId11" Type="http://schemas.openxmlformats.org/officeDocument/2006/relationships/tags" Target="../tags/tag45.xml"/><Relationship Id="rId10" Type="http://schemas.openxmlformats.org/officeDocument/2006/relationships/tags" Target="../tags/tag44.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9" Type="http://schemas.openxmlformats.org/officeDocument/2006/relationships/tags" Target="../tags/tag68.xml"/><Relationship Id="rId8" Type="http://schemas.openxmlformats.org/officeDocument/2006/relationships/tags" Target="../tags/tag67.xml"/><Relationship Id="rId7" Type="http://schemas.openxmlformats.org/officeDocument/2006/relationships/tags" Target="../tags/tag66.xml"/><Relationship Id="rId6" Type="http://schemas.openxmlformats.org/officeDocument/2006/relationships/tags" Target="../tags/tag65.xml"/><Relationship Id="rId5" Type="http://schemas.openxmlformats.org/officeDocument/2006/relationships/tags" Target="../tags/tag64.xml"/><Relationship Id="rId4" Type="http://schemas.openxmlformats.org/officeDocument/2006/relationships/tags" Target="../tags/tag63.xml"/><Relationship Id="rId3" Type="http://schemas.openxmlformats.org/officeDocument/2006/relationships/tags" Target="../tags/tag62.xml"/><Relationship Id="rId2" Type="http://schemas.openxmlformats.org/officeDocument/2006/relationships/tags" Target="../tags/tag61.xml"/><Relationship Id="rId15" Type="http://schemas.openxmlformats.org/officeDocument/2006/relationships/tags" Target="../tags/tag74.xml"/><Relationship Id="rId14" Type="http://schemas.openxmlformats.org/officeDocument/2006/relationships/tags" Target="../tags/tag73.xml"/><Relationship Id="rId13" Type="http://schemas.openxmlformats.org/officeDocument/2006/relationships/tags" Target="../tags/tag72.xml"/><Relationship Id="rId12" Type="http://schemas.openxmlformats.org/officeDocument/2006/relationships/tags" Target="../tags/tag71.xml"/><Relationship Id="rId11" Type="http://schemas.openxmlformats.org/officeDocument/2006/relationships/tags" Target="../tags/tag70.xml"/><Relationship Id="rId10" Type="http://schemas.openxmlformats.org/officeDocument/2006/relationships/tags" Target="../tags/tag69.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82.xml"/><Relationship Id="rId8" Type="http://schemas.openxmlformats.org/officeDocument/2006/relationships/tags" Target="../tags/tag81.xml"/><Relationship Id="rId7" Type="http://schemas.openxmlformats.org/officeDocument/2006/relationships/tags" Target="../tags/tag80.xml"/><Relationship Id="rId6" Type="http://schemas.openxmlformats.org/officeDocument/2006/relationships/tags" Target="../tags/tag79.xml"/><Relationship Id="rId5" Type="http://schemas.openxmlformats.org/officeDocument/2006/relationships/tags" Target="../tags/tag78.xml"/><Relationship Id="rId4" Type="http://schemas.openxmlformats.org/officeDocument/2006/relationships/tags" Target="../tags/tag77.xml"/><Relationship Id="rId3" Type="http://schemas.openxmlformats.org/officeDocument/2006/relationships/tags" Target="../tags/tag76.xml"/><Relationship Id="rId2" Type="http://schemas.openxmlformats.org/officeDocument/2006/relationships/tags" Target="../tags/tag75.xml"/><Relationship Id="rId17" Type="http://schemas.openxmlformats.org/officeDocument/2006/relationships/tags" Target="../tags/tag90.xml"/><Relationship Id="rId16" Type="http://schemas.openxmlformats.org/officeDocument/2006/relationships/tags" Target="../tags/tag89.xml"/><Relationship Id="rId15" Type="http://schemas.openxmlformats.org/officeDocument/2006/relationships/tags" Target="../tags/tag88.xml"/><Relationship Id="rId14" Type="http://schemas.openxmlformats.org/officeDocument/2006/relationships/tags" Target="../tags/tag87.xml"/><Relationship Id="rId13" Type="http://schemas.openxmlformats.org/officeDocument/2006/relationships/tags" Target="../tags/tag86.xml"/><Relationship Id="rId12" Type="http://schemas.openxmlformats.org/officeDocument/2006/relationships/tags" Target="../tags/tag85.xml"/><Relationship Id="rId11" Type="http://schemas.openxmlformats.org/officeDocument/2006/relationships/tags" Target="../tags/tag84.xml"/><Relationship Id="rId10" Type="http://schemas.openxmlformats.org/officeDocument/2006/relationships/tags" Target="../tags/tag83.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9" Type="http://schemas.openxmlformats.org/officeDocument/2006/relationships/tags" Target="../tags/tag98.xml"/><Relationship Id="rId8" Type="http://schemas.openxmlformats.org/officeDocument/2006/relationships/tags" Target="../tags/tag97.xml"/><Relationship Id="rId7" Type="http://schemas.openxmlformats.org/officeDocument/2006/relationships/tags" Target="../tags/tag96.xml"/><Relationship Id="rId6" Type="http://schemas.openxmlformats.org/officeDocument/2006/relationships/tags" Target="../tags/tag95.xml"/><Relationship Id="rId5" Type="http://schemas.openxmlformats.org/officeDocument/2006/relationships/tags" Target="../tags/tag94.xml"/><Relationship Id="rId4" Type="http://schemas.openxmlformats.org/officeDocument/2006/relationships/tags" Target="../tags/tag93.xml"/><Relationship Id="rId3" Type="http://schemas.openxmlformats.org/officeDocument/2006/relationships/tags" Target="../tags/tag92.xml"/><Relationship Id="rId2" Type="http://schemas.openxmlformats.org/officeDocument/2006/relationships/tags" Target="../tags/tag91.xml"/><Relationship Id="rId18" Type="http://schemas.openxmlformats.org/officeDocument/2006/relationships/tags" Target="../tags/tag107.xml"/><Relationship Id="rId17" Type="http://schemas.openxmlformats.org/officeDocument/2006/relationships/tags" Target="../tags/tag106.xml"/><Relationship Id="rId16" Type="http://schemas.openxmlformats.org/officeDocument/2006/relationships/tags" Target="../tags/tag105.xml"/><Relationship Id="rId15" Type="http://schemas.openxmlformats.org/officeDocument/2006/relationships/tags" Target="../tags/tag104.xml"/><Relationship Id="rId14" Type="http://schemas.openxmlformats.org/officeDocument/2006/relationships/tags" Target="../tags/tag103.xml"/><Relationship Id="rId13" Type="http://schemas.openxmlformats.org/officeDocument/2006/relationships/tags" Target="../tags/tag102.xml"/><Relationship Id="rId12" Type="http://schemas.openxmlformats.org/officeDocument/2006/relationships/tags" Target="../tags/tag101.xml"/><Relationship Id="rId11" Type="http://schemas.openxmlformats.org/officeDocument/2006/relationships/tags" Target="../tags/tag100.xml"/><Relationship Id="rId10" Type="http://schemas.openxmlformats.org/officeDocument/2006/relationships/tags" Target="../tags/tag99.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110.xml"/><Relationship Id="rId3" Type="http://schemas.openxmlformats.org/officeDocument/2006/relationships/tags" Target="../tags/tag109.xml"/><Relationship Id="rId2" Type="http://schemas.openxmlformats.org/officeDocument/2006/relationships/tags" Target="../tags/tag108.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9" Type="http://schemas.openxmlformats.org/officeDocument/2006/relationships/tags" Target="../tags/tag118.xml"/><Relationship Id="rId8" Type="http://schemas.openxmlformats.org/officeDocument/2006/relationships/tags" Target="../tags/tag117.xml"/><Relationship Id="rId7" Type="http://schemas.openxmlformats.org/officeDocument/2006/relationships/tags" Target="../tags/tag116.xml"/><Relationship Id="rId6" Type="http://schemas.openxmlformats.org/officeDocument/2006/relationships/tags" Target="../tags/tag115.xml"/><Relationship Id="rId5" Type="http://schemas.openxmlformats.org/officeDocument/2006/relationships/tags" Target="../tags/tag114.xml"/><Relationship Id="rId4" Type="http://schemas.openxmlformats.org/officeDocument/2006/relationships/tags" Target="../tags/tag113.xml"/><Relationship Id="rId3" Type="http://schemas.openxmlformats.org/officeDocument/2006/relationships/tags" Target="../tags/tag112.xml"/><Relationship Id="rId2" Type="http://schemas.openxmlformats.org/officeDocument/2006/relationships/tags" Target="../tags/tag111.xml"/><Relationship Id="rId15" Type="http://schemas.openxmlformats.org/officeDocument/2006/relationships/tags" Target="../tags/tag124.xml"/><Relationship Id="rId14" Type="http://schemas.openxmlformats.org/officeDocument/2006/relationships/tags" Target="../tags/tag123.xml"/><Relationship Id="rId13" Type="http://schemas.openxmlformats.org/officeDocument/2006/relationships/tags" Target="../tags/tag122.xml"/><Relationship Id="rId12" Type="http://schemas.openxmlformats.org/officeDocument/2006/relationships/tags" Target="../tags/tag121.xml"/><Relationship Id="rId11" Type="http://schemas.openxmlformats.org/officeDocument/2006/relationships/tags" Target="../tags/tag120.xml"/><Relationship Id="rId10" Type="http://schemas.openxmlformats.org/officeDocument/2006/relationships/tags" Target="../tags/tag119.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9" Type="http://schemas.openxmlformats.org/officeDocument/2006/relationships/tags" Target="../tags/tag132.xml"/><Relationship Id="rId8" Type="http://schemas.openxmlformats.org/officeDocument/2006/relationships/tags" Target="../tags/tag131.xml"/><Relationship Id="rId7" Type="http://schemas.openxmlformats.org/officeDocument/2006/relationships/tags" Target="../tags/tag130.xml"/><Relationship Id="rId6" Type="http://schemas.openxmlformats.org/officeDocument/2006/relationships/tags" Target="../tags/tag129.xml"/><Relationship Id="rId5" Type="http://schemas.openxmlformats.org/officeDocument/2006/relationships/tags" Target="../tags/tag128.xml"/><Relationship Id="rId4" Type="http://schemas.openxmlformats.org/officeDocument/2006/relationships/tags" Target="../tags/tag127.xml"/><Relationship Id="rId3" Type="http://schemas.openxmlformats.org/officeDocument/2006/relationships/tags" Target="../tags/tag126.xml"/><Relationship Id="rId2" Type="http://schemas.openxmlformats.org/officeDocument/2006/relationships/tags" Target="../tags/tag125.xml"/><Relationship Id="rId14" Type="http://schemas.openxmlformats.org/officeDocument/2006/relationships/tags" Target="../tags/tag137.xml"/><Relationship Id="rId13" Type="http://schemas.openxmlformats.org/officeDocument/2006/relationships/tags" Target="../tags/tag136.xml"/><Relationship Id="rId12" Type="http://schemas.openxmlformats.org/officeDocument/2006/relationships/tags" Target="../tags/tag135.xml"/><Relationship Id="rId11" Type="http://schemas.openxmlformats.org/officeDocument/2006/relationships/tags" Target="../tags/tag134.xml"/><Relationship Id="rId10" Type="http://schemas.openxmlformats.org/officeDocument/2006/relationships/tags" Target="../tags/tag133.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4" name="矩形 3"/>
          <p:cNvSpPr/>
          <p:nvPr>
            <p:custDataLst>
              <p:tags r:id="rId2"/>
            </p:custDataLst>
          </p:nvPr>
        </p:nvSpPr>
        <p:spPr>
          <a:xfrm>
            <a:off x="903605" y="1498600"/>
            <a:ext cx="10297160" cy="3743325"/>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sym typeface="Arial" panose="020B0604020202020204" pitchFamily="34" charset="0"/>
            </a:endParaRPr>
          </a:p>
        </p:txBody>
      </p:sp>
      <p:pic>
        <p:nvPicPr>
          <p:cNvPr id="5" name="图片 4" descr="pexels-photo-3544567"/>
          <p:cNvPicPr>
            <a:picLocks noChangeAspect="1"/>
          </p:cNvPicPr>
          <p:nvPr>
            <p:custDataLst>
              <p:tags r:id="rId3"/>
            </p:custDataLst>
          </p:nvPr>
        </p:nvPicPr>
        <p:blipFill>
          <a:blip r:embed="rId4"/>
          <a:stretch>
            <a:fillRect/>
          </a:stretch>
        </p:blipFill>
        <p:spPr>
          <a:xfrm>
            <a:off x="7633970" y="697230"/>
            <a:ext cx="3566795" cy="5346065"/>
          </a:xfrm>
          <a:prstGeom prst="rect">
            <a:avLst/>
          </a:prstGeom>
        </p:spPr>
      </p:pic>
      <p:sp>
        <p:nvSpPr>
          <p:cNvPr id="6" name="减号 5"/>
          <p:cNvSpPr/>
          <p:nvPr>
            <p:custDataLst>
              <p:tags r:id="rId5"/>
            </p:custDataLst>
          </p:nvPr>
        </p:nvSpPr>
        <p:spPr>
          <a:xfrm>
            <a:off x="238125" y="1171575"/>
            <a:ext cx="4324350" cy="552450"/>
          </a:xfrm>
          <a:prstGeom prst="mathMinus">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8" name="减号 7"/>
          <p:cNvSpPr/>
          <p:nvPr>
            <p:custDataLst>
              <p:tags r:id="rId6"/>
            </p:custDataLst>
          </p:nvPr>
        </p:nvSpPr>
        <p:spPr>
          <a:xfrm rot="5400000">
            <a:off x="-1823085" y="3077845"/>
            <a:ext cx="5358765" cy="552450"/>
          </a:xfrm>
          <a:prstGeom prst="mathMinus">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10" name="减号 9"/>
          <p:cNvSpPr/>
          <p:nvPr>
            <p:custDataLst>
              <p:tags r:id="rId7"/>
            </p:custDataLst>
          </p:nvPr>
        </p:nvSpPr>
        <p:spPr>
          <a:xfrm>
            <a:off x="-34925" y="5013325"/>
            <a:ext cx="6248400" cy="552450"/>
          </a:xfrm>
          <a:prstGeom prst="mathMinus">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12" name="任意多边形 18"/>
          <p:cNvSpPr/>
          <p:nvPr>
            <p:custDataLst>
              <p:tags r:id="rId8"/>
            </p:custDataLst>
          </p:nvPr>
        </p:nvSpPr>
        <p:spPr>
          <a:xfrm rot="720000">
            <a:off x="-52030" y="5929375"/>
            <a:ext cx="1380820" cy="1076856"/>
          </a:xfrm>
          <a:custGeom>
            <a:avLst/>
            <a:gdLst>
              <a:gd name="ir" fmla="*/ w 3 4"/>
              <a:gd name="ib" fmla="*/ h 3 4"/>
            </a:gdLst>
            <a:ahLst/>
            <a:cxnLst>
              <a:cxn ang="3">
                <a:pos x="hc" y="t"/>
              </a:cxn>
              <a:cxn ang="cd2">
                <a:pos x="l" y="vc"/>
              </a:cxn>
              <a:cxn ang="cd4">
                <a:pos x="hc" y="b"/>
              </a:cxn>
              <a:cxn ang="0">
                <a:pos x="r" y="vc"/>
              </a:cxn>
            </a:cxnLst>
            <a:rect l="l" t="t" r="r" b="b"/>
            <a:pathLst>
              <a:path w="2175" h="1695">
                <a:moveTo>
                  <a:pt x="860" y="0"/>
                </a:moveTo>
                <a:lnTo>
                  <a:pt x="2175" y="1273"/>
                </a:lnTo>
                <a:lnTo>
                  <a:pt x="183" y="1696"/>
                </a:lnTo>
                <a:lnTo>
                  <a:pt x="0" y="833"/>
                </a:lnTo>
                <a:lnTo>
                  <a:pt x="860" y="0"/>
                </a:lnTo>
                <a:close/>
              </a:path>
            </a:pathLst>
          </a:custGeom>
          <a:pattFill prst="dkHorz">
            <a:fgClr>
              <a:schemeClr val="accent1"/>
            </a:fgClr>
            <a:bgClr>
              <a:schemeClr val="bg2"/>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14" name="任意多边形 19"/>
          <p:cNvSpPr/>
          <p:nvPr>
            <p:custDataLst>
              <p:tags r:id="rId9"/>
            </p:custDataLst>
          </p:nvPr>
        </p:nvSpPr>
        <p:spPr>
          <a:xfrm rot="720000">
            <a:off x="1015867" y="5803918"/>
            <a:ext cx="1179830" cy="1082562"/>
          </a:xfrm>
          <a:custGeom>
            <a:avLst/>
            <a:gdLst>
              <a:gd name="ir" fmla="*/ w 3 4"/>
              <a:gd name="ib" fmla="*/ h 3 4"/>
            </a:gdLst>
            <a:ahLst/>
            <a:cxnLst>
              <a:cxn ang="3">
                <a:pos x="hc" y="t"/>
              </a:cxn>
              <a:cxn ang="cd2">
                <a:pos x="l" y="vc"/>
              </a:cxn>
              <a:cxn ang="cd4">
                <a:pos x="hc" y="b"/>
              </a:cxn>
              <a:cxn ang="0">
                <a:pos x="r" y="vc"/>
              </a:cxn>
            </a:cxnLst>
            <a:rect l="l" t="t" r="r" b="b"/>
            <a:pathLst>
              <a:path w="1858" h="1705">
                <a:moveTo>
                  <a:pt x="929" y="0"/>
                </a:moveTo>
                <a:lnTo>
                  <a:pt x="1858" y="900"/>
                </a:lnTo>
                <a:lnTo>
                  <a:pt x="1081" y="1652"/>
                </a:lnTo>
                <a:lnTo>
                  <a:pt x="832" y="1705"/>
                </a:lnTo>
                <a:lnTo>
                  <a:pt x="0" y="900"/>
                </a:lnTo>
                <a:lnTo>
                  <a:pt x="929"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22" name="菱形 21"/>
          <p:cNvSpPr/>
          <p:nvPr>
            <p:custDataLst>
              <p:tags r:id="rId10"/>
            </p:custDataLst>
          </p:nvPr>
        </p:nvSpPr>
        <p:spPr>
          <a:xfrm rot="720000">
            <a:off x="670560" y="5625465"/>
            <a:ext cx="642620" cy="624205"/>
          </a:xfrm>
          <a:prstGeom prst="diamond">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24" name="任意多边形 21"/>
          <p:cNvSpPr/>
          <p:nvPr>
            <p:custDataLst>
              <p:tags r:id="rId11"/>
            </p:custDataLst>
          </p:nvPr>
        </p:nvSpPr>
        <p:spPr>
          <a:xfrm rot="720000">
            <a:off x="1981774" y="6640392"/>
            <a:ext cx="487519" cy="288587"/>
          </a:xfrm>
          <a:custGeom>
            <a:avLst/>
            <a:gdLst>
              <a:gd name="ir" fmla="*/ w 3 4"/>
              <a:gd name="ib" fmla="*/ h 3 4"/>
            </a:gdLst>
            <a:ahLst/>
            <a:cxnLst>
              <a:cxn ang="3">
                <a:pos x="hc" y="t"/>
              </a:cxn>
              <a:cxn ang="cd2">
                <a:pos x="l" y="vc"/>
              </a:cxn>
              <a:cxn ang="cd4">
                <a:pos x="hc" y="b"/>
              </a:cxn>
              <a:cxn ang="0">
                <a:pos x="r" y="vc"/>
              </a:cxn>
            </a:cxnLst>
            <a:rect l="l" t="t" r="r" b="b"/>
            <a:pathLst>
              <a:path w="768" h="453">
                <a:moveTo>
                  <a:pt x="468" y="0"/>
                </a:moveTo>
                <a:lnTo>
                  <a:pt x="768" y="291"/>
                </a:lnTo>
                <a:lnTo>
                  <a:pt x="0" y="454"/>
                </a:lnTo>
                <a:lnTo>
                  <a:pt x="468"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26" name="任意多边形 22"/>
          <p:cNvSpPr/>
          <p:nvPr>
            <p:custDataLst>
              <p:tags r:id="rId12"/>
            </p:custDataLst>
          </p:nvPr>
        </p:nvSpPr>
        <p:spPr>
          <a:xfrm rot="720000">
            <a:off x="2170405" y="5803796"/>
            <a:ext cx="1179830" cy="1093740"/>
          </a:xfrm>
          <a:custGeom>
            <a:avLst/>
            <a:gdLst>
              <a:gd name="ir" fmla="*/ w 3 4"/>
              <a:gd name="ib" fmla="*/ h 3 4"/>
            </a:gdLst>
            <a:ahLst/>
            <a:cxnLst>
              <a:cxn ang="3">
                <a:pos x="hc" y="t"/>
              </a:cxn>
              <a:cxn ang="cd2">
                <a:pos x="l" y="vc"/>
              </a:cxn>
              <a:cxn ang="cd4">
                <a:pos x="hc" y="b"/>
              </a:cxn>
              <a:cxn ang="0">
                <a:pos x="r" y="vc"/>
              </a:cxn>
            </a:cxnLst>
            <a:rect l="l" t="t" r="r" b="b"/>
            <a:pathLst>
              <a:path w="1858" h="1722">
                <a:moveTo>
                  <a:pt x="929" y="0"/>
                </a:moveTo>
                <a:lnTo>
                  <a:pt x="1858" y="900"/>
                </a:lnTo>
                <a:lnTo>
                  <a:pt x="1053" y="1679"/>
                </a:lnTo>
                <a:lnTo>
                  <a:pt x="850" y="1722"/>
                </a:lnTo>
                <a:lnTo>
                  <a:pt x="0" y="900"/>
                </a:lnTo>
                <a:lnTo>
                  <a:pt x="929" y="0"/>
                </a:lnTo>
                <a:close/>
              </a:path>
            </a:pathLst>
          </a:custGeom>
          <a:pattFill prst="ltHorz">
            <a:fgClr>
              <a:schemeClr val="accent1"/>
            </a:fgClr>
            <a:bgClr>
              <a:schemeClr val="bg2"/>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28" name="任意多边形 24"/>
          <p:cNvSpPr/>
          <p:nvPr>
            <p:custDataLst>
              <p:tags r:id="rId13"/>
            </p:custDataLst>
          </p:nvPr>
        </p:nvSpPr>
        <p:spPr>
          <a:xfrm rot="720000">
            <a:off x="-54584" y="5365642"/>
            <a:ext cx="576466" cy="624205"/>
          </a:xfrm>
          <a:custGeom>
            <a:avLst/>
            <a:gdLst>
              <a:gd name="ir" fmla="*/ w 3 4"/>
              <a:gd name="ib" fmla="*/ h 3 4"/>
            </a:gdLst>
            <a:ahLst/>
            <a:cxnLst>
              <a:cxn ang="3">
                <a:pos x="hc" y="t"/>
              </a:cxn>
              <a:cxn ang="cd2">
                <a:pos x="l" y="vc"/>
              </a:cxn>
              <a:cxn ang="cd4">
                <a:pos x="hc" y="b"/>
              </a:cxn>
              <a:cxn ang="0">
                <a:pos x="r" y="vc"/>
              </a:cxn>
            </a:cxnLst>
            <a:rect l="l" t="t" r="r" b="b"/>
            <a:pathLst>
              <a:path w="907" h="983">
                <a:moveTo>
                  <a:pt x="402" y="0"/>
                </a:moveTo>
                <a:lnTo>
                  <a:pt x="908" y="492"/>
                </a:lnTo>
                <a:lnTo>
                  <a:pt x="402" y="983"/>
                </a:lnTo>
                <a:lnTo>
                  <a:pt x="54" y="645"/>
                </a:lnTo>
                <a:lnTo>
                  <a:pt x="0" y="390"/>
                </a:lnTo>
                <a:lnTo>
                  <a:pt x="402"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30" name="任意多边形 25"/>
          <p:cNvSpPr/>
          <p:nvPr>
            <p:custDataLst>
              <p:tags r:id="rId14"/>
            </p:custDataLst>
          </p:nvPr>
        </p:nvSpPr>
        <p:spPr>
          <a:xfrm rot="720000">
            <a:off x="-123894" y="-20008"/>
            <a:ext cx="816288" cy="962944"/>
          </a:xfrm>
          <a:custGeom>
            <a:avLst/>
            <a:gdLst>
              <a:gd name="ir" fmla="*/ w 3 4"/>
              <a:gd name="ib" fmla="*/ h 3 4"/>
            </a:gdLst>
            <a:ahLst/>
            <a:cxnLst>
              <a:cxn ang="3">
                <a:pos x="hc" y="t"/>
              </a:cxn>
              <a:cxn ang="cd2">
                <a:pos x="l" y="vc"/>
              </a:cxn>
              <a:cxn ang="cd4">
                <a:pos x="hc" y="b"/>
              </a:cxn>
              <a:cxn ang="0">
                <a:pos x="r" y="vc"/>
              </a:cxn>
            </a:cxnLst>
            <a:rect l="l" t="t" r="r" b="b"/>
            <a:pathLst>
              <a:path w="1285" h="1516">
                <a:moveTo>
                  <a:pt x="715" y="0"/>
                </a:moveTo>
                <a:lnTo>
                  <a:pt x="1285" y="553"/>
                </a:lnTo>
                <a:lnTo>
                  <a:pt x="290" y="1516"/>
                </a:lnTo>
                <a:lnTo>
                  <a:pt x="0" y="152"/>
                </a:lnTo>
                <a:lnTo>
                  <a:pt x="715" y="0"/>
                </a:lnTo>
                <a:close/>
              </a:path>
            </a:pathLst>
          </a:custGeom>
          <a:pattFill prst="ltHorz">
            <a:fgClr>
              <a:schemeClr val="accent1"/>
            </a:fgClr>
            <a:bgClr>
              <a:schemeClr val="bg2"/>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32" name="任意多边形 26"/>
          <p:cNvSpPr/>
          <p:nvPr>
            <p:custDataLst>
              <p:tags r:id="rId15"/>
            </p:custDataLst>
          </p:nvPr>
        </p:nvSpPr>
        <p:spPr>
          <a:xfrm rot="720000">
            <a:off x="634767" y="-67693"/>
            <a:ext cx="623042" cy="405155"/>
          </a:xfrm>
          <a:custGeom>
            <a:avLst/>
            <a:gdLst>
              <a:gd name="ir" fmla="*/ w 3 4"/>
              <a:gd name="ib" fmla="*/ h 3 4"/>
            </a:gdLst>
            <a:ahLst/>
            <a:cxnLst>
              <a:cxn ang="3">
                <a:pos x="hc" y="t"/>
              </a:cxn>
              <a:cxn ang="cd2">
                <a:pos x="l" y="vc"/>
              </a:cxn>
              <a:cxn ang="cd4">
                <a:pos x="hc" y="b"/>
              </a:cxn>
              <a:cxn ang="0">
                <a:pos x="r" y="vc"/>
              </a:cxn>
            </a:cxnLst>
            <a:rect l="l" t="t" r="r" b="b"/>
            <a:pathLst>
              <a:path w="981" h="638">
                <a:moveTo>
                  <a:pt x="830" y="0"/>
                </a:moveTo>
                <a:lnTo>
                  <a:pt x="981" y="147"/>
                </a:lnTo>
                <a:lnTo>
                  <a:pt x="475" y="638"/>
                </a:lnTo>
                <a:lnTo>
                  <a:pt x="0" y="176"/>
                </a:lnTo>
                <a:lnTo>
                  <a:pt x="83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34" name="任意多边形 27"/>
          <p:cNvSpPr/>
          <p:nvPr>
            <p:custDataLst>
              <p:tags r:id="rId16"/>
            </p:custDataLst>
          </p:nvPr>
        </p:nvSpPr>
        <p:spPr>
          <a:xfrm rot="720000">
            <a:off x="-54584" y="820947"/>
            <a:ext cx="576466" cy="624205"/>
          </a:xfrm>
          <a:custGeom>
            <a:avLst/>
            <a:gdLst>
              <a:gd name="ir" fmla="*/ w 3 4"/>
              <a:gd name="ib" fmla="*/ h 3 4"/>
            </a:gdLst>
            <a:ahLst/>
            <a:cxnLst>
              <a:cxn ang="3">
                <a:pos x="hc" y="t"/>
              </a:cxn>
              <a:cxn ang="cd2">
                <a:pos x="l" y="vc"/>
              </a:cxn>
              <a:cxn ang="cd4">
                <a:pos x="hc" y="b"/>
              </a:cxn>
              <a:cxn ang="0">
                <a:pos x="r" y="vc"/>
              </a:cxn>
            </a:cxnLst>
            <a:rect l="l" t="t" r="r" b="b"/>
            <a:pathLst>
              <a:path w="907" h="983">
                <a:moveTo>
                  <a:pt x="402" y="0"/>
                </a:moveTo>
                <a:lnTo>
                  <a:pt x="908" y="492"/>
                </a:lnTo>
                <a:lnTo>
                  <a:pt x="402" y="983"/>
                </a:lnTo>
                <a:lnTo>
                  <a:pt x="54" y="645"/>
                </a:lnTo>
                <a:lnTo>
                  <a:pt x="0" y="390"/>
                </a:lnTo>
                <a:lnTo>
                  <a:pt x="402"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36" name="任意多边形 28"/>
          <p:cNvSpPr/>
          <p:nvPr>
            <p:custDataLst>
              <p:tags r:id="rId17"/>
            </p:custDataLst>
          </p:nvPr>
        </p:nvSpPr>
        <p:spPr>
          <a:xfrm rot="720000">
            <a:off x="1918102" y="-67693"/>
            <a:ext cx="623042" cy="405155"/>
          </a:xfrm>
          <a:custGeom>
            <a:avLst/>
            <a:gdLst>
              <a:gd name="ir" fmla="*/ w 3 4"/>
              <a:gd name="ib" fmla="*/ h 3 4"/>
            </a:gdLst>
            <a:ahLst/>
            <a:cxnLst>
              <a:cxn ang="3">
                <a:pos x="hc" y="t"/>
              </a:cxn>
              <a:cxn ang="cd2">
                <a:pos x="l" y="vc"/>
              </a:cxn>
              <a:cxn ang="cd4">
                <a:pos x="hc" y="b"/>
              </a:cxn>
              <a:cxn ang="0">
                <a:pos x="r" y="vc"/>
              </a:cxn>
            </a:cxnLst>
            <a:rect l="l" t="t" r="r" b="b"/>
            <a:pathLst>
              <a:path w="981" h="638">
                <a:moveTo>
                  <a:pt x="830" y="0"/>
                </a:moveTo>
                <a:lnTo>
                  <a:pt x="981" y="147"/>
                </a:lnTo>
                <a:lnTo>
                  <a:pt x="475" y="638"/>
                </a:lnTo>
                <a:lnTo>
                  <a:pt x="0" y="176"/>
                </a:lnTo>
                <a:lnTo>
                  <a:pt x="83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38" name="任意多边形 29"/>
          <p:cNvSpPr/>
          <p:nvPr>
            <p:custDataLst>
              <p:tags r:id="rId18"/>
            </p:custDataLst>
          </p:nvPr>
        </p:nvSpPr>
        <p:spPr>
          <a:xfrm rot="720000">
            <a:off x="1124011" y="-34509"/>
            <a:ext cx="944245" cy="884447"/>
          </a:xfrm>
          <a:custGeom>
            <a:avLst/>
            <a:gdLst>
              <a:gd name="ir" fmla="*/ w 3 4"/>
              <a:gd name="ib" fmla="*/ h 3 4"/>
            </a:gdLst>
            <a:ahLst/>
            <a:cxnLst>
              <a:cxn ang="3">
                <a:pos x="hc" y="t"/>
              </a:cxn>
              <a:cxn ang="cd2">
                <a:pos x="l" y="vc"/>
              </a:cxn>
              <a:cxn ang="cd4">
                <a:pos x="hc" y="b"/>
              </a:cxn>
              <a:cxn ang="0">
                <a:pos x="r" y="vc"/>
              </a:cxn>
            </a:cxnLst>
            <a:rect l="l" t="t" r="r" b="b"/>
            <a:pathLst>
              <a:path w="1487" h="1393">
                <a:moveTo>
                  <a:pt x="792" y="0"/>
                </a:moveTo>
                <a:lnTo>
                  <a:pt x="1487" y="673"/>
                </a:lnTo>
                <a:lnTo>
                  <a:pt x="744" y="1393"/>
                </a:lnTo>
                <a:lnTo>
                  <a:pt x="0" y="673"/>
                </a:lnTo>
                <a:lnTo>
                  <a:pt x="667" y="27"/>
                </a:lnTo>
                <a:lnTo>
                  <a:pt x="792" y="0"/>
                </a:lnTo>
                <a:close/>
              </a:path>
            </a:pathLst>
          </a:custGeom>
          <a:pattFill prst="ltHorz">
            <a:fgClr>
              <a:schemeClr val="accent1"/>
            </a:fgClr>
            <a:bgClr>
              <a:schemeClr val="bg2"/>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40" name="菱形 39"/>
          <p:cNvSpPr/>
          <p:nvPr>
            <p:custDataLst>
              <p:tags r:id="rId19"/>
            </p:custDataLst>
          </p:nvPr>
        </p:nvSpPr>
        <p:spPr>
          <a:xfrm rot="600000">
            <a:off x="1780540" y="553085"/>
            <a:ext cx="478155" cy="462915"/>
          </a:xfrm>
          <a:prstGeom prst="diamond">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2" name="标题 1"/>
          <p:cNvSpPr>
            <a:spLocks noGrp="1"/>
          </p:cNvSpPr>
          <p:nvPr>
            <p:ph type="ctrTitle" hasCustomPrompt="1"/>
            <p:custDataLst>
              <p:tags r:id="rId20"/>
            </p:custDataLst>
          </p:nvPr>
        </p:nvSpPr>
        <p:spPr>
          <a:xfrm>
            <a:off x="1348672" y="2147758"/>
            <a:ext cx="5784850" cy="1864557"/>
          </a:xfrm>
        </p:spPr>
        <p:txBody>
          <a:bodyPr wrap="square" lIns="91440" tIns="45720" rIns="91440" bIns="0" anchor="b" anchorCtr="0">
            <a:normAutofit/>
          </a:bodyPr>
          <a:lstStyle>
            <a:lvl1pPr algn="ctr">
              <a:defRPr sz="5400" b="0" i="0" spc="300" baseline="0">
                <a:solidFill>
                  <a:schemeClr val="tx1">
                    <a:lumMod val="85000"/>
                    <a:lumOff val="15000"/>
                  </a:schemeClr>
                </a:solidFill>
                <a:effectLst/>
                <a:ea typeface="汉仪旗黑-85S" panose="00020600040101010101" pitchFamily="18" charset="-122"/>
              </a:defRPr>
            </a:lvl1pPr>
          </a:lstStyle>
          <a:p>
            <a:r>
              <a:rPr lang="zh-CN" altLang="en-US"/>
              <a:t>编辑标题</a:t>
            </a:r>
            <a:endParaRPr lang="zh-CN" altLang="en-US"/>
          </a:p>
        </p:txBody>
      </p:sp>
      <p:sp>
        <p:nvSpPr>
          <p:cNvPr id="3" name="副标题 2"/>
          <p:cNvSpPr>
            <a:spLocks noGrp="1"/>
          </p:cNvSpPr>
          <p:nvPr>
            <p:ph type="subTitle" idx="1" hasCustomPrompt="1"/>
            <p:custDataLst>
              <p:tags r:id="rId21"/>
            </p:custDataLst>
          </p:nvPr>
        </p:nvSpPr>
        <p:spPr>
          <a:xfrm>
            <a:off x="1348037" y="4061385"/>
            <a:ext cx="5784850" cy="591615"/>
          </a:xfrm>
        </p:spPr>
        <p:txBody>
          <a:bodyPr wrap="square" lIns="91440" tIns="45720" rIns="91440" bIns="45720" anchor="ctr" anchorCtr="0">
            <a:normAutofit/>
          </a:bodyPr>
          <a:lstStyle>
            <a:lvl1pPr marL="0" indent="0" algn="ctr" eaLnBrk="1" fontAlgn="auto" latinLnBrk="0" hangingPunct="1">
              <a:lnSpc>
                <a:spcPct val="110000"/>
              </a:lnSpc>
              <a:buNone/>
              <a:defRPr sz="1600" u="none" strike="noStrike" kern="1200" cap="none" spc="200" normalizeH="0" baseline="0">
                <a:solidFill>
                  <a:schemeClr val="tx1">
                    <a:lumMod val="65000"/>
                    <a:lumOff val="35000"/>
                  </a:schemeClr>
                </a:solidFill>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单击此处编辑副标题</a:t>
            </a:r>
            <a:endParaRPr lang="zh-CN" altLang="en-US"/>
          </a:p>
        </p:txBody>
      </p:sp>
      <p:sp>
        <p:nvSpPr>
          <p:cNvPr id="16" name="日期占位符 15"/>
          <p:cNvSpPr>
            <a:spLocks noGrp="1"/>
          </p:cNvSpPr>
          <p:nvPr>
            <p:ph type="dt" sz="half" idx="10"/>
            <p:custDataLst>
              <p:tags r:id="rId22"/>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23"/>
            </p:custDataLst>
          </p:nvPr>
        </p:nvSpPr>
        <p:spPr/>
        <p:txBody>
          <a:bodyPr/>
          <a:lstStyle/>
          <a:p>
            <a:endParaRPr lang="zh-CN" altLang="en-US"/>
          </a:p>
        </p:txBody>
      </p:sp>
      <p:sp>
        <p:nvSpPr>
          <p:cNvPr id="18" name="灯片编号占位符 17"/>
          <p:cNvSpPr>
            <a:spLocks noGrp="1"/>
          </p:cNvSpPr>
          <p:nvPr>
            <p:ph type="sldNum" sz="quarter" idx="12"/>
            <p:custDataLst>
              <p:tags r:id="rId24"/>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grpSp>
        <p:nvGrpSpPr>
          <p:cNvPr id="6" name="组合 5"/>
          <p:cNvGrpSpPr/>
          <p:nvPr>
            <p:custDataLst>
              <p:tags r:id="rId2"/>
            </p:custDataLst>
          </p:nvPr>
        </p:nvGrpSpPr>
        <p:grpSpPr>
          <a:xfrm>
            <a:off x="98425" y="71120"/>
            <a:ext cx="11921490" cy="6666863"/>
            <a:chOff x="98425" y="71120"/>
            <a:chExt cx="11921490" cy="6666863"/>
          </a:xfrm>
        </p:grpSpPr>
        <p:grpSp>
          <p:nvGrpSpPr>
            <p:cNvPr id="8" name="组合 7"/>
            <p:cNvGrpSpPr/>
            <p:nvPr userDrawn="1">
              <p:custDataLst>
                <p:tags r:id="rId3"/>
              </p:custDataLst>
            </p:nvPr>
          </p:nvGrpSpPr>
          <p:grpSpPr>
            <a:xfrm>
              <a:off x="11285220" y="6017894"/>
              <a:ext cx="734695" cy="720089"/>
              <a:chOff x="11285220" y="6017894"/>
              <a:chExt cx="734695" cy="720089"/>
            </a:xfrm>
          </p:grpSpPr>
          <p:sp>
            <p:nvSpPr>
              <p:cNvPr id="12" name="椭圆 11"/>
              <p:cNvSpPr/>
              <p:nvPr>
                <p:custDataLst>
                  <p:tags r:id="rId4"/>
                </p:custDataLst>
              </p:nvPr>
            </p:nvSpPr>
            <p:spPr>
              <a:xfrm>
                <a:off x="11333121" y="6101567"/>
                <a:ext cx="636404" cy="63641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13" name="椭圆 12"/>
              <p:cNvSpPr/>
              <p:nvPr>
                <p:custDataLst>
                  <p:tags r:id="rId5"/>
                </p:custDataLst>
              </p:nvPr>
            </p:nvSpPr>
            <p:spPr>
              <a:xfrm>
                <a:off x="11285220" y="6017894"/>
                <a:ext cx="396275" cy="396282"/>
              </a:xfrm>
              <a:prstGeom prst="ellipse">
                <a:avLst/>
              </a:prstGeom>
              <a:pattFill prst="dkHorz">
                <a:fgClr>
                  <a:schemeClr val="accent1"/>
                </a:fgClr>
                <a:bgClr>
                  <a:schemeClr val="bg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14" name="椭圆 13"/>
              <p:cNvSpPr/>
              <p:nvPr>
                <p:custDataLst>
                  <p:tags r:id="rId6"/>
                </p:custDataLst>
              </p:nvPr>
            </p:nvSpPr>
            <p:spPr>
              <a:xfrm>
                <a:off x="11835153" y="6447459"/>
                <a:ext cx="184762" cy="184766"/>
              </a:xfrm>
              <a:prstGeom prst="ellipse">
                <a:avLst/>
              </a:prstGeom>
              <a:pattFill prst="dkHorz">
                <a:fgClr>
                  <a:schemeClr val="accent1"/>
                </a:fgClr>
                <a:bgClr>
                  <a:schemeClr val="bg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sym typeface="Arial" panose="020B0604020202020204" pitchFamily="34" charset="0"/>
                </a:endParaRPr>
              </a:p>
            </p:txBody>
          </p:sp>
        </p:grpSp>
        <p:grpSp>
          <p:nvGrpSpPr>
            <p:cNvPr id="9" name="组合 8"/>
            <p:cNvGrpSpPr/>
            <p:nvPr userDrawn="1">
              <p:custDataLst>
                <p:tags r:id="rId7"/>
              </p:custDataLst>
            </p:nvPr>
          </p:nvGrpSpPr>
          <p:grpSpPr>
            <a:xfrm>
              <a:off x="98425" y="71120"/>
              <a:ext cx="878205" cy="836930"/>
              <a:chOff x="245" y="202"/>
              <a:chExt cx="1383" cy="1318"/>
            </a:xfrm>
          </p:grpSpPr>
          <p:sp>
            <p:nvSpPr>
              <p:cNvPr id="10" name="菱形 9"/>
              <p:cNvSpPr/>
              <p:nvPr>
                <p:custDataLst>
                  <p:tags r:id="rId8"/>
                </p:custDataLst>
              </p:nvPr>
            </p:nvSpPr>
            <p:spPr>
              <a:xfrm rot="2760000">
                <a:off x="228" y="219"/>
                <a:ext cx="1095" cy="1061"/>
              </a:xfrm>
              <a:prstGeom prst="diamond">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11" name="菱形 10"/>
              <p:cNvSpPr/>
              <p:nvPr>
                <p:custDataLst>
                  <p:tags r:id="rId9"/>
                </p:custDataLst>
              </p:nvPr>
            </p:nvSpPr>
            <p:spPr>
              <a:xfrm rot="2760000">
                <a:off x="550" y="442"/>
                <a:ext cx="1095" cy="1061"/>
              </a:xfrm>
              <a:prstGeom prst="diamond">
                <a:avLst/>
              </a:prstGeom>
              <a:pattFill prst="ltHorz">
                <a:fgClr>
                  <a:schemeClr val="accent1"/>
                </a:fgClr>
                <a:bgClr>
                  <a:schemeClr val="bg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sym typeface="Arial" panose="020B0604020202020204" pitchFamily="34" charset="0"/>
                </a:endParaRPr>
              </a:p>
            </p:txBody>
          </p:sp>
        </p:grpSp>
      </p:grpSp>
      <p:sp>
        <p:nvSpPr>
          <p:cNvPr id="3" name="日期占位符 2"/>
          <p:cNvSpPr>
            <a:spLocks noGrp="1"/>
          </p:cNvSpPr>
          <p:nvPr>
            <p:ph type="dt" sz="half" idx="10"/>
            <p:custDataLst>
              <p:tags r:id="rId10"/>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1"/>
            </p:custDataLst>
          </p:nvPr>
        </p:nvSpPr>
        <p:spPr/>
        <p:txBody>
          <a:bodyPr/>
          <a:lstStyle/>
          <a:p>
            <a:endParaRPr lang="zh-CN" altLang="en-US"/>
          </a:p>
        </p:txBody>
      </p:sp>
      <p:sp>
        <p:nvSpPr>
          <p:cNvPr id="5" name="灯片编号占位符 4"/>
          <p:cNvSpPr>
            <a:spLocks noGrp="1"/>
          </p:cNvSpPr>
          <p:nvPr>
            <p:ph type="sldNum" sz="quarter" idx="12"/>
            <p:custDataLst>
              <p:tags r:id="rId12"/>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13"/>
            </p:custDataLst>
          </p:nvPr>
        </p:nvSpPr>
        <p:spPr>
          <a:xfrm>
            <a:off x="669930" y="952508"/>
            <a:ext cx="10852237" cy="5388907"/>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6" name="矩形 5"/>
          <p:cNvSpPr/>
          <p:nvPr>
            <p:custDataLst>
              <p:tags r:id="rId2"/>
            </p:custDataLst>
          </p:nvPr>
        </p:nvSpPr>
        <p:spPr>
          <a:xfrm>
            <a:off x="903605" y="1498600"/>
            <a:ext cx="10297160" cy="3743325"/>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7" name="减号 6"/>
          <p:cNvSpPr/>
          <p:nvPr>
            <p:custDataLst>
              <p:tags r:id="rId3"/>
            </p:custDataLst>
          </p:nvPr>
        </p:nvSpPr>
        <p:spPr>
          <a:xfrm>
            <a:off x="238125" y="1171575"/>
            <a:ext cx="4324350" cy="552450"/>
          </a:xfrm>
          <a:prstGeom prst="mathMinus">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8" name="减号 7"/>
          <p:cNvSpPr/>
          <p:nvPr>
            <p:custDataLst>
              <p:tags r:id="rId4"/>
            </p:custDataLst>
          </p:nvPr>
        </p:nvSpPr>
        <p:spPr>
          <a:xfrm rot="5400000">
            <a:off x="-1823085" y="3077845"/>
            <a:ext cx="5358765" cy="552450"/>
          </a:xfrm>
          <a:prstGeom prst="mathMinus">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9" name="减号 8"/>
          <p:cNvSpPr/>
          <p:nvPr>
            <p:custDataLst>
              <p:tags r:id="rId5"/>
            </p:custDataLst>
          </p:nvPr>
        </p:nvSpPr>
        <p:spPr>
          <a:xfrm>
            <a:off x="-34925" y="5013325"/>
            <a:ext cx="6248400" cy="552450"/>
          </a:xfrm>
          <a:prstGeom prst="mathMinus">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11" name="任意多边形 18"/>
          <p:cNvSpPr/>
          <p:nvPr>
            <p:custDataLst>
              <p:tags r:id="rId6"/>
            </p:custDataLst>
          </p:nvPr>
        </p:nvSpPr>
        <p:spPr>
          <a:xfrm rot="20880000" flipH="1">
            <a:off x="10808335" y="5910580"/>
            <a:ext cx="1381125" cy="1076960"/>
          </a:xfrm>
          <a:custGeom>
            <a:avLst/>
            <a:gdLst>
              <a:gd name="ir" fmla="*/ w 3 4"/>
              <a:gd name="ib" fmla="*/ h 3 4"/>
            </a:gdLst>
            <a:ahLst/>
            <a:cxnLst>
              <a:cxn ang="3">
                <a:pos x="hc" y="t"/>
              </a:cxn>
              <a:cxn ang="cd2">
                <a:pos x="l" y="vc"/>
              </a:cxn>
              <a:cxn ang="cd4">
                <a:pos x="hc" y="b"/>
              </a:cxn>
              <a:cxn ang="0">
                <a:pos x="r" y="vc"/>
              </a:cxn>
            </a:cxnLst>
            <a:rect l="l" t="t" r="r" b="b"/>
            <a:pathLst>
              <a:path w="2175" h="1695">
                <a:moveTo>
                  <a:pt x="860" y="0"/>
                </a:moveTo>
                <a:lnTo>
                  <a:pt x="2175" y="1273"/>
                </a:lnTo>
                <a:lnTo>
                  <a:pt x="183" y="1696"/>
                </a:lnTo>
                <a:lnTo>
                  <a:pt x="0" y="833"/>
                </a:lnTo>
                <a:lnTo>
                  <a:pt x="860" y="0"/>
                </a:lnTo>
                <a:close/>
              </a:path>
            </a:pathLst>
          </a:custGeom>
          <a:pattFill prst="dkHorz">
            <a:fgClr>
              <a:schemeClr val="accent1"/>
            </a:fgClr>
            <a:bgClr>
              <a:schemeClr val="bg2"/>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12" name="任意多边形 19"/>
          <p:cNvSpPr/>
          <p:nvPr>
            <p:custDataLst>
              <p:tags r:id="rId7"/>
            </p:custDataLst>
          </p:nvPr>
        </p:nvSpPr>
        <p:spPr>
          <a:xfrm rot="20880000" flipH="1">
            <a:off x="9941560" y="5784850"/>
            <a:ext cx="1179830" cy="1082675"/>
          </a:xfrm>
          <a:custGeom>
            <a:avLst/>
            <a:gdLst>
              <a:gd name="ir" fmla="*/ w 3 4"/>
              <a:gd name="ib" fmla="*/ h 3 4"/>
            </a:gdLst>
            <a:ahLst/>
            <a:cxnLst>
              <a:cxn ang="3">
                <a:pos x="hc" y="t"/>
              </a:cxn>
              <a:cxn ang="cd2">
                <a:pos x="l" y="vc"/>
              </a:cxn>
              <a:cxn ang="cd4">
                <a:pos x="hc" y="b"/>
              </a:cxn>
              <a:cxn ang="0">
                <a:pos x="r" y="vc"/>
              </a:cxn>
            </a:cxnLst>
            <a:rect l="l" t="t" r="r" b="b"/>
            <a:pathLst>
              <a:path w="1858" h="1705">
                <a:moveTo>
                  <a:pt x="929" y="0"/>
                </a:moveTo>
                <a:lnTo>
                  <a:pt x="1858" y="900"/>
                </a:lnTo>
                <a:lnTo>
                  <a:pt x="1081" y="1652"/>
                </a:lnTo>
                <a:lnTo>
                  <a:pt x="832" y="1705"/>
                </a:lnTo>
                <a:lnTo>
                  <a:pt x="0" y="900"/>
                </a:lnTo>
                <a:lnTo>
                  <a:pt x="929"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13" name="菱形 12"/>
          <p:cNvSpPr/>
          <p:nvPr>
            <p:custDataLst>
              <p:tags r:id="rId8"/>
            </p:custDataLst>
          </p:nvPr>
        </p:nvSpPr>
        <p:spPr>
          <a:xfrm rot="20880000" flipH="1">
            <a:off x="10824210" y="5606415"/>
            <a:ext cx="642620" cy="624205"/>
          </a:xfrm>
          <a:prstGeom prst="diamond">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14" name="任意多边形 21"/>
          <p:cNvSpPr/>
          <p:nvPr>
            <p:custDataLst>
              <p:tags r:id="rId9"/>
            </p:custDataLst>
          </p:nvPr>
        </p:nvSpPr>
        <p:spPr>
          <a:xfrm rot="20880000" flipH="1">
            <a:off x="9667875" y="6621145"/>
            <a:ext cx="487680" cy="288290"/>
          </a:xfrm>
          <a:custGeom>
            <a:avLst/>
            <a:gdLst>
              <a:gd name="ir" fmla="*/ w 3 4"/>
              <a:gd name="ib" fmla="*/ h 3 4"/>
            </a:gdLst>
            <a:ahLst/>
            <a:cxnLst>
              <a:cxn ang="3">
                <a:pos x="hc" y="t"/>
              </a:cxn>
              <a:cxn ang="cd2">
                <a:pos x="l" y="vc"/>
              </a:cxn>
              <a:cxn ang="cd4">
                <a:pos x="hc" y="b"/>
              </a:cxn>
              <a:cxn ang="0">
                <a:pos x="r" y="vc"/>
              </a:cxn>
            </a:cxnLst>
            <a:rect l="l" t="t" r="r" b="b"/>
            <a:pathLst>
              <a:path w="768" h="453">
                <a:moveTo>
                  <a:pt x="468" y="0"/>
                </a:moveTo>
                <a:lnTo>
                  <a:pt x="768" y="291"/>
                </a:lnTo>
                <a:lnTo>
                  <a:pt x="0" y="454"/>
                </a:lnTo>
                <a:lnTo>
                  <a:pt x="468"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15" name="任意多边形 22"/>
          <p:cNvSpPr/>
          <p:nvPr>
            <p:custDataLst>
              <p:tags r:id="rId10"/>
            </p:custDataLst>
          </p:nvPr>
        </p:nvSpPr>
        <p:spPr>
          <a:xfrm rot="20880000" flipH="1">
            <a:off x="8787130" y="5784850"/>
            <a:ext cx="1179830" cy="1093470"/>
          </a:xfrm>
          <a:custGeom>
            <a:avLst/>
            <a:gdLst>
              <a:gd name="ir" fmla="*/ w 3 4"/>
              <a:gd name="ib" fmla="*/ h 3 4"/>
            </a:gdLst>
            <a:ahLst/>
            <a:cxnLst>
              <a:cxn ang="3">
                <a:pos x="hc" y="t"/>
              </a:cxn>
              <a:cxn ang="cd2">
                <a:pos x="l" y="vc"/>
              </a:cxn>
              <a:cxn ang="cd4">
                <a:pos x="hc" y="b"/>
              </a:cxn>
              <a:cxn ang="0">
                <a:pos x="r" y="vc"/>
              </a:cxn>
            </a:cxnLst>
            <a:rect l="l" t="t" r="r" b="b"/>
            <a:pathLst>
              <a:path w="1858" h="1722">
                <a:moveTo>
                  <a:pt x="929" y="0"/>
                </a:moveTo>
                <a:lnTo>
                  <a:pt x="1858" y="900"/>
                </a:lnTo>
                <a:lnTo>
                  <a:pt x="1053" y="1679"/>
                </a:lnTo>
                <a:lnTo>
                  <a:pt x="850" y="1722"/>
                </a:lnTo>
                <a:lnTo>
                  <a:pt x="0" y="900"/>
                </a:lnTo>
                <a:lnTo>
                  <a:pt x="929" y="0"/>
                </a:lnTo>
                <a:close/>
              </a:path>
            </a:pathLst>
          </a:custGeom>
          <a:pattFill prst="ltHorz">
            <a:fgClr>
              <a:schemeClr val="accent1"/>
            </a:fgClr>
            <a:bgClr>
              <a:schemeClr val="bg2"/>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16" name="任意多边形 25"/>
          <p:cNvSpPr/>
          <p:nvPr>
            <p:custDataLst>
              <p:tags r:id="rId11"/>
            </p:custDataLst>
          </p:nvPr>
        </p:nvSpPr>
        <p:spPr>
          <a:xfrm rot="720000">
            <a:off x="-123894" y="-20008"/>
            <a:ext cx="816288" cy="962944"/>
          </a:xfrm>
          <a:custGeom>
            <a:avLst/>
            <a:gdLst>
              <a:gd name="ir" fmla="*/ w 3 4"/>
              <a:gd name="ib" fmla="*/ h 3 4"/>
            </a:gdLst>
            <a:ahLst/>
            <a:cxnLst>
              <a:cxn ang="3">
                <a:pos x="hc" y="t"/>
              </a:cxn>
              <a:cxn ang="cd2">
                <a:pos x="l" y="vc"/>
              </a:cxn>
              <a:cxn ang="cd4">
                <a:pos x="hc" y="b"/>
              </a:cxn>
              <a:cxn ang="0">
                <a:pos x="r" y="vc"/>
              </a:cxn>
            </a:cxnLst>
            <a:rect l="l" t="t" r="r" b="b"/>
            <a:pathLst>
              <a:path w="1285" h="1516">
                <a:moveTo>
                  <a:pt x="715" y="0"/>
                </a:moveTo>
                <a:lnTo>
                  <a:pt x="1285" y="553"/>
                </a:lnTo>
                <a:lnTo>
                  <a:pt x="290" y="1516"/>
                </a:lnTo>
                <a:lnTo>
                  <a:pt x="0" y="152"/>
                </a:lnTo>
                <a:lnTo>
                  <a:pt x="715" y="0"/>
                </a:lnTo>
                <a:close/>
              </a:path>
            </a:pathLst>
          </a:custGeom>
          <a:pattFill prst="ltHorz">
            <a:fgClr>
              <a:schemeClr val="accent1"/>
            </a:fgClr>
            <a:bgClr>
              <a:schemeClr val="bg2"/>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17" name="任意多边形 26"/>
          <p:cNvSpPr/>
          <p:nvPr>
            <p:custDataLst>
              <p:tags r:id="rId12"/>
            </p:custDataLst>
          </p:nvPr>
        </p:nvSpPr>
        <p:spPr>
          <a:xfrm rot="720000">
            <a:off x="634767" y="-67693"/>
            <a:ext cx="623042" cy="405155"/>
          </a:xfrm>
          <a:custGeom>
            <a:avLst/>
            <a:gdLst>
              <a:gd name="ir" fmla="*/ w 3 4"/>
              <a:gd name="ib" fmla="*/ h 3 4"/>
            </a:gdLst>
            <a:ahLst/>
            <a:cxnLst>
              <a:cxn ang="3">
                <a:pos x="hc" y="t"/>
              </a:cxn>
              <a:cxn ang="cd2">
                <a:pos x="l" y="vc"/>
              </a:cxn>
              <a:cxn ang="cd4">
                <a:pos x="hc" y="b"/>
              </a:cxn>
              <a:cxn ang="0">
                <a:pos x="r" y="vc"/>
              </a:cxn>
            </a:cxnLst>
            <a:rect l="l" t="t" r="r" b="b"/>
            <a:pathLst>
              <a:path w="981" h="638">
                <a:moveTo>
                  <a:pt x="830" y="0"/>
                </a:moveTo>
                <a:lnTo>
                  <a:pt x="981" y="147"/>
                </a:lnTo>
                <a:lnTo>
                  <a:pt x="475" y="638"/>
                </a:lnTo>
                <a:lnTo>
                  <a:pt x="0" y="176"/>
                </a:lnTo>
                <a:lnTo>
                  <a:pt x="83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18" name="任意多边形 27"/>
          <p:cNvSpPr/>
          <p:nvPr>
            <p:custDataLst>
              <p:tags r:id="rId13"/>
            </p:custDataLst>
          </p:nvPr>
        </p:nvSpPr>
        <p:spPr>
          <a:xfrm rot="720000">
            <a:off x="-54584" y="820947"/>
            <a:ext cx="576466" cy="624205"/>
          </a:xfrm>
          <a:custGeom>
            <a:avLst/>
            <a:gdLst>
              <a:gd name="ir" fmla="*/ w 3 4"/>
              <a:gd name="ib" fmla="*/ h 3 4"/>
            </a:gdLst>
            <a:ahLst/>
            <a:cxnLst>
              <a:cxn ang="3">
                <a:pos x="hc" y="t"/>
              </a:cxn>
              <a:cxn ang="cd2">
                <a:pos x="l" y="vc"/>
              </a:cxn>
              <a:cxn ang="cd4">
                <a:pos x="hc" y="b"/>
              </a:cxn>
              <a:cxn ang="0">
                <a:pos x="r" y="vc"/>
              </a:cxn>
            </a:cxnLst>
            <a:rect l="l" t="t" r="r" b="b"/>
            <a:pathLst>
              <a:path w="907" h="983">
                <a:moveTo>
                  <a:pt x="402" y="0"/>
                </a:moveTo>
                <a:lnTo>
                  <a:pt x="908" y="492"/>
                </a:lnTo>
                <a:lnTo>
                  <a:pt x="402" y="983"/>
                </a:lnTo>
                <a:lnTo>
                  <a:pt x="54" y="645"/>
                </a:lnTo>
                <a:lnTo>
                  <a:pt x="0" y="390"/>
                </a:lnTo>
                <a:lnTo>
                  <a:pt x="402"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19" name="任意多边形 28"/>
          <p:cNvSpPr/>
          <p:nvPr>
            <p:custDataLst>
              <p:tags r:id="rId14"/>
            </p:custDataLst>
          </p:nvPr>
        </p:nvSpPr>
        <p:spPr>
          <a:xfrm rot="720000">
            <a:off x="1918102" y="-67693"/>
            <a:ext cx="623042" cy="405155"/>
          </a:xfrm>
          <a:custGeom>
            <a:avLst/>
            <a:gdLst>
              <a:gd name="ir" fmla="*/ w 3 4"/>
              <a:gd name="ib" fmla="*/ h 3 4"/>
            </a:gdLst>
            <a:ahLst/>
            <a:cxnLst>
              <a:cxn ang="3">
                <a:pos x="hc" y="t"/>
              </a:cxn>
              <a:cxn ang="cd2">
                <a:pos x="l" y="vc"/>
              </a:cxn>
              <a:cxn ang="cd4">
                <a:pos x="hc" y="b"/>
              </a:cxn>
              <a:cxn ang="0">
                <a:pos x="r" y="vc"/>
              </a:cxn>
            </a:cxnLst>
            <a:rect l="l" t="t" r="r" b="b"/>
            <a:pathLst>
              <a:path w="981" h="638">
                <a:moveTo>
                  <a:pt x="830" y="0"/>
                </a:moveTo>
                <a:lnTo>
                  <a:pt x="981" y="147"/>
                </a:lnTo>
                <a:lnTo>
                  <a:pt x="475" y="638"/>
                </a:lnTo>
                <a:lnTo>
                  <a:pt x="0" y="176"/>
                </a:lnTo>
                <a:lnTo>
                  <a:pt x="83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20" name="任意多边形 29"/>
          <p:cNvSpPr/>
          <p:nvPr>
            <p:custDataLst>
              <p:tags r:id="rId15"/>
            </p:custDataLst>
          </p:nvPr>
        </p:nvSpPr>
        <p:spPr>
          <a:xfrm rot="720000">
            <a:off x="1124011" y="-34509"/>
            <a:ext cx="944245" cy="884447"/>
          </a:xfrm>
          <a:custGeom>
            <a:avLst/>
            <a:gdLst>
              <a:gd name="ir" fmla="*/ w 3 4"/>
              <a:gd name="ib" fmla="*/ h 3 4"/>
            </a:gdLst>
            <a:ahLst/>
            <a:cxnLst>
              <a:cxn ang="3">
                <a:pos x="hc" y="t"/>
              </a:cxn>
              <a:cxn ang="cd2">
                <a:pos x="l" y="vc"/>
              </a:cxn>
              <a:cxn ang="cd4">
                <a:pos x="hc" y="b"/>
              </a:cxn>
              <a:cxn ang="0">
                <a:pos x="r" y="vc"/>
              </a:cxn>
            </a:cxnLst>
            <a:rect l="l" t="t" r="r" b="b"/>
            <a:pathLst>
              <a:path w="1487" h="1393">
                <a:moveTo>
                  <a:pt x="792" y="0"/>
                </a:moveTo>
                <a:lnTo>
                  <a:pt x="1487" y="673"/>
                </a:lnTo>
                <a:lnTo>
                  <a:pt x="744" y="1393"/>
                </a:lnTo>
                <a:lnTo>
                  <a:pt x="0" y="673"/>
                </a:lnTo>
                <a:lnTo>
                  <a:pt x="667" y="27"/>
                </a:lnTo>
                <a:lnTo>
                  <a:pt x="792" y="0"/>
                </a:lnTo>
                <a:close/>
              </a:path>
            </a:pathLst>
          </a:custGeom>
          <a:pattFill prst="ltHorz">
            <a:fgClr>
              <a:schemeClr val="accent1"/>
            </a:fgClr>
            <a:bgClr>
              <a:schemeClr val="bg2"/>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21" name="菱形 20"/>
          <p:cNvSpPr/>
          <p:nvPr>
            <p:custDataLst>
              <p:tags r:id="rId16"/>
            </p:custDataLst>
          </p:nvPr>
        </p:nvSpPr>
        <p:spPr>
          <a:xfrm rot="600000">
            <a:off x="1780540" y="553085"/>
            <a:ext cx="478155" cy="462915"/>
          </a:xfrm>
          <a:prstGeom prst="diamond">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sym typeface="Arial" panose="020B0604020202020204" pitchFamily="34" charset="0"/>
            </a:endParaRPr>
          </a:p>
        </p:txBody>
      </p:sp>
      <p:cxnSp>
        <p:nvCxnSpPr>
          <p:cNvPr id="22" name="直接连接符 21"/>
          <p:cNvCxnSpPr/>
          <p:nvPr>
            <p:custDataLst>
              <p:tags r:id="rId17"/>
            </p:custDataLst>
          </p:nvPr>
        </p:nvCxnSpPr>
        <p:spPr>
          <a:xfrm>
            <a:off x="3724275" y="3524250"/>
            <a:ext cx="476504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日期占位符 2"/>
          <p:cNvSpPr>
            <a:spLocks noGrp="1"/>
          </p:cNvSpPr>
          <p:nvPr>
            <p:ph type="dt" sz="half" idx="10"/>
            <p:custDataLst>
              <p:tags r:id="rId18"/>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9"/>
            </p:custDataLst>
          </p:nvPr>
        </p:nvSpPr>
        <p:spPr/>
        <p:txBody>
          <a:bodyPr/>
          <a:lstStyle/>
          <a:p>
            <a:endParaRPr lang="zh-CN" altLang="en-US"/>
          </a:p>
        </p:txBody>
      </p:sp>
      <p:sp>
        <p:nvSpPr>
          <p:cNvPr id="5" name="灯片编号占位符 4"/>
          <p:cNvSpPr>
            <a:spLocks noGrp="1"/>
          </p:cNvSpPr>
          <p:nvPr>
            <p:ph type="sldNum" sz="quarter" idx="12"/>
            <p:custDataLst>
              <p:tags r:id="rId20"/>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21"/>
            </p:custDataLst>
          </p:nvPr>
        </p:nvSpPr>
        <p:spPr>
          <a:xfrm>
            <a:off x="2805433" y="2019300"/>
            <a:ext cx="6416672" cy="1356035"/>
          </a:xfrm>
        </p:spPr>
        <p:txBody>
          <a:bodyPr vert="horz" wrap="square" lIns="91440" tIns="45720" rIns="91440" bIns="45720" rtlCol="0" anchor="t" anchorCtr="0">
            <a:normAutofit/>
          </a:bodyPr>
          <a:lstStyle>
            <a:lvl1pPr marL="0" marR="0" algn="ctr" defTabSz="914400" rtl="0" eaLnBrk="1" fontAlgn="auto" latinLnBrk="0" hangingPunct="1">
              <a:lnSpc>
                <a:spcPct val="100000"/>
              </a:lnSpc>
              <a:buNone/>
              <a:defRPr kumimoji="0" lang="zh-CN" altLang="en-US" sz="8000" b="0" i="0" u="none" strike="noStrike" kern="1200" cap="none" spc="600" normalizeH="0" baseline="0" noProof="1">
                <a:solidFill>
                  <a:schemeClr val="accent1"/>
                </a:solidFill>
                <a:effectLst>
                  <a:outerShdw blurRad="38100" dist="38100" dir="2700000" algn="tl">
                    <a:schemeClr val="tx1">
                      <a:alpha val="43000"/>
                    </a:schemeClr>
                  </a:outerShdw>
                </a:effectLst>
                <a:uFillTx/>
                <a:latin typeface="Arial" panose="020B0604020202020204" pitchFamily="34" charset="0"/>
                <a:ea typeface="汉仪旗黑-85S" panose="00020600040101010101" pitchFamily="18" charset="-122"/>
                <a:cs typeface="+mj-cs"/>
                <a:sym typeface="+mn-ea"/>
              </a:defRPr>
            </a:lvl1pPr>
          </a:lstStyle>
          <a:p>
            <a:pPr lvl="0"/>
            <a:r>
              <a:rPr>
                <a:sym typeface="+mn-ea"/>
              </a:rPr>
              <a:t>编辑标题</a:t>
            </a:r>
            <a:endParaRPr>
              <a:sym typeface="+mn-ea"/>
            </a:endParaRPr>
          </a:p>
        </p:txBody>
      </p:sp>
      <p:sp>
        <p:nvSpPr>
          <p:cNvPr id="28" name="文本占位符 27"/>
          <p:cNvSpPr>
            <a:spLocks noGrp="1"/>
          </p:cNvSpPr>
          <p:nvPr>
            <p:ph type="body" sz="quarter" idx="13" hasCustomPrompt="1"/>
            <p:custDataLst>
              <p:tags r:id="rId22"/>
            </p:custDataLst>
          </p:nvPr>
        </p:nvSpPr>
        <p:spPr>
          <a:xfrm>
            <a:off x="2768937" y="3648392"/>
            <a:ext cx="6497210" cy="1039150"/>
          </a:xfrm>
        </p:spPr>
        <p:txBody>
          <a:bodyPr wrap="square" lIns="91440" tIns="45720" rIns="91440" bIns="45720">
            <a:normAutofit/>
          </a:bodyPr>
          <a:lstStyle>
            <a:lvl1pPr marL="0" indent="0" algn="ctr">
              <a:buNone/>
              <a:defRPr sz="1800" baseline="0"/>
            </a:lvl1pPr>
          </a:lstStyle>
          <a:p>
            <a:pPr lvl="0"/>
            <a:r>
              <a:rPr lang="zh-CN" altLang="en-US"/>
              <a:t>单击此处编辑文本</a:t>
            </a:r>
            <a:endParaRPr lang="zh-CN" alt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通用">
    <p:spTree>
      <p:nvGrpSpPr>
        <p:cNvPr id="1" name=""/>
        <p:cNvGrpSpPr/>
        <p:nvPr/>
      </p:nvGrpSpPr>
      <p:grpSpPr>
        <a:xfrm>
          <a:off x="0" y="0"/>
          <a:ext cx="0" cy="0"/>
          <a:chOff x="0" y="0"/>
          <a:chExt cx="0" cy="0"/>
        </a:xfrm>
      </p:grpSpPr>
      <p:grpSp>
        <p:nvGrpSpPr>
          <p:cNvPr id="11" name="组合 10"/>
          <p:cNvGrpSpPr/>
          <p:nvPr>
            <p:custDataLst>
              <p:tags r:id="rId2"/>
            </p:custDataLst>
          </p:nvPr>
        </p:nvGrpSpPr>
        <p:grpSpPr>
          <a:xfrm>
            <a:off x="11249852" y="5954355"/>
            <a:ext cx="734695" cy="720090"/>
            <a:chOff x="293370" y="5827395"/>
            <a:chExt cx="734695" cy="720090"/>
          </a:xfrm>
        </p:grpSpPr>
        <p:sp>
          <p:nvSpPr>
            <p:cNvPr id="12" name="椭圆 11"/>
            <p:cNvSpPr/>
            <p:nvPr>
              <p:custDataLst>
                <p:tags r:id="rId3"/>
              </p:custDataLst>
            </p:nvPr>
          </p:nvSpPr>
          <p:spPr>
            <a:xfrm>
              <a:off x="340995" y="5911215"/>
              <a:ext cx="636270" cy="63627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aseline="0">
                <a:solidFill>
                  <a:schemeClr val="tx1">
                    <a:lumMod val="75000"/>
                    <a:lumOff val="25000"/>
                  </a:schemeClr>
                </a:solidFill>
                <a:latin typeface="Arial" panose="020B0604020202020204" pitchFamily="34" charset="0"/>
                <a:ea typeface="微软雅黑" panose="020B0503020204020204" charset="-122"/>
                <a:sym typeface="Arial" panose="020B0604020202020204" pitchFamily="34" charset="0"/>
              </a:endParaRPr>
            </a:p>
          </p:txBody>
        </p:sp>
        <p:sp>
          <p:nvSpPr>
            <p:cNvPr id="13" name="椭圆 12"/>
            <p:cNvSpPr/>
            <p:nvPr>
              <p:custDataLst>
                <p:tags r:id="rId4"/>
              </p:custDataLst>
            </p:nvPr>
          </p:nvSpPr>
          <p:spPr>
            <a:xfrm>
              <a:off x="293370" y="5827395"/>
              <a:ext cx="396240" cy="396240"/>
            </a:xfrm>
            <a:prstGeom prst="ellipse">
              <a:avLst/>
            </a:prstGeom>
            <a:pattFill prst="dkHorz">
              <a:fgClr>
                <a:schemeClr val="accent1"/>
              </a:fgClr>
              <a:bgClr>
                <a:schemeClr val="bg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aseline="0">
                <a:solidFill>
                  <a:schemeClr val="tx1">
                    <a:lumMod val="75000"/>
                    <a:lumOff val="25000"/>
                  </a:schemeClr>
                </a:solidFill>
                <a:latin typeface="Arial" panose="020B0604020202020204" pitchFamily="34" charset="0"/>
                <a:ea typeface="微软雅黑" panose="020B0503020204020204" charset="-122"/>
                <a:sym typeface="Arial" panose="020B0604020202020204" pitchFamily="34" charset="0"/>
              </a:endParaRPr>
            </a:p>
          </p:txBody>
        </p:sp>
        <p:sp>
          <p:nvSpPr>
            <p:cNvPr id="14" name="椭圆 13"/>
            <p:cNvSpPr/>
            <p:nvPr>
              <p:custDataLst>
                <p:tags r:id="rId5"/>
              </p:custDataLst>
            </p:nvPr>
          </p:nvSpPr>
          <p:spPr>
            <a:xfrm>
              <a:off x="843280" y="6256655"/>
              <a:ext cx="184785" cy="184785"/>
            </a:xfrm>
            <a:prstGeom prst="ellipse">
              <a:avLst/>
            </a:prstGeom>
            <a:pattFill prst="dkHorz">
              <a:fgClr>
                <a:schemeClr val="accent1"/>
              </a:fgClr>
              <a:bgClr>
                <a:schemeClr val="bg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aseline="0">
                <a:solidFill>
                  <a:schemeClr val="tx1">
                    <a:lumMod val="75000"/>
                    <a:lumOff val="25000"/>
                  </a:schemeClr>
                </a:solidFill>
                <a:latin typeface="Arial" panose="020B0604020202020204" pitchFamily="34" charset="0"/>
                <a:ea typeface="微软雅黑" panose="020B0503020204020204" charset="-122"/>
                <a:sym typeface="Arial" panose="020B0604020202020204" pitchFamily="34" charset="0"/>
              </a:endParaRPr>
            </a:p>
          </p:txBody>
        </p:sp>
      </p:grpSp>
      <p:sp>
        <p:nvSpPr>
          <p:cNvPr id="2" name="标题 1"/>
          <p:cNvSpPr>
            <a:spLocks noGrp="1"/>
          </p:cNvSpPr>
          <p:nvPr>
            <p:ph type="title"/>
            <p:custDataLst>
              <p:tags r:id="rId6"/>
            </p:custDataLst>
          </p:nvPr>
        </p:nvSpPr>
        <p:spPr/>
        <p:txBody>
          <a:bodyPr lIns="90000" tIns="46800" rIns="90000" bIns="46800"/>
          <a:lstStyle>
            <a:lvl1pPr>
              <a:defRPr b="1" baseline="0">
                <a:latin typeface="Arial" panose="020B0604020202020204" pitchFamily="34" charset="0"/>
                <a:ea typeface="微软雅黑" panose="020B0503020204020204" charset="-122"/>
              </a:defRPr>
            </a:lvl1pPr>
          </a:lstStyle>
          <a:p>
            <a:r>
              <a:rPr lang="zh-CN" altLang="en-US"/>
              <a:t>单击此处编辑母版标题样式</a:t>
            </a:r>
            <a:endParaRPr lang="zh-CN" altLang="en-US"/>
          </a:p>
        </p:txBody>
      </p:sp>
      <p:sp>
        <p:nvSpPr>
          <p:cNvPr id="3" name="日期占位符 2"/>
          <p:cNvSpPr>
            <a:spLocks noGrp="1"/>
          </p:cNvSpPr>
          <p:nvPr>
            <p:ph type="dt" sz="half" idx="10"/>
            <p:custDataLst>
              <p:tags r:id="rId7"/>
            </p:custDataLst>
          </p:nvPr>
        </p:nvSpPr>
        <p:spPr/>
        <p:txBody>
          <a:bodyPr/>
          <a:lstStyle>
            <a:lvl1pPr>
              <a:defRPr baseline="0">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8"/>
            </p:custDataLst>
          </p:nvPr>
        </p:nvSpPr>
        <p:spPr/>
        <p:txBody>
          <a:bodyPr/>
          <a:lstStyle>
            <a:lvl1pPr>
              <a:defRPr baseline="0">
                <a:latin typeface="Arial" panose="020B0604020202020204" pitchFamily="34" charset="0"/>
                <a:ea typeface="微软雅黑" panose="020B0503020204020204" charset="-122"/>
              </a:defRPr>
            </a:lvl1pPr>
          </a:lstStyle>
          <a:p>
            <a:endParaRPr lang="zh-CN" altLang="en-US"/>
          </a:p>
        </p:txBody>
      </p:sp>
      <p:sp>
        <p:nvSpPr>
          <p:cNvPr id="5" name="灯片编号占位符 4"/>
          <p:cNvSpPr>
            <a:spLocks noGrp="1"/>
          </p:cNvSpPr>
          <p:nvPr>
            <p:ph type="sldNum" sz="quarter" idx="12"/>
            <p:custDataLst>
              <p:tags r:id="rId9"/>
            </p:custDataLst>
          </p:nvPr>
        </p:nvSpPr>
        <p:spPr/>
        <p:txBody>
          <a:bodyPr/>
          <a:lstStyle>
            <a:lvl1pPr>
              <a:defRPr baseline="0">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相框">
    <p:spTree>
      <p:nvGrpSpPr>
        <p:cNvPr id="1" name=""/>
        <p:cNvGrpSpPr/>
        <p:nvPr/>
      </p:nvGrpSpPr>
      <p:grpSpPr>
        <a:xfrm>
          <a:off x="0" y="0"/>
          <a:ext cx="0" cy="0"/>
          <a:chOff x="0" y="0"/>
          <a:chExt cx="0" cy="0"/>
        </a:xfrm>
      </p:grpSpPr>
      <p:sp>
        <p:nvSpPr>
          <p:cNvPr id="8" name="矩形 7"/>
          <p:cNvSpPr/>
          <p:nvPr>
            <p:custDataLst>
              <p:tags r:id="rId2"/>
            </p:custDataLst>
          </p:nvPr>
        </p:nvSpPr>
        <p:spPr>
          <a:xfrm>
            <a:off x="253430" y="304200"/>
            <a:ext cx="11606400" cy="6249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aseline="0">
              <a:solidFill>
                <a:schemeClr val="tx1">
                  <a:lumMod val="75000"/>
                  <a:lumOff val="25000"/>
                </a:schemeClr>
              </a:solidFill>
              <a:latin typeface="Arial" panose="020B0604020202020204" pitchFamily="34" charset="0"/>
              <a:ea typeface="微软雅黑" panose="020B0503020204020204" charset="-122"/>
            </a:endParaRPr>
          </a:p>
        </p:txBody>
      </p:sp>
      <p:grpSp>
        <p:nvGrpSpPr>
          <p:cNvPr id="6" name="组合 5"/>
          <p:cNvGrpSpPr/>
          <p:nvPr>
            <p:custDataLst>
              <p:tags r:id="rId3"/>
            </p:custDataLst>
          </p:nvPr>
        </p:nvGrpSpPr>
        <p:grpSpPr>
          <a:xfrm flipH="1" flipV="1">
            <a:off x="10803890" y="5575935"/>
            <a:ext cx="878205" cy="836930"/>
            <a:chOff x="605" y="682"/>
            <a:chExt cx="1383" cy="1318"/>
          </a:xfrm>
        </p:grpSpPr>
        <p:sp>
          <p:nvSpPr>
            <p:cNvPr id="10" name="菱形 9"/>
            <p:cNvSpPr/>
            <p:nvPr>
              <p:custDataLst>
                <p:tags r:id="rId4"/>
              </p:custDataLst>
            </p:nvPr>
          </p:nvSpPr>
          <p:spPr>
            <a:xfrm rot="2760000">
              <a:off x="588" y="699"/>
              <a:ext cx="1095" cy="1061"/>
            </a:xfrm>
            <a:prstGeom prst="diamond">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aseline="0">
                <a:solidFill>
                  <a:schemeClr val="tx1">
                    <a:lumMod val="75000"/>
                    <a:lumOff val="25000"/>
                  </a:schemeClr>
                </a:solidFill>
                <a:latin typeface="Arial" panose="020B0604020202020204" pitchFamily="34" charset="0"/>
                <a:ea typeface="微软雅黑" panose="020B0503020204020204" charset="-122"/>
                <a:sym typeface="Arial" panose="020B0604020202020204" pitchFamily="34" charset="0"/>
              </a:endParaRPr>
            </a:p>
          </p:txBody>
        </p:sp>
        <p:sp>
          <p:nvSpPr>
            <p:cNvPr id="11" name="菱形 10"/>
            <p:cNvSpPr/>
            <p:nvPr>
              <p:custDataLst>
                <p:tags r:id="rId5"/>
              </p:custDataLst>
            </p:nvPr>
          </p:nvSpPr>
          <p:spPr>
            <a:xfrm rot="2760000">
              <a:off x="910" y="922"/>
              <a:ext cx="1095" cy="1061"/>
            </a:xfrm>
            <a:prstGeom prst="diamond">
              <a:avLst/>
            </a:prstGeom>
            <a:pattFill prst="ltHorz">
              <a:fgClr>
                <a:schemeClr val="accent1"/>
              </a:fgClr>
              <a:bgClr>
                <a:schemeClr val="bg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aseline="0">
                <a:solidFill>
                  <a:schemeClr val="tx1">
                    <a:lumMod val="75000"/>
                    <a:lumOff val="25000"/>
                  </a:schemeClr>
                </a:solidFill>
                <a:latin typeface="Arial" panose="020B0604020202020204" pitchFamily="34" charset="0"/>
                <a:ea typeface="微软雅黑" panose="020B0503020204020204" charset="-122"/>
                <a:sym typeface="Arial" panose="020B0604020202020204" pitchFamily="34" charset="0"/>
              </a:endParaRPr>
            </a:p>
          </p:txBody>
        </p:sp>
      </p:grpSp>
      <p:sp>
        <p:nvSpPr>
          <p:cNvPr id="2" name="标题 1"/>
          <p:cNvSpPr>
            <a:spLocks noGrp="1"/>
          </p:cNvSpPr>
          <p:nvPr>
            <p:ph type="title" hasCustomPrompt="1"/>
            <p:custDataLst>
              <p:tags r:id="rId6"/>
            </p:custDataLst>
          </p:nvPr>
        </p:nvSpPr>
        <p:spPr>
          <a:xfrm>
            <a:off x="1281600" y="1249200"/>
            <a:ext cx="9626400" cy="723600"/>
          </a:xfrm>
        </p:spPr>
        <p:txBody>
          <a:bodyPr lIns="90000" tIns="46800" rIns="90000" bIns="46800" anchor="ctr"/>
          <a:lstStyle>
            <a:lvl1pPr>
              <a:defRPr sz="3200" b="1" baseline="0">
                <a:solidFill>
                  <a:schemeClr val="tx1">
                    <a:lumMod val="75000"/>
                    <a:lumOff val="25000"/>
                  </a:schemeClr>
                </a:solidFill>
                <a:latin typeface="Arial" panose="020B0604020202020204" pitchFamily="34" charset="0"/>
                <a:ea typeface="微软雅黑" panose="020B0503020204020204" charset="-122"/>
              </a:defRPr>
            </a:lvl1pPr>
          </a:lstStyle>
          <a:p>
            <a:r>
              <a:rPr lang="zh-CN" altLang="en-US"/>
              <a:t>单击此处编辑标题</a:t>
            </a:r>
            <a:endParaRPr lang="zh-CN" altLang="en-US"/>
          </a:p>
        </p:txBody>
      </p:sp>
      <p:sp>
        <p:nvSpPr>
          <p:cNvPr id="7" name="内容占位符 6"/>
          <p:cNvSpPr>
            <a:spLocks noGrp="1"/>
          </p:cNvSpPr>
          <p:nvPr>
            <p:ph sz="quarter" idx="13"/>
            <p:custDataLst>
              <p:tags r:id="rId7"/>
            </p:custDataLst>
          </p:nvPr>
        </p:nvSpPr>
        <p:spPr>
          <a:xfrm>
            <a:off x="1281113" y="2163600"/>
            <a:ext cx="9626600" cy="3445200"/>
          </a:xfrm>
        </p:spPr>
        <p:txBody>
          <a:bodyPr/>
          <a:lstStyle>
            <a:lvl1pPr>
              <a:defRPr baseline="0">
                <a:solidFill>
                  <a:schemeClr val="tx1">
                    <a:lumMod val="75000"/>
                    <a:lumOff val="25000"/>
                  </a:schemeClr>
                </a:solidFill>
                <a:latin typeface="Arial" panose="020B0604020202020204" pitchFamily="34" charset="0"/>
                <a:ea typeface="微软雅黑" panose="020B0503020204020204" charset="-122"/>
              </a:defRPr>
            </a:lvl1pPr>
            <a:lvl2pPr>
              <a:defRPr baseline="0">
                <a:solidFill>
                  <a:schemeClr val="tx1">
                    <a:lumMod val="75000"/>
                    <a:lumOff val="25000"/>
                  </a:schemeClr>
                </a:solidFill>
                <a:latin typeface="Arial" panose="020B0604020202020204" pitchFamily="34" charset="0"/>
                <a:ea typeface="微软雅黑" panose="020B0503020204020204" charset="-122"/>
              </a:defRPr>
            </a:lvl2pPr>
            <a:lvl3pPr>
              <a:defRPr baseline="0">
                <a:solidFill>
                  <a:schemeClr val="tx1">
                    <a:lumMod val="75000"/>
                    <a:lumOff val="25000"/>
                  </a:schemeClr>
                </a:solidFill>
                <a:latin typeface="Arial" panose="020B0604020202020204" pitchFamily="34" charset="0"/>
                <a:ea typeface="微软雅黑" panose="020B0503020204020204" charset="-122"/>
              </a:defRPr>
            </a:lvl3pPr>
            <a:lvl4pPr>
              <a:defRPr baseline="0">
                <a:solidFill>
                  <a:schemeClr val="tx1">
                    <a:lumMod val="75000"/>
                    <a:lumOff val="25000"/>
                  </a:schemeClr>
                </a:solidFill>
                <a:latin typeface="Arial" panose="020B0604020202020204" pitchFamily="34" charset="0"/>
                <a:ea typeface="微软雅黑" panose="020B0503020204020204" charset="-122"/>
              </a:defRPr>
            </a:lvl4pPr>
            <a:lvl5pPr>
              <a:defRPr baseline="0">
                <a:solidFill>
                  <a:schemeClr val="tx1">
                    <a:lumMod val="75000"/>
                    <a:lumOff val="25000"/>
                  </a:schemeClr>
                </a:solidFill>
                <a:latin typeface="Arial" panose="020B0604020202020204" pitchFamily="34" charset="0"/>
                <a:ea typeface="微软雅黑" panose="020B0503020204020204" charset="-122"/>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3" name="日期占位符 2"/>
          <p:cNvSpPr>
            <a:spLocks noGrp="1"/>
          </p:cNvSpPr>
          <p:nvPr>
            <p:ph type="dt" sz="half" idx="10"/>
            <p:custDataLst>
              <p:tags r:id="rId8"/>
            </p:custDataLst>
          </p:nvPr>
        </p:nvSpPr>
        <p:spPr/>
        <p:txBody>
          <a:bodyPr/>
          <a:lstStyle>
            <a:lvl1pPr>
              <a:defRPr baseline="0">
                <a:solidFill>
                  <a:schemeClr val="tx1">
                    <a:lumMod val="75000"/>
                    <a:lumOff val="25000"/>
                  </a:schemeClr>
                </a:solidFill>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9"/>
            </p:custDataLst>
          </p:nvPr>
        </p:nvSpPr>
        <p:spPr/>
        <p:txBody>
          <a:bodyPr/>
          <a:lstStyle>
            <a:lvl1pPr>
              <a:defRPr baseline="0">
                <a:solidFill>
                  <a:schemeClr val="tx1">
                    <a:lumMod val="75000"/>
                    <a:lumOff val="25000"/>
                  </a:schemeClr>
                </a:solidFill>
                <a:latin typeface="Arial" panose="020B0604020202020204" pitchFamily="34" charset="0"/>
                <a:ea typeface="微软雅黑" panose="020B0503020204020204" charset="-122"/>
              </a:defRPr>
            </a:lvl1pPr>
          </a:lstStyle>
          <a:p>
            <a:endParaRPr lang="zh-CN" altLang="en-US"/>
          </a:p>
        </p:txBody>
      </p:sp>
      <p:sp>
        <p:nvSpPr>
          <p:cNvPr id="5" name="灯片编号占位符 4"/>
          <p:cNvSpPr>
            <a:spLocks noGrp="1"/>
          </p:cNvSpPr>
          <p:nvPr>
            <p:ph type="sldNum" sz="quarter" idx="12"/>
            <p:custDataLst>
              <p:tags r:id="rId10"/>
            </p:custDataLst>
          </p:nvPr>
        </p:nvSpPr>
        <p:spPr/>
        <p:txBody>
          <a:bodyPr/>
          <a:lstStyle>
            <a:lvl1pPr>
              <a:defRPr baseline="0">
                <a:solidFill>
                  <a:schemeClr val="tx1">
                    <a:lumMod val="75000"/>
                    <a:lumOff val="25000"/>
                  </a:schemeClr>
                </a:solidFill>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左右">
    <p:spTree>
      <p:nvGrpSpPr>
        <p:cNvPr id="1" name=""/>
        <p:cNvGrpSpPr/>
        <p:nvPr/>
      </p:nvGrpSpPr>
      <p:grpSpPr>
        <a:xfrm>
          <a:off x="0" y="0"/>
          <a:ext cx="0" cy="0"/>
          <a:chOff x="0" y="0"/>
          <a:chExt cx="0" cy="0"/>
        </a:xfrm>
      </p:grpSpPr>
      <p:sp>
        <p:nvSpPr>
          <p:cNvPr id="8" name="矩形 7"/>
          <p:cNvSpPr/>
          <p:nvPr>
            <p:custDataLst>
              <p:tags r:id="rId2"/>
            </p:custDataLst>
          </p:nvPr>
        </p:nvSpPr>
        <p:spPr>
          <a:xfrm>
            <a:off x="0" y="0"/>
            <a:ext cx="4823460" cy="6885305"/>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baseline="0">
              <a:solidFill>
                <a:schemeClr val="tx1">
                  <a:lumMod val="75000"/>
                  <a:lumOff val="25000"/>
                </a:schemeClr>
              </a:solidFill>
              <a:latin typeface="Arial" panose="020B0604020202020204" pitchFamily="34" charset="0"/>
              <a:ea typeface="微软雅黑" panose="020B0503020204020204" charset="-122"/>
              <a:sym typeface="+mn-ea"/>
            </a:endParaRPr>
          </a:p>
        </p:txBody>
      </p:sp>
      <p:grpSp>
        <p:nvGrpSpPr>
          <p:cNvPr id="10" name="组合 9"/>
          <p:cNvGrpSpPr/>
          <p:nvPr>
            <p:custDataLst>
              <p:tags r:id="rId3"/>
            </p:custDataLst>
          </p:nvPr>
        </p:nvGrpSpPr>
        <p:grpSpPr>
          <a:xfrm>
            <a:off x="293370" y="5827395"/>
            <a:ext cx="734695" cy="720090"/>
            <a:chOff x="293370" y="5827395"/>
            <a:chExt cx="734695" cy="720090"/>
          </a:xfrm>
        </p:grpSpPr>
        <p:sp>
          <p:nvSpPr>
            <p:cNvPr id="11" name="椭圆 10"/>
            <p:cNvSpPr/>
            <p:nvPr>
              <p:custDataLst>
                <p:tags r:id="rId4"/>
              </p:custDataLst>
            </p:nvPr>
          </p:nvSpPr>
          <p:spPr>
            <a:xfrm>
              <a:off x="340995" y="5911215"/>
              <a:ext cx="636270" cy="63627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aseline="0">
                <a:solidFill>
                  <a:schemeClr val="tx1">
                    <a:lumMod val="75000"/>
                    <a:lumOff val="25000"/>
                  </a:schemeClr>
                </a:solidFill>
                <a:latin typeface="Arial" panose="020B0604020202020204" pitchFamily="34" charset="0"/>
                <a:ea typeface="微软雅黑" panose="020B0503020204020204" charset="-122"/>
                <a:sym typeface="Arial" panose="020B0604020202020204" pitchFamily="34" charset="0"/>
              </a:endParaRPr>
            </a:p>
          </p:txBody>
        </p:sp>
        <p:sp>
          <p:nvSpPr>
            <p:cNvPr id="12" name="椭圆 11"/>
            <p:cNvSpPr/>
            <p:nvPr>
              <p:custDataLst>
                <p:tags r:id="rId5"/>
              </p:custDataLst>
            </p:nvPr>
          </p:nvSpPr>
          <p:spPr>
            <a:xfrm>
              <a:off x="293370" y="5827395"/>
              <a:ext cx="396240" cy="396240"/>
            </a:xfrm>
            <a:prstGeom prst="ellipse">
              <a:avLst/>
            </a:prstGeom>
            <a:pattFill prst="dkHorz">
              <a:fgClr>
                <a:schemeClr val="accent1"/>
              </a:fgClr>
              <a:bgClr>
                <a:schemeClr val="bg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aseline="0">
                <a:solidFill>
                  <a:schemeClr val="tx1">
                    <a:lumMod val="75000"/>
                    <a:lumOff val="25000"/>
                  </a:schemeClr>
                </a:solidFill>
                <a:latin typeface="Arial" panose="020B0604020202020204" pitchFamily="34" charset="0"/>
                <a:ea typeface="微软雅黑" panose="020B0503020204020204" charset="-122"/>
                <a:sym typeface="Arial" panose="020B0604020202020204" pitchFamily="34" charset="0"/>
              </a:endParaRPr>
            </a:p>
          </p:txBody>
        </p:sp>
        <p:sp>
          <p:nvSpPr>
            <p:cNvPr id="13" name="椭圆 12"/>
            <p:cNvSpPr/>
            <p:nvPr>
              <p:custDataLst>
                <p:tags r:id="rId6"/>
              </p:custDataLst>
            </p:nvPr>
          </p:nvSpPr>
          <p:spPr>
            <a:xfrm>
              <a:off x="843280" y="6256655"/>
              <a:ext cx="184785" cy="184785"/>
            </a:xfrm>
            <a:prstGeom prst="ellipse">
              <a:avLst/>
            </a:prstGeom>
            <a:pattFill prst="dkHorz">
              <a:fgClr>
                <a:schemeClr val="accent1"/>
              </a:fgClr>
              <a:bgClr>
                <a:schemeClr val="bg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aseline="0">
                <a:solidFill>
                  <a:schemeClr val="tx1">
                    <a:lumMod val="75000"/>
                    <a:lumOff val="25000"/>
                  </a:schemeClr>
                </a:solidFill>
                <a:latin typeface="Arial" panose="020B0604020202020204" pitchFamily="34" charset="0"/>
                <a:ea typeface="微软雅黑" panose="020B0503020204020204" charset="-122"/>
                <a:sym typeface="Arial" panose="020B0604020202020204" pitchFamily="34" charset="0"/>
              </a:endParaRPr>
            </a:p>
          </p:txBody>
        </p:sp>
      </p:grpSp>
      <p:sp>
        <p:nvSpPr>
          <p:cNvPr id="2" name="标题 1"/>
          <p:cNvSpPr>
            <a:spLocks noGrp="1"/>
          </p:cNvSpPr>
          <p:nvPr>
            <p:ph type="title" hasCustomPrompt="1"/>
            <p:custDataLst>
              <p:tags r:id="rId7"/>
            </p:custDataLst>
          </p:nvPr>
        </p:nvSpPr>
        <p:spPr>
          <a:xfrm>
            <a:off x="583200" y="770400"/>
            <a:ext cx="3960000" cy="882000"/>
          </a:xfrm>
        </p:spPr>
        <p:txBody>
          <a:bodyPr lIns="90000" tIns="46800" rIns="90000" bIns="46800" anchor="ctr"/>
          <a:lstStyle>
            <a:lvl1pPr>
              <a:defRPr sz="3600" b="1" baseline="0">
                <a:solidFill>
                  <a:schemeClr val="tx1">
                    <a:lumMod val="75000"/>
                    <a:lumOff val="25000"/>
                  </a:schemeClr>
                </a:solidFill>
                <a:latin typeface="Arial" panose="020B0604020202020204" pitchFamily="34" charset="0"/>
                <a:ea typeface="微软雅黑" panose="020B0503020204020204" charset="-122"/>
              </a:defRPr>
            </a:lvl1pPr>
          </a:lstStyle>
          <a:p>
            <a:r>
              <a:rPr lang="zh-CN" altLang="en-US"/>
              <a:t>编辑标题</a:t>
            </a:r>
            <a:endParaRPr lang="zh-CN" altLang="en-US"/>
          </a:p>
        </p:txBody>
      </p:sp>
      <p:sp>
        <p:nvSpPr>
          <p:cNvPr id="3" name="日期占位符 2"/>
          <p:cNvSpPr>
            <a:spLocks noGrp="1"/>
          </p:cNvSpPr>
          <p:nvPr>
            <p:ph type="dt" sz="half" idx="10"/>
            <p:custDataLst>
              <p:tags r:id="rId8"/>
            </p:custDataLst>
          </p:nvPr>
        </p:nvSpPr>
        <p:spPr/>
        <p:txBody>
          <a:bodyPr/>
          <a:lstStyle>
            <a:lvl1pPr>
              <a:defRPr baseline="0">
                <a:solidFill>
                  <a:schemeClr val="tx1">
                    <a:lumMod val="75000"/>
                    <a:lumOff val="25000"/>
                  </a:schemeClr>
                </a:solidFill>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9"/>
            </p:custDataLst>
          </p:nvPr>
        </p:nvSpPr>
        <p:spPr/>
        <p:txBody>
          <a:bodyPr/>
          <a:lstStyle>
            <a:lvl1pPr>
              <a:defRPr baseline="0">
                <a:solidFill>
                  <a:schemeClr val="tx1">
                    <a:lumMod val="75000"/>
                    <a:lumOff val="25000"/>
                  </a:schemeClr>
                </a:solidFill>
                <a:latin typeface="Arial" panose="020B0604020202020204" pitchFamily="34" charset="0"/>
                <a:ea typeface="微软雅黑" panose="020B0503020204020204" charset="-122"/>
              </a:defRPr>
            </a:lvl1pPr>
          </a:lstStyle>
          <a:p>
            <a:endParaRPr lang="zh-CN" altLang="en-US"/>
          </a:p>
        </p:txBody>
      </p:sp>
      <p:sp>
        <p:nvSpPr>
          <p:cNvPr id="5" name="灯片编号占位符 4"/>
          <p:cNvSpPr>
            <a:spLocks noGrp="1"/>
          </p:cNvSpPr>
          <p:nvPr>
            <p:ph type="sldNum" sz="quarter" idx="12"/>
            <p:custDataLst>
              <p:tags r:id="rId10"/>
            </p:custDataLst>
          </p:nvPr>
        </p:nvSpPr>
        <p:spPr/>
        <p:txBody>
          <a:bodyPr/>
          <a:lstStyle>
            <a:lvl1pPr>
              <a:defRPr baseline="0">
                <a:solidFill>
                  <a:schemeClr val="tx1">
                    <a:lumMod val="75000"/>
                    <a:lumOff val="25000"/>
                  </a:schemeClr>
                </a:solidFill>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a:p>
        </p:txBody>
      </p:sp>
      <p:sp>
        <p:nvSpPr>
          <p:cNvPr id="7" name="文本占位符 6"/>
          <p:cNvSpPr>
            <a:spLocks noGrp="1"/>
          </p:cNvSpPr>
          <p:nvPr>
            <p:ph type="body" sz="quarter" idx="13"/>
            <p:custDataLst>
              <p:tags r:id="rId11"/>
            </p:custDataLst>
          </p:nvPr>
        </p:nvSpPr>
        <p:spPr>
          <a:xfrm>
            <a:off x="586800" y="1764000"/>
            <a:ext cx="3956400" cy="4093200"/>
          </a:xfrm>
        </p:spPr>
        <p:txBody>
          <a:bodyPr lIns="90000" tIns="46800" rIns="90000" bIns="46800"/>
          <a:lstStyle>
            <a:lvl1pPr>
              <a:defRPr baseline="0">
                <a:solidFill>
                  <a:schemeClr val="tx1">
                    <a:lumMod val="75000"/>
                    <a:lumOff val="25000"/>
                  </a:schemeClr>
                </a:solidFill>
                <a:latin typeface="Arial" panose="020B0604020202020204" pitchFamily="34" charset="0"/>
                <a:ea typeface="微软雅黑" panose="020B0503020204020204" charset="-122"/>
              </a:defRPr>
            </a:lvl1pPr>
            <a:lvl2pPr>
              <a:defRPr baseline="0">
                <a:solidFill>
                  <a:schemeClr val="tx1">
                    <a:lumMod val="75000"/>
                    <a:lumOff val="25000"/>
                  </a:schemeClr>
                </a:solidFill>
                <a:latin typeface="Arial" panose="020B0604020202020204" pitchFamily="34" charset="0"/>
                <a:ea typeface="微软雅黑" panose="020B0503020204020204" charset="-122"/>
              </a:defRPr>
            </a:lvl2pPr>
            <a:lvl3pPr>
              <a:defRPr baseline="0">
                <a:solidFill>
                  <a:schemeClr val="tx1">
                    <a:lumMod val="75000"/>
                    <a:lumOff val="25000"/>
                  </a:schemeClr>
                </a:solidFill>
                <a:latin typeface="Arial" panose="020B0604020202020204" pitchFamily="34" charset="0"/>
                <a:ea typeface="微软雅黑" panose="020B0503020204020204" charset="-122"/>
              </a:defRPr>
            </a:lvl3pPr>
            <a:lvl4pPr>
              <a:defRPr baseline="0">
                <a:solidFill>
                  <a:schemeClr val="tx1">
                    <a:lumMod val="75000"/>
                    <a:lumOff val="25000"/>
                  </a:schemeClr>
                </a:solidFill>
                <a:latin typeface="Arial" panose="020B0604020202020204" pitchFamily="34" charset="0"/>
                <a:ea typeface="微软雅黑" panose="020B0503020204020204" charset="-122"/>
              </a:defRPr>
            </a:lvl4pPr>
            <a:lvl5pPr>
              <a:defRPr baseline="0">
                <a:solidFill>
                  <a:schemeClr val="tx1">
                    <a:lumMod val="75000"/>
                    <a:lumOff val="25000"/>
                  </a:schemeClr>
                </a:solidFill>
                <a:latin typeface="Arial" panose="020B0604020202020204" pitchFamily="34" charset="0"/>
                <a:ea typeface="微软雅黑" panose="020B0503020204020204" charset="-122"/>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9" name="内容占位符 8"/>
          <p:cNvSpPr>
            <a:spLocks noGrp="1"/>
          </p:cNvSpPr>
          <p:nvPr>
            <p:ph sz="quarter" idx="14"/>
            <p:custDataLst>
              <p:tags r:id="rId12"/>
            </p:custDataLst>
          </p:nvPr>
        </p:nvSpPr>
        <p:spPr>
          <a:xfrm>
            <a:off x="5101200" y="769938"/>
            <a:ext cx="6480000" cy="5087937"/>
          </a:xfrm>
        </p:spPr>
        <p:txBody>
          <a:bodyPr lIns="90000" tIns="46800" rIns="90000" bIns="46800"/>
          <a:lstStyle>
            <a:lvl1pPr>
              <a:defRPr baseline="0">
                <a:solidFill>
                  <a:schemeClr val="tx1">
                    <a:lumMod val="75000"/>
                    <a:lumOff val="25000"/>
                  </a:schemeClr>
                </a:solidFill>
                <a:latin typeface="Arial" panose="020B0604020202020204" pitchFamily="34" charset="0"/>
                <a:ea typeface="微软雅黑" panose="020B0503020204020204" charset="-122"/>
              </a:defRPr>
            </a:lvl1pPr>
            <a:lvl2pPr>
              <a:defRPr baseline="0">
                <a:solidFill>
                  <a:schemeClr val="tx1">
                    <a:lumMod val="75000"/>
                    <a:lumOff val="25000"/>
                  </a:schemeClr>
                </a:solidFill>
                <a:latin typeface="Arial" panose="020B0604020202020204" pitchFamily="34" charset="0"/>
                <a:ea typeface="微软雅黑" panose="020B0503020204020204" charset="-122"/>
              </a:defRPr>
            </a:lvl2pPr>
            <a:lvl3pPr>
              <a:defRPr baseline="0">
                <a:solidFill>
                  <a:schemeClr val="tx1">
                    <a:lumMod val="75000"/>
                    <a:lumOff val="25000"/>
                  </a:schemeClr>
                </a:solidFill>
                <a:latin typeface="Arial" panose="020B0604020202020204" pitchFamily="34" charset="0"/>
                <a:ea typeface="微软雅黑" panose="020B0503020204020204" charset="-122"/>
              </a:defRPr>
            </a:lvl3pPr>
            <a:lvl4pPr>
              <a:defRPr baseline="0">
                <a:solidFill>
                  <a:schemeClr val="tx1">
                    <a:lumMod val="75000"/>
                    <a:lumOff val="25000"/>
                  </a:schemeClr>
                </a:solidFill>
                <a:latin typeface="Arial" panose="020B0604020202020204" pitchFamily="34" charset="0"/>
                <a:ea typeface="微软雅黑" panose="020B0503020204020204" charset="-122"/>
              </a:defRPr>
            </a:lvl4pPr>
            <a:lvl5pPr>
              <a:defRPr baseline="0">
                <a:solidFill>
                  <a:schemeClr val="tx1">
                    <a:lumMod val="75000"/>
                    <a:lumOff val="25000"/>
                  </a:schemeClr>
                </a:solidFill>
                <a:latin typeface="Arial" panose="020B0604020202020204" pitchFamily="34" charset="0"/>
                <a:ea typeface="微软雅黑" panose="020B0503020204020204" charset="-122"/>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上下">
    <p:spTree>
      <p:nvGrpSpPr>
        <p:cNvPr id="1" name=""/>
        <p:cNvGrpSpPr/>
        <p:nvPr/>
      </p:nvGrpSpPr>
      <p:grpSpPr>
        <a:xfrm>
          <a:off x="0" y="0"/>
          <a:ext cx="0" cy="0"/>
          <a:chOff x="0" y="0"/>
          <a:chExt cx="0" cy="0"/>
        </a:xfrm>
      </p:grpSpPr>
      <p:sp>
        <p:nvSpPr>
          <p:cNvPr id="10" name="矩形 9"/>
          <p:cNvSpPr/>
          <p:nvPr>
            <p:custDataLst>
              <p:tags r:id="rId2"/>
            </p:custDataLst>
          </p:nvPr>
        </p:nvSpPr>
        <p:spPr>
          <a:xfrm>
            <a:off x="0" y="0"/>
            <a:ext cx="12192000" cy="26640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lvl="0" algn="ctr"/>
            <a:endParaRPr lang="en-US" altLang="zh-CN" baseline="0">
              <a:solidFill>
                <a:schemeClr val="tx1">
                  <a:lumMod val="75000"/>
                  <a:lumOff val="25000"/>
                </a:schemeClr>
              </a:solidFill>
              <a:latin typeface="Arial" panose="020B0604020202020204" pitchFamily="34" charset="0"/>
              <a:sym typeface="+mn-ea"/>
            </a:endParaRPr>
          </a:p>
        </p:txBody>
      </p:sp>
      <p:grpSp>
        <p:nvGrpSpPr>
          <p:cNvPr id="6" name="组合 5"/>
          <p:cNvGrpSpPr/>
          <p:nvPr>
            <p:custDataLst>
              <p:tags r:id="rId3"/>
            </p:custDataLst>
          </p:nvPr>
        </p:nvGrpSpPr>
        <p:grpSpPr>
          <a:xfrm>
            <a:off x="174625" y="128270"/>
            <a:ext cx="878205" cy="836930"/>
            <a:chOff x="605" y="682"/>
            <a:chExt cx="1383" cy="1318"/>
          </a:xfrm>
        </p:grpSpPr>
        <p:sp>
          <p:nvSpPr>
            <p:cNvPr id="12" name="菱形 11"/>
            <p:cNvSpPr/>
            <p:nvPr>
              <p:custDataLst>
                <p:tags r:id="rId4"/>
              </p:custDataLst>
            </p:nvPr>
          </p:nvSpPr>
          <p:spPr>
            <a:xfrm rot="2760000">
              <a:off x="588" y="699"/>
              <a:ext cx="1095" cy="1061"/>
            </a:xfrm>
            <a:prstGeom prst="diamond">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92500" lnSpcReduction="10000"/>
            </a:bodyPr>
            <a:lstStyle/>
            <a:p>
              <a:pPr algn="ctr"/>
              <a:endParaRPr lang="zh-CN" altLang="en-US" baseline="0">
                <a:solidFill>
                  <a:schemeClr val="tx1">
                    <a:lumMod val="75000"/>
                    <a:lumOff val="25000"/>
                  </a:schemeClr>
                </a:solidFill>
                <a:latin typeface="Arial" panose="020B0604020202020204" pitchFamily="34" charset="0"/>
                <a:ea typeface="微软雅黑" panose="020B0503020204020204" charset="-122"/>
                <a:sym typeface="Arial" panose="020B0604020202020204" pitchFamily="34" charset="0"/>
              </a:endParaRPr>
            </a:p>
          </p:txBody>
        </p:sp>
        <p:sp>
          <p:nvSpPr>
            <p:cNvPr id="13" name="菱形 12"/>
            <p:cNvSpPr/>
            <p:nvPr>
              <p:custDataLst>
                <p:tags r:id="rId5"/>
              </p:custDataLst>
            </p:nvPr>
          </p:nvSpPr>
          <p:spPr>
            <a:xfrm rot="2760000">
              <a:off x="910" y="922"/>
              <a:ext cx="1095" cy="1061"/>
            </a:xfrm>
            <a:prstGeom prst="diamond">
              <a:avLst/>
            </a:prstGeom>
            <a:pattFill prst="ltHorz">
              <a:fgClr>
                <a:schemeClr val="accent1"/>
              </a:fgClr>
              <a:bgClr>
                <a:schemeClr val="bg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92500" lnSpcReduction="10000"/>
            </a:bodyPr>
            <a:lstStyle/>
            <a:p>
              <a:pPr algn="ctr"/>
              <a:endParaRPr lang="zh-CN" altLang="en-US" baseline="0">
                <a:solidFill>
                  <a:schemeClr val="tx1">
                    <a:lumMod val="75000"/>
                    <a:lumOff val="25000"/>
                  </a:schemeClr>
                </a:solidFill>
                <a:latin typeface="Arial" panose="020B0604020202020204" pitchFamily="34" charset="0"/>
                <a:ea typeface="微软雅黑" panose="020B0503020204020204" charset="-122"/>
                <a:sym typeface="Arial" panose="020B0604020202020204" pitchFamily="34" charset="0"/>
              </a:endParaRPr>
            </a:p>
          </p:txBody>
        </p:sp>
      </p:grpSp>
      <p:sp>
        <p:nvSpPr>
          <p:cNvPr id="2" name="标题 1"/>
          <p:cNvSpPr>
            <a:spLocks noGrp="1"/>
          </p:cNvSpPr>
          <p:nvPr>
            <p:ph type="title"/>
            <p:custDataLst>
              <p:tags r:id="rId6"/>
            </p:custDataLst>
          </p:nvPr>
        </p:nvSpPr>
        <p:spPr>
          <a:xfrm>
            <a:off x="612000" y="781200"/>
            <a:ext cx="10976400" cy="626400"/>
          </a:xfrm>
        </p:spPr>
        <p:txBody>
          <a:bodyPr lIns="90000" tIns="46800" rIns="90000" bIns="46800" anchor="ctr">
            <a:normAutofit/>
          </a:bodyPr>
          <a:lstStyle>
            <a:lvl1pPr algn="ctr">
              <a:defRPr sz="3600" b="1" baseline="0">
                <a:solidFill>
                  <a:schemeClr val="tx1">
                    <a:lumMod val="75000"/>
                    <a:lumOff val="25000"/>
                  </a:schemeClr>
                </a:solidFill>
                <a:latin typeface="Arial" panose="020B0604020202020204" pitchFamily="34" charset="0"/>
                <a:ea typeface="微软雅黑" panose="020B0503020204020204" charset="-122"/>
              </a:defRPr>
            </a:lvl1pPr>
          </a:lstStyle>
          <a:p>
            <a:r>
              <a:rPr lang="zh-CN" altLang="en-US"/>
              <a:t>单击此处编辑母版标题样式</a:t>
            </a:r>
            <a:endParaRPr lang="zh-CN" altLang="en-US"/>
          </a:p>
        </p:txBody>
      </p:sp>
      <p:sp>
        <p:nvSpPr>
          <p:cNvPr id="3" name="日期占位符 2"/>
          <p:cNvSpPr>
            <a:spLocks noGrp="1"/>
          </p:cNvSpPr>
          <p:nvPr>
            <p:ph type="dt" sz="half" idx="10"/>
            <p:custDataLst>
              <p:tags r:id="rId7"/>
            </p:custDataLst>
          </p:nvPr>
        </p:nvSpPr>
        <p:spPr/>
        <p:txBody>
          <a:bodyPr>
            <a:normAutofit/>
          </a:bodyPr>
          <a:lstStyle>
            <a:lvl1pPr>
              <a:defRPr baseline="0">
                <a:solidFill>
                  <a:schemeClr val="tx1">
                    <a:lumMod val="75000"/>
                    <a:lumOff val="25000"/>
                  </a:schemeClr>
                </a:solidFill>
                <a:latin typeface="Arial" panose="020B0604020202020204" pitchFamily="34" charset="0"/>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8"/>
            </p:custDataLst>
          </p:nvPr>
        </p:nvSpPr>
        <p:spPr/>
        <p:txBody>
          <a:bodyPr>
            <a:normAutofit/>
          </a:bodyPr>
          <a:lstStyle>
            <a:lvl1pPr>
              <a:defRPr baseline="0">
                <a:solidFill>
                  <a:schemeClr val="tx1">
                    <a:lumMod val="75000"/>
                    <a:lumOff val="25000"/>
                  </a:schemeClr>
                </a:solidFill>
                <a:latin typeface="Arial" panose="020B0604020202020204" pitchFamily="34" charset="0"/>
              </a:defRPr>
            </a:lvl1pPr>
          </a:lstStyle>
          <a:p>
            <a:endParaRPr lang="zh-CN" altLang="en-US"/>
          </a:p>
        </p:txBody>
      </p:sp>
      <p:sp>
        <p:nvSpPr>
          <p:cNvPr id="5" name="灯片编号占位符 4"/>
          <p:cNvSpPr>
            <a:spLocks noGrp="1"/>
          </p:cNvSpPr>
          <p:nvPr>
            <p:ph type="sldNum" sz="quarter" idx="12"/>
            <p:custDataLst>
              <p:tags r:id="rId9"/>
            </p:custDataLst>
          </p:nvPr>
        </p:nvSpPr>
        <p:spPr/>
        <p:txBody>
          <a:bodyPr>
            <a:normAutofit/>
          </a:bodyPr>
          <a:lstStyle>
            <a:lvl1pPr>
              <a:defRPr baseline="0">
                <a:solidFill>
                  <a:schemeClr val="tx1">
                    <a:lumMod val="75000"/>
                    <a:lumOff val="25000"/>
                  </a:schemeClr>
                </a:solidFill>
                <a:latin typeface="Arial" panose="020B0604020202020204" pitchFamily="34" charset="0"/>
              </a:defRPr>
            </a:lvl1pPr>
          </a:lstStyle>
          <a:p>
            <a:fld id="{49AE70B2-8BF9-45C0-BB95-33D1B9D3A854}" type="slidenum">
              <a:rPr lang="zh-CN" altLang="en-US" smtClean="0"/>
            </a:fld>
            <a:endParaRPr lang="zh-CN" altLang="en-US"/>
          </a:p>
        </p:txBody>
      </p:sp>
      <p:sp>
        <p:nvSpPr>
          <p:cNvPr id="7" name="文本占位符 6"/>
          <p:cNvSpPr>
            <a:spLocks noGrp="1"/>
          </p:cNvSpPr>
          <p:nvPr>
            <p:ph type="body" sz="quarter" idx="13"/>
            <p:custDataLst>
              <p:tags r:id="rId10"/>
            </p:custDataLst>
          </p:nvPr>
        </p:nvSpPr>
        <p:spPr>
          <a:xfrm>
            <a:off x="612000" y="1659600"/>
            <a:ext cx="10975975" cy="828000"/>
          </a:xfrm>
        </p:spPr>
        <p:txBody>
          <a:bodyPr lIns="90000" tIns="46800" rIns="90000" bIns="46800">
            <a:normAutofit/>
          </a:bodyPr>
          <a:lstStyle>
            <a:lvl1pPr algn="ctr">
              <a:defRPr baseline="0">
                <a:solidFill>
                  <a:schemeClr val="tx1">
                    <a:lumMod val="75000"/>
                    <a:lumOff val="25000"/>
                  </a:schemeClr>
                </a:solidFill>
                <a:latin typeface="Arial" panose="020B0604020202020204" pitchFamily="34" charset="0"/>
                <a:ea typeface="微软雅黑" panose="020B0503020204020204" charset="-122"/>
              </a:defRPr>
            </a:lvl1pPr>
          </a:lstStyle>
          <a:p>
            <a:pPr lvl="0"/>
            <a:r>
              <a:rPr lang="zh-CN" altLang="en-US"/>
              <a:t>单击此处编辑母版文本样式</a:t>
            </a:r>
            <a:endParaRPr lang="zh-CN" altLang="en-US"/>
          </a:p>
        </p:txBody>
      </p:sp>
      <p:sp>
        <p:nvSpPr>
          <p:cNvPr id="9" name="内容占位符 8"/>
          <p:cNvSpPr>
            <a:spLocks noGrp="1"/>
          </p:cNvSpPr>
          <p:nvPr>
            <p:ph sz="quarter" idx="14"/>
            <p:custDataLst>
              <p:tags r:id="rId11"/>
            </p:custDataLst>
          </p:nvPr>
        </p:nvSpPr>
        <p:spPr>
          <a:xfrm>
            <a:off x="612775" y="2808000"/>
            <a:ext cx="10965600" cy="3430800"/>
          </a:xfrm>
        </p:spPr>
        <p:txBody>
          <a:bodyPr lIns="90000" tIns="46800" rIns="90000" bIns="46800">
            <a:normAutofit/>
          </a:bodyPr>
          <a:lstStyle>
            <a:lvl1pPr>
              <a:defRPr baseline="0">
                <a:solidFill>
                  <a:schemeClr val="tx1">
                    <a:lumMod val="75000"/>
                    <a:lumOff val="25000"/>
                  </a:schemeClr>
                </a:solidFill>
                <a:latin typeface="Arial" panose="020B0604020202020204" pitchFamily="34" charset="0"/>
                <a:ea typeface="微软雅黑" panose="020B0503020204020204" charset="-122"/>
              </a:defRPr>
            </a:lvl1pPr>
            <a:lvl2pPr>
              <a:defRPr baseline="0">
                <a:solidFill>
                  <a:schemeClr val="tx1">
                    <a:lumMod val="75000"/>
                    <a:lumOff val="25000"/>
                  </a:schemeClr>
                </a:solidFill>
                <a:latin typeface="Arial" panose="020B0604020202020204" pitchFamily="34" charset="0"/>
                <a:ea typeface="微软雅黑" panose="020B0503020204020204" charset="-122"/>
              </a:defRPr>
            </a:lvl2pPr>
            <a:lvl3pPr>
              <a:defRPr baseline="0">
                <a:solidFill>
                  <a:schemeClr val="tx1">
                    <a:lumMod val="75000"/>
                    <a:lumOff val="25000"/>
                  </a:schemeClr>
                </a:solidFill>
                <a:latin typeface="Arial" panose="020B0604020202020204" pitchFamily="34" charset="0"/>
                <a:ea typeface="微软雅黑" panose="020B0503020204020204" charset="-122"/>
              </a:defRPr>
            </a:lvl3pPr>
            <a:lvl4pPr>
              <a:defRPr baseline="0">
                <a:solidFill>
                  <a:schemeClr val="tx1">
                    <a:lumMod val="75000"/>
                    <a:lumOff val="25000"/>
                  </a:schemeClr>
                </a:solidFill>
                <a:latin typeface="Arial" panose="020B0604020202020204" pitchFamily="34" charset="0"/>
                <a:ea typeface="微软雅黑" panose="020B0503020204020204" charset="-122"/>
              </a:defRPr>
            </a:lvl4pPr>
            <a:lvl5pPr>
              <a:defRPr baseline="0">
                <a:solidFill>
                  <a:schemeClr val="tx1">
                    <a:lumMod val="75000"/>
                    <a:lumOff val="25000"/>
                  </a:schemeClr>
                </a:solidFill>
                <a:latin typeface="Arial" panose="020B0604020202020204" pitchFamily="34" charset="0"/>
                <a:ea typeface="微软雅黑" panose="020B0503020204020204" charset="-122"/>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下上">
    <p:spTree>
      <p:nvGrpSpPr>
        <p:cNvPr id="1" name=""/>
        <p:cNvGrpSpPr/>
        <p:nvPr/>
      </p:nvGrpSpPr>
      <p:grpSpPr>
        <a:xfrm>
          <a:off x="0" y="0"/>
          <a:ext cx="0" cy="0"/>
          <a:chOff x="0" y="0"/>
          <a:chExt cx="0" cy="0"/>
        </a:xfrm>
      </p:grpSpPr>
      <p:grpSp>
        <p:nvGrpSpPr>
          <p:cNvPr id="14" name="组合 13"/>
          <p:cNvGrpSpPr/>
          <p:nvPr>
            <p:custDataLst>
              <p:tags r:id="rId2"/>
            </p:custDataLst>
          </p:nvPr>
        </p:nvGrpSpPr>
        <p:grpSpPr>
          <a:xfrm>
            <a:off x="244652" y="224212"/>
            <a:ext cx="734695" cy="720090"/>
            <a:chOff x="293370" y="5827395"/>
            <a:chExt cx="734695" cy="720090"/>
          </a:xfrm>
        </p:grpSpPr>
        <p:sp>
          <p:nvSpPr>
            <p:cNvPr id="15" name="椭圆 14"/>
            <p:cNvSpPr/>
            <p:nvPr>
              <p:custDataLst>
                <p:tags r:id="rId3"/>
              </p:custDataLst>
            </p:nvPr>
          </p:nvSpPr>
          <p:spPr>
            <a:xfrm>
              <a:off x="340995" y="5911215"/>
              <a:ext cx="636270" cy="63627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aseline="0">
                <a:solidFill>
                  <a:schemeClr val="tx1">
                    <a:lumMod val="75000"/>
                    <a:lumOff val="25000"/>
                  </a:schemeClr>
                </a:solidFill>
                <a:latin typeface="Arial" panose="020B0604020202020204" pitchFamily="34" charset="0"/>
                <a:ea typeface="微软雅黑" panose="020B0503020204020204" charset="-122"/>
                <a:sym typeface="Arial" panose="020B0604020202020204" pitchFamily="34" charset="0"/>
              </a:endParaRPr>
            </a:p>
          </p:txBody>
        </p:sp>
        <p:sp>
          <p:nvSpPr>
            <p:cNvPr id="16" name="椭圆 15"/>
            <p:cNvSpPr/>
            <p:nvPr>
              <p:custDataLst>
                <p:tags r:id="rId4"/>
              </p:custDataLst>
            </p:nvPr>
          </p:nvSpPr>
          <p:spPr>
            <a:xfrm>
              <a:off x="293370" y="5827395"/>
              <a:ext cx="396240" cy="396240"/>
            </a:xfrm>
            <a:prstGeom prst="ellipse">
              <a:avLst/>
            </a:prstGeom>
            <a:pattFill prst="dkHorz">
              <a:fgClr>
                <a:schemeClr val="accent1"/>
              </a:fgClr>
              <a:bgClr>
                <a:schemeClr val="bg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aseline="0">
                <a:solidFill>
                  <a:schemeClr val="tx1">
                    <a:lumMod val="75000"/>
                    <a:lumOff val="25000"/>
                  </a:schemeClr>
                </a:solidFill>
                <a:latin typeface="Arial" panose="020B0604020202020204" pitchFamily="34" charset="0"/>
                <a:ea typeface="微软雅黑" panose="020B0503020204020204" charset="-122"/>
                <a:sym typeface="Arial" panose="020B0604020202020204" pitchFamily="34" charset="0"/>
              </a:endParaRPr>
            </a:p>
          </p:txBody>
        </p:sp>
        <p:sp>
          <p:nvSpPr>
            <p:cNvPr id="17" name="椭圆 16"/>
            <p:cNvSpPr/>
            <p:nvPr>
              <p:custDataLst>
                <p:tags r:id="rId5"/>
              </p:custDataLst>
            </p:nvPr>
          </p:nvSpPr>
          <p:spPr>
            <a:xfrm>
              <a:off x="843280" y="6256655"/>
              <a:ext cx="184785" cy="184785"/>
            </a:xfrm>
            <a:prstGeom prst="ellipse">
              <a:avLst/>
            </a:prstGeom>
            <a:pattFill prst="dkHorz">
              <a:fgClr>
                <a:schemeClr val="accent1"/>
              </a:fgClr>
              <a:bgClr>
                <a:schemeClr val="bg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aseline="0">
                <a:solidFill>
                  <a:schemeClr val="tx1">
                    <a:lumMod val="75000"/>
                    <a:lumOff val="25000"/>
                  </a:schemeClr>
                </a:solidFill>
                <a:latin typeface="Arial" panose="020B0604020202020204" pitchFamily="34" charset="0"/>
                <a:ea typeface="微软雅黑" panose="020B0503020204020204" charset="-122"/>
                <a:sym typeface="Arial" panose="020B0604020202020204" pitchFamily="34" charset="0"/>
              </a:endParaRPr>
            </a:p>
          </p:txBody>
        </p:sp>
      </p:grpSp>
      <p:sp>
        <p:nvSpPr>
          <p:cNvPr id="8" name="矩形 7"/>
          <p:cNvSpPr/>
          <p:nvPr>
            <p:custDataLst>
              <p:tags r:id="rId6"/>
            </p:custDataLst>
          </p:nvPr>
        </p:nvSpPr>
        <p:spPr>
          <a:xfrm>
            <a:off x="0" y="5029201"/>
            <a:ext cx="12192000" cy="1828799"/>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baseline="0">
              <a:solidFill>
                <a:schemeClr val="tx1">
                  <a:lumMod val="75000"/>
                  <a:lumOff val="25000"/>
                </a:schemeClr>
              </a:solidFill>
              <a:latin typeface="Arial" panose="020B0604020202020204" pitchFamily="34" charset="0"/>
              <a:sym typeface="+mn-ea"/>
            </a:endParaRPr>
          </a:p>
        </p:txBody>
      </p:sp>
      <p:sp>
        <p:nvSpPr>
          <p:cNvPr id="2" name="标题 1"/>
          <p:cNvSpPr>
            <a:spLocks noGrp="1"/>
          </p:cNvSpPr>
          <p:nvPr>
            <p:ph type="title"/>
            <p:custDataLst>
              <p:tags r:id="rId7"/>
            </p:custDataLst>
          </p:nvPr>
        </p:nvSpPr>
        <p:spPr>
          <a:xfrm>
            <a:off x="604800" y="669600"/>
            <a:ext cx="10976400" cy="565200"/>
          </a:xfrm>
        </p:spPr>
        <p:txBody>
          <a:bodyPr lIns="90000" tIns="46800" rIns="90000" bIns="46800" anchor="ctr"/>
          <a:lstStyle>
            <a:lvl1pPr algn="ctr">
              <a:defRPr sz="3200" b="1" baseline="0">
                <a:solidFill>
                  <a:schemeClr val="tx1">
                    <a:lumMod val="75000"/>
                    <a:lumOff val="25000"/>
                  </a:schemeClr>
                </a:solidFill>
                <a:latin typeface="Arial" panose="020B0604020202020204" pitchFamily="34" charset="0"/>
                <a:ea typeface="微软雅黑" panose="020B0503020204020204" charset="-122"/>
              </a:defRPr>
            </a:lvl1pPr>
          </a:lstStyle>
          <a:p>
            <a:r>
              <a:rPr lang="zh-CN" altLang="en-US"/>
              <a:t>单击此处编辑母版标题样式</a:t>
            </a:r>
            <a:endParaRPr lang="zh-CN" altLang="en-US"/>
          </a:p>
        </p:txBody>
      </p:sp>
      <p:sp>
        <p:nvSpPr>
          <p:cNvPr id="3" name="日期占位符 2"/>
          <p:cNvSpPr>
            <a:spLocks noGrp="1"/>
          </p:cNvSpPr>
          <p:nvPr>
            <p:ph type="dt" sz="half" idx="10"/>
            <p:custDataLst>
              <p:tags r:id="rId8"/>
            </p:custDataLst>
          </p:nvPr>
        </p:nvSpPr>
        <p:spPr/>
        <p:txBody>
          <a:bodyPr/>
          <a:lstStyle>
            <a:lvl1pPr>
              <a:defRPr baseline="0">
                <a:solidFill>
                  <a:schemeClr val="tx1">
                    <a:lumMod val="75000"/>
                    <a:lumOff val="25000"/>
                  </a:schemeClr>
                </a:solidFill>
                <a:latin typeface="Arial" panose="020B0604020202020204" pitchFamily="34" charset="0"/>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9"/>
            </p:custDataLst>
          </p:nvPr>
        </p:nvSpPr>
        <p:spPr/>
        <p:txBody>
          <a:bodyPr/>
          <a:lstStyle>
            <a:lvl1pPr>
              <a:defRPr baseline="0">
                <a:solidFill>
                  <a:schemeClr val="tx1">
                    <a:lumMod val="75000"/>
                    <a:lumOff val="25000"/>
                  </a:schemeClr>
                </a:solidFill>
                <a:latin typeface="Arial" panose="020B0604020202020204" pitchFamily="34" charset="0"/>
              </a:defRPr>
            </a:lvl1pPr>
          </a:lstStyle>
          <a:p>
            <a:endParaRPr lang="zh-CN" altLang="en-US"/>
          </a:p>
        </p:txBody>
      </p:sp>
      <p:sp>
        <p:nvSpPr>
          <p:cNvPr id="5" name="灯片编号占位符 4"/>
          <p:cNvSpPr>
            <a:spLocks noGrp="1"/>
          </p:cNvSpPr>
          <p:nvPr>
            <p:ph type="sldNum" sz="quarter" idx="12"/>
            <p:custDataLst>
              <p:tags r:id="rId10"/>
            </p:custDataLst>
          </p:nvPr>
        </p:nvSpPr>
        <p:spPr/>
        <p:txBody>
          <a:bodyPr/>
          <a:lstStyle>
            <a:lvl1pPr>
              <a:defRPr baseline="0">
                <a:solidFill>
                  <a:schemeClr val="tx1">
                    <a:lumMod val="75000"/>
                    <a:lumOff val="25000"/>
                  </a:schemeClr>
                </a:solidFill>
                <a:latin typeface="Arial" panose="020B0604020202020204" pitchFamily="34" charset="0"/>
              </a:defRPr>
            </a:lvl1p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11"/>
            </p:custDataLst>
          </p:nvPr>
        </p:nvSpPr>
        <p:spPr>
          <a:xfrm>
            <a:off x="604837" y="1681200"/>
            <a:ext cx="10990800" cy="3211200"/>
          </a:xfrm>
        </p:spPr>
        <p:txBody>
          <a:bodyPr lIns="90000" tIns="46800" rIns="90000" bIns="46800"/>
          <a:lstStyle>
            <a:lvl1pPr>
              <a:defRPr baseline="0">
                <a:solidFill>
                  <a:schemeClr val="tx1">
                    <a:lumMod val="75000"/>
                    <a:lumOff val="25000"/>
                  </a:schemeClr>
                </a:solidFill>
                <a:latin typeface="Arial" panose="020B0604020202020204" pitchFamily="34" charset="0"/>
                <a:ea typeface="微软雅黑" panose="020B0503020204020204" charset="-122"/>
              </a:defRPr>
            </a:lvl1pPr>
            <a:lvl2pPr>
              <a:defRPr baseline="0">
                <a:solidFill>
                  <a:schemeClr val="tx1">
                    <a:lumMod val="75000"/>
                    <a:lumOff val="25000"/>
                  </a:schemeClr>
                </a:solidFill>
                <a:latin typeface="Arial" panose="020B0604020202020204" pitchFamily="34" charset="0"/>
                <a:ea typeface="微软雅黑" panose="020B0503020204020204" charset="-122"/>
              </a:defRPr>
            </a:lvl2pPr>
            <a:lvl3pPr>
              <a:defRPr baseline="0">
                <a:solidFill>
                  <a:schemeClr val="tx1">
                    <a:lumMod val="75000"/>
                    <a:lumOff val="25000"/>
                  </a:schemeClr>
                </a:solidFill>
                <a:latin typeface="Arial" panose="020B0604020202020204" pitchFamily="34" charset="0"/>
                <a:ea typeface="微软雅黑" panose="020B0503020204020204" charset="-122"/>
              </a:defRPr>
            </a:lvl3pPr>
            <a:lvl4pPr>
              <a:defRPr baseline="0">
                <a:solidFill>
                  <a:schemeClr val="tx1">
                    <a:lumMod val="75000"/>
                    <a:lumOff val="25000"/>
                  </a:schemeClr>
                </a:solidFill>
                <a:latin typeface="Arial" panose="020B0604020202020204" pitchFamily="34" charset="0"/>
                <a:ea typeface="微软雅黑" panose="020B0503020204020204" charset="-122"/>
              </a:defRPr>
            </a:lvl4pPr>
            <a:lvl5pPr>
              <a:defRPr baseline="0">
                <a:solidFill>
                  <a:schemeClr val="tx1">
                    <a:lumMod val="75000"/>
                    <a:lumOff val="25000"/>
                  </a:schemeClr>
                </a:solidFill>
                <a:latin typeface="Arial" panose="020B0604020202020204" pitchFamily="34" charset="0"/>
                <a:ea typeface="微软雅黑" panose="020B0503020204020204" charset="-122"/>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9" name="文本占位符 8"/>
          <p:cNvSpPr>
            <a:spLocks noGrp="1"/>
          </p:cNvSpPr>
          <p:nvPr>
            <p:ph type="body" sz="quarter" idx="14"/>
            <p:custDataLst>
              <p:tags r:id="rId12"/>
            </p:custDataLst>
          </p:nvPr>
        </p:nvSpPr>
        <p:spPr>
          <a:xfrm>
            <a:off x="594000" y="5180400"/>
            <a:ext cx="11001600" cy="1011600"/>
          </a:xfrm>
        </p:spPr>
        <p:txBody>
          <a:bodyPr lIns="90000" tIns="46800" rIns="90000" bIns="46800"/>
          <a:lstStyle>
            <a:lvl1pPr>
              <a:defRPr baseline="0">
                <a:solidFill>
                  <a:schemeClr val="tx1">
                    <a:lumMod val="75000"/>
                    <a:lumOff val="25000"/>
                  </a:schemeClr>
                </a:solidFill>
                <a:latin typeface="Arial" panose="020B0604020202020204" pitchFamily="34" charset="0"/>
                <a:ea typeface="微软雅黑" panose="020B0503020204020204" charset="-122"/>
              </a:defRPr>
            </a:lvl1pPr>
          </a:lstStyle>
          <a:p>
            <a:pPr lvl="0"/>
            <a:r>
              <a:rPr lang="zh-CN" altLang="en-US"/>
              <a:t>单击此处编辑母版文本样式</a:t>
            </a:r>
            <a:endParaRPr lang="zh-CN" altLang="en-US"/>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导航">
    <p:spTree>
      <p:nvGrpSpPr>
        <p:cNvPr id="1" name=""/>
        <p:cNvGrpSpPr/>
        <p:nvPr/>
      </p:nvGrpSpPr>
      <p:grpSpPr>
        <a:xfrm>
          <a:off x="0" y="0"/>
          <a:ext cx="0" cy="0"/>
          <a:chOff x="0" y="0"/>
          <a:chExt cx="0" cy="0"/>
        </a:xfrm>
      </p:grpSpPr>
      <p:grpSp>
        <p:nvGrpSpPr>
          <p:cNvPr id="15" name="组合 14"/>
          <p:cNvGrpSpPr/>
          <p:nvPr>
            <p:custDataLst>
              <p:tags r:id="rId2"/>
            </p:custDataLst>
          </p:nvPr>
        </p:nvGrpSpPr>
        <p:grpSpPr>
          <a:xfrm>
            <a:off x="11249852" y="5954355"/>
            <a:ext cx="734695" cy="720090"/>
            <a:chOff x="293370" y="5827395"/>
            <a:chExt cx="734695" cy="720090"/>
          </a:xfrm>
        </p:grpSpPr>
        <p:sp>
          <p:nvSpPr>
            <p:cNvPr id="16" name="椭圆 15"/>
            <p:cNvSpPr/>
            <p:nvPr>
              <p:custDataLst>
                <p:tags r:id="rId3"/>
              </p:custDataLst>
            </p:nvPr>
          </p:nvSpPr>
          <p:spPr>
            <a:xfrm>
              <a:off x="340995" y="5911215"/>
              <a:ext cx="636270" cy="63627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aseline="0">
                <a:solidFill>
                  <a:schemeClr val="tx1">
                    <a:lumMod val="75000"/>
                    <a:lumOff val="25000"/>
                  </a:schemeClr>
                </a:solidFill>
                <a:latin typeface="Arial" panose="020B0604020202020204" pitchFamily="34" charset="0"/>
                <a:ea typeface="微软雅黑" panose="020B0503020204020204" charset="-122"/>
                <a:sym typeface="Arial" panose="020B0604020202020204" pitchFamily="34" charset="0"/>
              </a:endParaRPr>
            </a:p>
          </p:txBody>
        </p:sp>
        <p:sp>
          <p:nvSpPr>
            <p:cNvPr id="17" name="椭圆 16"/>
            <p:cNvSpPr/>
            <p:nvPr>
              <p:custDataLst>
                <p:tags r:id="rId4"/>
              </p:custDataLst>
            </p:nvPr>
          </p:nvSpPr>
          <p:spPr>
            <a:xfrm>
              <a:off x="293370" y="5827395"/>
              <a:ext cx="396240" cy="396240"/>
            </a:xfrm>
            <a:prstGeom prst="ellipse">
              <a:avLst/>
            </a:prstGeom>
            <a:pattFill prst="dkHorz">
              <a:fgClr>
                <a:schemeClr val="accent1"/>
              </a:fgClr>
              <a:bgClr>
                <a:schemeClr val="bg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aseline="0">
                <a:solidFill>
                  <a:schemeClr val="tx1">
                    <a:lumMod val="75000"/>
                    <a:lumOff val="25000"/>
                  </a:schemeClr>
                </a:solidFill>
                <a:latin typeface="Arial" panose="020B0604020202020204" pitchFamily="34" charset="0"/>
                <a:ea typeface="微软雅黑" panose="020B0503020204020204" charset="-122"/>
                <a:sym typeface="Arial" panose="020B0604020202020204" pitchFamily="34" charset="0"/>
              </a:endParaRPr>
            </a:p>
          </p:txBody>
        </p:sp>
        <p:sp>
          <p:nvSpPr>
            <p:cNvPr id="21" name="椭圆 20"/>
            <p:cNvSpPr/>
            <p:nvPr>
              <p:custDataLst>
                <p:tags r:id="rId5"/>
              </p:custDataLst>
            </p:nvPr>
          </p:nvSpPr>
          <p:spPr>
            <a:xfrm>
              <a:off x="843280" y="6256655"/>
              <a:ext cx="184785" cy="184785"/>
            </a:xfrm>
            <a:prstGeom prst="ellipse">
              <a:avLst/>
            </a:prstGeom>
            <a:pattFill prst="dkHorz">
              <a:fgClr>
                <a:schemeClr val="accent1"/>
              </a:fgClr>
              <a:bgClr>
                <a:schemeClr val="bg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aseline="0">
                <a:solidFill>
                  <a:schemeClr val="tx1">
                    <a:lumMod val="75000"/>
                    <a:lumOff val="25000"/>
                  </a:schemeClr>
                </a:solidFill>
                <a:latin typeface="Arial" panose="020B0604020202020204" pitchFamily="34" charset="0"/>
                <a:ea typeface="微软雅黑" panose="020B0503020204020204" charset="-122"/>
                <a:sym typeface="Arial" panose="020B0604020202020204" pitchFamily="34" charset="0"/>
              </a:endParaRPr>
            </a:p>
          </p:txBody>
        </p:sp>
      </p:grpSp>
      <p:sp>
        <p:nvSpPr>
          <p:cNvPr id="10" name="矩形 9"/>
          <p:cNvSpPr/>
          <p:nvPr>
            <p:custDataLst>
              <p:tags r:id="rId6"/>
            </p:custDataLst>
          </p:nvPr>
        </p:nvSpPr>
        <p:spPr>
          <a:xfrm>
            <a:off x="0" y="1270"/>
            <a:ext cx="12192000" cy="9144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cap="all" baseline="0">
              <a:solidFill>
                <a:schemeClr val="tx1">
                  <a:lumMod val="75000"/>
                  <a:lumOff val="25000"/>
                </a:schemeClr>
              </a:solidFill>
              <a:latin typeface="Arial" panose="020B0604020202020204" pitchFamily="34" charset="0"/>
              <a:sym typeface="+mn-ea"/>
            </a:endParaRPr>
          </a:p>
        </p:txBody>
      </p:sp>
      <p:sp>
        <p:nvSpPr>
          <p:cNvPr id="2" name="标题 1"/>
          <p:cNvSpPr>
            <a:spLocks noGrp="1"/>
          </p:cNvSpPr>
          <p:nvPr>
            <p:ph type="title"/>
            <p:custDataLst>
              <p:tags r:id="rId7"/>
            </p:custDataLst>
          </p:nvPr>
        </p:nvSpPr>
        <p:spPr>
          <a:xfrm>
            <a:off x="579600" y="237600"/>
            <a:ext cx="11037600" cy="441964"/>
          </a:xfrm>
        </p:spPr>
        <p:txBody>
          <a:bodyPr lIns="90000" tIns="46800" rIns="90000" bIns="46800">
            <a:noAutofit/>
          </a:bodyPr>
          <a:lstStyle>
            <a:lvl1pPr>
              <a:defRPr sz="3200" b="1" cap="all" baseline="0">
                <a:solidFill>
                  <a:schemeClr val="tx1">
                    <a:lumMod val="75000"/>
                    <a:lumOff val="25000"/>
                  </a:schemeClr>
                </a:solidFill>
                <a:latin typeface="Arial" panose="020B0604020202020204" pitchFamily="34" charset="0"/>
                <a:ea typeface="微软雅黑" panose="020B0503020204020204" charset="-122"/>
              </a:defRPr>
            </a:lvl1pPr>
          </a:lstStyle>
          <a:p>
            <a:r>
              <a:rPr lang="zh-CN" altLang="en-US"/>
              <a:t>单击此处编辑母版标题样式</a:t>
            </a:r>
            <a:endParaRPr lang="zh-CN" altLang="en-US"/>
          </a:p>
        </p:txBody>
      </p:sp>
      <p:sp>
        <p:nvSpPr>
          <p:cNvPr id="3" name="日期占位符 2"/>
          <p:cNvSpPr>
            <a:spLocks noGrp="1"/>
          </p:cNvSpPr>
          <p:nvPr>
            <p:ph type="dt" sz="half" idx="10"/>
            <p:custDataLst>
              <p:tags r:id="rId8"/>
            </p:custDataLst>
          </p:nvPr>
        </p:nvSpPr>
        <p:spPr/>
        <p:txBody>
          <a:bodyPr/>
          <a:lstStyle>
            <a:lvl1pPr>
              <a:defRPr cap="all" baseline="0">
                <a:solidFill>
                  <a:schemeClr val="tx1">
                    <a:lumMod val="75000"/>
                    <a:lumOff val="25000"/>
                  </a:schemeClr>
                </a:solidFill>
                <a:latin typeface="Arial" panose="020B0604020202020204" pitchFamily="34" charset="0"/>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9"/>
            </p:custDataLst>
          </p:nvPr>
        </p:nvSpPr>
        <p:spPr/>
        <p:txBody>
          <a:bodyPr/>
          <a:lstStyle>
            <a:lvl1pPr>
              <a:defRPr cap="all" baseline="0">
                <a:solidFill>
                  <a:schemeClr val="tx1">
                    <a:lumMod val="75000"/>
                    <a:lumOff val="25000"/>
                  </a:schemeClr>
                </a:solidFill>
                <a:latin typeface="Arial" panose="020B0604020202020204" pitchFamily="34" charset="0"/>
              </a:defRPr>
            </a:lvl1pPr>
          </a:lstStyle>
          <a:p>
            <a:endParaRPr lang="zh-CN" altLang="en-US"/>
          </a:p>
        </p:txBody>
      </p:sp>
      <p:sp>
        <p:nvSpPr>
          <p:cNvPr id="5" name="灯片编号占位符 4"/>
          <p:cNvSpPr>
            <a:spLocks noGrp="1"/>
          </p:cNvSpPr>
          <p:nvPr>
            <p:ph type="sldNum" sz="quarter" idx="12"/>
            <p:custDataLst>
              <p:tags r:id="rId10"/>
            </p:custDataLst>
          </p:nvPr>
        </p:nvSpPr>
        <p:spPr/>
        <p:txBody>
          <a:bodyPr/>
          <a:lstStyle>
            <a:lvl1pPr>
              <a:defRPr cap="all" baseline="0">
                <a:solidFill>
                  <a:schemeClr val="tx1">
                    <a:lumMod val="75000"/>
                    <a:lumOff val="25000"/>
                  </a:schemeClr>
                </a:solidFill>
                <a:latin typeface="Arial" panose="020B0604020202020204" pitchFamily="34" charset="0"/>
              </a:defRPr>
            </a:lvl1p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11"/>
            </p:custDataLst>
          </p:nvPr>
        </p:nvSpPr>
        <p:spPr>
          <a:xfrm>
            <a:off x="579600" y="1663200"/>
            <a:ext cx="5342400" cy="2894400"/>
          </a:xfrm>
        </p:spPr>
        <p:txBody>
          <a:bodyPr lIns="90000" tIns="46800" rIns="90000" bIns="46800"/>
          <a:lstStyle>
            <a:lvl1pPr>
              <a:defRPr cap="all" baseline="0">
                <a:solidFill>
                  <a:schemeClr val="tx1">
                    <a:lumMod val="75000"/>
                    <a:lumOff val="25000"/>
                  </a:schemeClr>
                </a:solidFill>
                <a:latin typeface="Arial" panose="020B0604020202020204" pitchFamily="34" charset="0"/>
                <a:ea typeface="微软雅黑" panose="020B0503020204020204" charset="-122"/>
              </a:defRPr>
            </a:lvl1pPr>
            <a:lvl2pPr>
              <a:defRPr cap="all" baseline="0">
                <a:solidFill>
                  <a:schemeClr val="tx1">
                    <a:lumMod val="75000"/>
                    <a:lumOff val="25000"/>
                  </a:schemeClr>
                </a:solidFill>
                <a:latin typeface="Arial" panose="020B0604020202020204" pitchFamily="34" charset="0"/>
                <a:ea typeface="微软雅黑" panose="020B0503020204020204" charset="-122"/>
              </a:defRPr>
            </a:lvl2pPr>
            <a:lvl3pPr>
              <a:defRPr cap="all" baseline="0">
                <a:solidFill>
                  <a:schemeClr val="tx1">
                    <a:lumMod val="75000"/>
                    <a:lumOff val="25000"/>
                  </a:schemeClr>
                </a:solidFill>
                <a:latin typeface="Arial" panose="020B0604020202020204" pitchFamily="34" charset="0"/>
                <a:ea typeface="微软雅黑" panose="020B0503020204020204" charset="-122"/>
              </a:defRPr>
            </a:lvl3pPr>
            <a:lvl4pPr>
              <a:defRPr cap="all" baseline="0">
                <a:solidFill>
                  <a:schemeClr val="tx1">
                    <a:lumMod val="75000"/>
                    <a:lumOff val="25000"/>
                  </a:schemeClr>
                </a:solidFill>
                <a:latin typeface="Arial" panose="020B0604020202020204" pitchFamily="34" charset="0"/>
                <a:ea typeface="微软雅黑" panose="020B0503020204020204" charset="-122"/>
              </a:defRPr>
            </a:lvl4pPr>
            <a:lvl5pPr>
              <a:defRPr cap="all" baseline="0">
                <a:solidFill>
                  <a:schemeClr val="tx1">
                    <a:lumMod val="75000"/>
                    <a:lumOff val="25000"/>
                  </a:schemeClr>
                </a:solidFill>
                <a:latin typeface="Arial" panose="020B0604020202020204" pitchFamily="34" charset="0"/>
                <a:ea typeface="微软雅黑" panose="020B0503020204020204" charset="-122"/>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9" name="内容占位符 8"/>
          <p:cNvSpPr>
            <a:spLocks noGrp="1"/>
          </p:cNvSpPr>
          <p:nvPr>
            <p:ph sz="quarter" idx="14"/>
            <p:custDataLst>
              <p:tags r:id="rId12"/>
            </p:custDataLst>
          </p:nvPr>
        </p:nvSpPr>
        <p:spPr>
          <a:xfrm>
            <a:off x="6242400" y="1663200"/>
            <a:ext cx="5367600" cy="2894400"/>
          </a:xfrm>
        </p:spPr>
        <p:txBody>
          <a:bodyPr lIns="90000" tIns="46800" rIns="90000" bIns="46800"/>
          <a:lstStyle>
            <a:lvl1pPr>
              <a:defRPr cap="all" baseline="0">
                <a:solidFill>
                  <a:schemeClr val="tx1">
                    <a:lumMod val="75000"/>
                    <a:lumOff val="25000"/>
                  </a:schemeClr>
                </a:solidFill>
                <a:latin typeface="Arial" panose="020B0604020202020204" pitchFamily="34" charset="0"/>
                <a:ea typeface="微软雅黑" panose="020B0503020204020204" charset="-122"/>
              </a:defRPr>
            </a:lvl1pPr>
            <a:lvl2pPr>
              <a:defRPr cap="all" baseline="0">
                <a:solidFill>
                  <a:schemeClr val="tx1">
                    <a:lumMod val="75000"/>
                    <a:lumOff val="25000"/>
                  </a:schemeClr>
                </a:solidFill>
                <a:latin typeface="Arial" panose="020B0604020202020204" pitchFamily="34" charset="0"/>
                <a:ea typeface="微软雅黑" panose="020B0503020204020204" charset="-122"/>
              </a:defRPr>
            </a:lvl2pPr>
            <a:lvl3pPr>
              <a:defRPr cap="all" baseline="0">
                <a:solidFill>
                  <a:schemeClr val="tx1">
                    <a:lumMod val="75000"/>
                    <a:lumOff val="25000"/>
                  </a:schemeClr>
                </a:solidFill>
                <a:latin typeface="Arial" panose="020B0604020202020204" pitchFamily="34" charset="0"/>
                <a:ea typeface="微软雅黑" panose="020B0503020204020204" charset="-122"/>
              </a:defRPr>
            </a:lvl3pPr>
            <a:lvl4pPr>
              <a:defRPr cap="all" baseline="0">
                <a:solidFill>
                  <a:schemeClr val="tx1">
                    <a:lumMod val="75000"/>
                    <a:lumOff val="25000"/>
                  </a:schemeClr>
                </a:solidFill>
                <a:latin typeface="Arial" panose="020B0604020202020204" pitchFamily="34" charset="0"/>
                <a:ea typeface="微软雅黑" panose="020B0503020204020204" charset="-122"/>
              </a:defRPr>
            </a:lvl4pPr>
            <a:lvl5pPr>
              <a:defRPr cap="all" baseline="0">
                <a:solidFill>
                  <a:schemeClr val="tx1">
                    <a:lumMod val="75000"/>
                    <a:lumOff val="25000"/>
                  </a:schemeClr>
                </a:solidFill>
                <a:latin typeface="Arial" panose="020B0604020202020204" pitchFamily="34" charset="0"/>
                <a:ea typeface="微软雅黑" panose="020B0503020204020204" charset="-122"/>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11" name="文本占位符 10"/>
          <p:cNvSpPr>
            <a:spLocks noGrp="1"/>
          </p:cNvSpPr>
          <p:nvPr>
            <p:ph type="body" sz="quarter" idx="15"/>
            <p:custDataLst>
              <p:tags r:id="rId13"/>
            </p:custDataLst>
          </p:nvPr>
        </p:nvSpPr>
        <p:spPr>
          <a:xfrm>
            <a:off x="572400" y="4816800"/>
            <a:ext cx="5342400" cy="781200"/>
          </a:xfrm>
        </p:spPr>
        <p:txBody>
          <a:bodyPr lIns="90000" tIns="46800" rIns="90000" bIns="46800"/>
          <a:lstStyle>
            <a:lvl1pPr>
              <a:defRPr cap="all" baseline="0">
                <a:solidFill>
                  <a:schemeClr val="tx1">
                    <a:lumMod val="75000"/>
                    <a:lumOff val="25000"/>
                  </a:schemeClr>
                </a:solidFill>
                <a:latin typeface="Arial" panose="020B0604020202020204" pitchFamily="34" charset="0"/>
                <a:ea typeface="微软雅黑" panose="020B0503020204020204" charset="-122"/>
              </a:defRPr>
            </a:lvl1pPr>
          </a:lstStyle>
          <a:p>
            <a:pPr lvl="0"/>
            <a:r>
              <a:rPr lang="zh-CN" altLang="en-US"/>
              <a:t>单击此处编辑母版文本样式</a:t>
            </a:r>
            <a:endParaRPr lang="zh-CN" altLang="en-US"/>
          </a:p>
        </p:txBody>
      </p:sp>
      <p:sp>
        <p:nvSpPr>
          <p:cNvPr id="13" name="文本占位符 12"/>
          <p:cNvSpPr>
            <a:spLocks noGrp="1"/>
          </p:cNvSpPr>
          <p:nvPr>
            <p:ph type="body" sz="quarter" idx="16"/>
            <p:custDataLst>
              <p:tags r:id="rId14"/>
            </p:custDataLst>
          </p:nvPr>
        </p:nvSpPr>
        <p:spPr>
          <a:xfrm>
            <a:off x="6253200" y="4813200"/>
            <a:ext cx="5367600" cy="781200"/>
          </a:xfrm>
        </p:spPr>
        <p:txBody>
          <a:bodyPr lIns="90000" tIns="46800" rIns="90000" bIns="46800"/>
          <a:lstStyle>
            <a:lvl1pPr>
              <a:defRPr cap="all" baseline="0">
                <a:solidFill>
                  <a:schemeClr val="tx1">
                    <a:lumMod val="75000"/>
                    <a:lumOff val="25000"/>
                  </a:schemeClr>
                </a:solidFill>
                <a:latin typeface="Arial" panose="020B0604020202020204" pitchFamily="34" charset="0"/>
                <a:ea typeface="微软雅黑" panose="020B0503020204020204" charset="-122"/>
              </a:defRPr>
            </a:lvl1pPr>
          </a:lstStyle>
          <a:p>
            <a:pPr lvl="0"/>
            <a:r>
              <a:rPr lang="zh-CN" altLang="en-US"/>
              <a:t>单击此处编辑母版文本样式</a:t>
            </a:r>
            <a:endParaRPr lang="zh-CN" altLang="en-US"/>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腰带">
    <p:spTree>
      <p:nvGrpSpPr>
        <p:cNvPr id="1" name=""/>
        <p:cNvGrpSpPr/>
        <p:nvPr/>
      </p:nvGrpSpPr>
      <p:grpSpPr>
        <a:xfrm>
          <a:off x="0" y="0"/>
          <a:ext cx="0" cy="0"/>
          <a:chOff x="0" y="0"/>
          <a:chExt cx="0" cy="0"/>
        </a:xfrm>
      </p:grpSpPr>
      <p:sp>
        <p:nvSpPr>
          <p:cNvPr id="10" name="矩形 9"/>
          <p:cNvSpPr/>
          <p:nvPr>
            <p:custDataLst>
              <p:tags r:id="rId2"/>
            </p:custDataLst>
          </p:nvPr>
        </p:nvSpPr>
        <p:spPr>
          <a:xfrm>
            <a:off x="0" y="978274"/>
            <a:ext cx="12192000" cy="4939553"/>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baseline="0">
              <a:solidFill>
                <a:schemeClr val="tx1">
                  <a:lumMod val="75000"/>
                  <a:lumOff val="25000"/>
                </a:schemeClr>
              </a:solidFill>
              <a:latin typeface="Arial" panose="020B0604020202020204" pitchFamily="34" charset="0"/>
              <a:sym typeface="+mn-ea"/>
            </a:endParaRPr>
          </a:p>
        </p:txBody>
      </p:sp>
      <p:grpSp>
        <p:nvGrpSpPr>
          <p:cNvPr id="19" name="组合 18"/>
          <p:cNvGrpSpPr/>
          <p:nvPr>
            <p:custDataLst>
              <p:tags r:id="rId3"/>
            </p:custDataLst>
          </p:nvPr>
        </p:nvGrpSpPr>
        <p:grpSpPr>
          <a:xfrm>
            <a:off x="11285220" y="6017895"/>
            <a:ext cx="734695" cy="720090"/>
            <a:chOff x="11285220" y="6017894"/>
            <a:chExt cx="734695" cy="720089"/>
          </a:xfrm>
        </p:grpSpPr>
        <p:sp>
          <p:nvSpPr>
            <p:cNvPr id="23" name="椭圆 22"/>
            <p:cNvSpPr/>
            <p:nvPr>
              <p:custDataLst>
                <p:tags r:id="rId4"/>
              </p:custDataLst>
            </p:nvPr>
          </p:nvSpPr>
          <p:spPr>
            <a:xfrm>
              <a:off x="11333121" y="6101567"/>
              <a:ext cx="636404" cy="63641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24" name="椭圆 23"/>
            <p:cNvSpPr/>
            <p:nvPr>
              <p:custDataLst>
                <p:tags r:id="rId5"/>
              </p:custDataLst>
            </p:nvPr>
          </p:nvSpPr>
          <p:spPr>
            <a:xfrm>
              <a:off x="11285220" y="6017894"/>
              <a:ext cx="396275" cy="396282"/>
            </a:xfrm>
            <a:prstGeom prst="ellipse">
              <a:avLst/>
            </a:prstGeom>
            <a:pattFill prst="dkHorz">
              <a:fgClr>
                <a:schemeClr val="accent1"/>
              </a:fgClr>
              <a:bgClr>
                <a:schemeClr val="bg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25" name="椭圆 24"/>
            <p:cNvSpPr/>
            <p:nvPr>
              <p:custDataLst>
                <p:tags r:id="rId6"/>
              </p:custDataLst>
            </p:nvPr>
          </p:nvSpPr>
          <p:spPr>
            <a:xfrm>
              <a:off x="11835153" y="6447459"/>
              <a:ext cx="184762" cy="184766"/>
            </a:xfrm>
            <a:prstGeom prst="ellipse">
              <a:avLst/>
            </a:prstGeom>
            <a:pattFill prst="dkHorz">
              <a:fgClr>
                <a:schemeClr val="accent1"/>
              </a:fgClr>
              <a:bgClr>
                <a:schemeClr val="bg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sym typeface="Arial" panose="020B0604020202020204" pitchFamily="34" charset="0"/>
              </a:endParaRPr>
            </a:p>
          </p:txBody>
        </p:sp>
      </p:grpSp>
      <p:grpSp>
        <p:nvGrpSpPr>
          <p:cNvPr id="20" name="组合 19"/>
          <p:cNvGrpSpPr/>
          <p:nvPr>
            <p:custDataLst>
              <p:tags r:id="rId7"/>
            </p:custDataLst>
          </p:nvPr>
        </p:nvGrpSpPr>
        <p:grpSpPr>
          <a:xfrm>
            <a:off x="98425" y="71120"/>
            <a:ext cx="878205" cy="836930"/>
            <a:chOff x="245" y="202"/>
            <a:chExt cx="1383" cy="1318"/>
          </a:xfrm>
        </p:grpSpPr>
        <p:sp>
          <p:nvSpPr>
            <p:cNvPr id="21" name="菱形 20"/>
            <p:cNvSpPr/>
            <p:nvPr>
              <p:custDataLst>
                <p:tags r:id="rId8"/>
              </p:custDataLst>
            </p:nvPr>
          </p:nvSpPr>
          <p:spPr>
            <a:xfrm rot="2760000">
              <a:off x="228" y="219"/>
              <a:ext cx="1095" cy="1061"/>
            </a:xfrm>
            <a:prstGeom prst="diamond">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22" name="菱形 21"/>
            <p:cNvSpPr/>
            <p:nvPr>
              <p:custDataLst>
                <p:tags r:id="rId9"/>
              </p:custDataLst>
            </p:nvPr>
          </p:nvSpPr>
          <p:spPr>
            <a:xfrm rot="2760000">
              <a:off x="550" y="442"/>
              <a:ext cx="1095" cy="1061"/>
            </a:xfrm>
            <a:prstGeom prst="diamond">
              <a:avLst/>
            </a:prstGeom>
            <a:pattFill prst="ltHorz">
              <a:fgClr>
                <a:schemeClr val="accent1"/>
              </a:fgClr>
              <a:bgClr>
                <a:schemeClr val="bg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sym typeface="Arial" panose="020B0604020202020204" pitchFamily="34" charset="0"/>
              </a:endParaRPr>
            </a:p>
          </p:txBody>
        </p:sp>
      </p:grpSp>
      <p:sp>
        <p:nvSpPr>
          <p:cNvPr id="2" name="标题 1"/>
          <p:cNvSpPr>
            <a:spLocks noGrp="1"/>
          </p:cNvSpPr>
          <p:nvPr>
            <p:ph type="title" hasCustomPrompt="1"/>
            <p:custDataLst>
              <p:tags r:id="rId10"/>
            </p:custDataLst>
          </p:nvPr>
        </p:nvSpPr>
        <p:spPr>
          <a:xfrm>
            <a:off x="1522800" y="1339200"/>
            <a:ext cx="9144000" cy="2386800"/>
          </a:xfrm>
        </p:spPr>
        <p:txBody>
          <a:bodyPr lIns="90000" tIns="46800" rIns="90000" bIns="46800" anchor="b"/>
          <a:lstStyle>
            <a:lvl1pPr algn="ctr">
              <a:defRPr sz="6000" baseline="0">
                <a:solidFill>
                  <a:schemeClr val="tx1">
                    <a:lumMod val="75000"/>
                    <a:lumOff val="25000"/>
                  </a:schemeClr>
                </a:solidFill>
                <a:latin typeface="Arial" panose="020B0604020202020204" pitchFamily="34" charset="0"/>
                <a:ea typeface="微软雅黑" panose="020B0503020204020204" charset="-122"/>
              </a:defRPr>
            </a:lvl1pPr>
          </a:lstStyle>
          <a:p>
            <a:r>
              <a:rPr lang="zh-CN" altLang="en-US"/>
              <a:t>单击此处编辑标题</a:t>
            </a:r>
            <a:endParaRPr lang="zh-CN" altLang="en-US"/>
          </a:p>
        </p:txBody>
      </p:sp>
      <p:sp>
        <p:nvSpPr>
          <p:cNvPr id="3" name="日期占位符 2"/>
          <p:cNvSpPr>
            <a:spLocks noGrp="1"/>
          </p:cNvSpPr>
          <p:nvPr>
            <p:ph type="dt" sz="half" idx="10"/>
            <p:custDataLst>
              <p:tags r:id="rId11"/>
            </p:custDataLst>
          </p:nvPr>
        </p:nvSpPr>
        <p:spPr/>
        <p:txBody>
          <a:bodyPr/>
          <a:lstStyle>
            <a:lvl1pPr>
              <a:defRPr baseline="0">
                <a:solidFill>
                  <a:schemeClr val="tx1">
                    <a:lumMod val="75000"/>
                    <a:lumOff val="25000"/>
                  </a:schemeClr>
                </a:solidFill>
                <a:latin typeface="Arial" panose="020B0604020202020204" pitchFamily="34" charset="0"/>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2"/>
            </p:custDataLst>
          </p:nvPr>
        </p:nvSpPr>
        <p:spPr/>
        <p:txBody>
          <a:bodyPr/>
          <a:lstStyle>
            <a:lvl1pPr>
              <a:defRPr baseline="0">
                <a:solidFill>
                  <a:schemeClr val="tx1">
                    <a:lumMod val="75000"/>
                    <a:lumOff val="25000"/>
                  </a:schemeClr>
                </a:solidFill>
                <a:latin typeface="Arial" panose="020B0604020202020204" pitchFamily="34" charset="0"/>
              </a:defRPr>
            </a:lvl1pPr>
          </a:lstStyle>
          <a:p>
            <a:endParaRPr lang="zh-CN" altLang="en-US"/>
          </a:p>
        </p:txBody>
      </p:sp>
      <p:sp>
        <p:nvSpPr>
          <p:cNvPr id="5" name="灯片编号占位符 4"/>
          <p:cNvSpPr>
            <a:spLocks noGrp="1"/>
          </p:cNvSpPr>
          <p:nvPr>
            <p:ph type="sldNum" sz="quarter" idx="12"/>
            <p:custDataLst>
              <p:tags r:id="rId13"/>
            </p:custDataLst>
          </p:nvPr>
        </p:nvSpPr>
        <p:spPr/>
        <p:txBody>
          <a:bodyPr/>
          <a:lstStyle>
            <a:lvl1pPr>
              <a:defRPr baseline="0">
                <a:solidFill>
                  <a:schemeClr val="tx1">
                    <a:lumMod val="75000"/>
                    <a:lumOff val="25000"/>
                  </a:schemeClr>
                </a:solidFill>
                <a:latin typeface="Arial" panose="020B0604020202020204" pitchFamily="34" charset="0"/>
              </a:defRPr>
            </a:lvl1pPr>
          </a:lstStyle>
          <a:p>
            <a:fld id="{49AE70B2-8BF9-45C0-BB95-33D1B9D3A854}" type="slidenum">
              <a:rPr lang="zh-CN" altLang="en-US" smtClean="0"/>
            </a:fld>
            <a:endParaRPr lang="zh-CN" altLang="en-US"/>
          </a:p>
        </p:txBody>
      </p:sp>
      <p:sp>
        <p:nvSpPr>
          <p:cNvPr id="7" name="文本占位符 6"/>
          <p:cNvSpPr>
            <a:spLocks noGrp="1"/>
          </p:cNvSpPr>
          <p:nvPr>
            <p:ph type="body" sz="quarter" idx="13"/>
            <p:custDataLst>
              <p:tags r:id="rId14"/>
            </p:custDataLst>
          </p:nvPr>
        </p:nvSpPr>
        <p:spPr>
          <a:xfrm>
            <a:off x="1522413" y="3862800"/>
            <a:ext cx="9144000" cy="1656000"/>
          </a:xfrm>
        </p:spPr>
        <p:txBody>
          <a:bodyPr lIns="90000" tIns="46800" rIns="90000" bIns="46800"/>
          <a:lstStyle>
            <a:lvl1pPr algn="ctr">
              <a:defRPr baseline="0">
                <a:solidFill>
                  <a:schemeClr val="tx1">
                    <a:lumMod val="75000"/>
                    <a:lumOff val="25000"/>
                  </a:schemeClr>
                </a:solidFill>
                <a:latin typeface="Arial" panose="020B0604020202020204" pitchFamily="34" charset="0"/>
                <a:ea typeface="微软雅黑" panose="020B0503020204020204" charset="-122"/>
              </a:defRPr>
            </a:lvl1pPr>
          </a:lstStyle>
          <a:p>
            <a:pPr lvl="0"/>
            <a:r>
              <a:rPr lang="zh-CN" altLang="en-US"/>
              <a:t>单击此处编辑母版文本样式</a:t>
            </a:r>
            <a:endParaRPr lang="zh-CN" altLang="en-US"/>
          </a:p>
        </p:txBody>
      </p:sp>
    </p:spTree>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bl">
  <p:cSld name="标题和表格">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914400" y="609600"/>
            <a:ext cx="10363200" cy="1143000"/>
          </a:xfrm>
        </p:spPr>
        <p:txBody>
          <a:bodyPr/>
          <a:lstStyle/>
          <a:p>
            <a:r>
              <a:rPr lang="zh-CN" altLang="en-US"/>
              <a:t>单击此处编辑母版标题样式</a:t>
            </a:r>
            <a:endParaRPr lang="zh-CN" altLang="en-US"/>
          </a:p>
        </p:txBody>
      </p:sp>
      <p:sp>
        <p:nvSpPr>
          <p:cNvPr id="3" name="表格占位符 2"/>
          <p:cNvSpPr>
            <a:spLocks noGrp="1"/>
          </p:cNvSpPr>
          <p:nvPr>
            <p:ph type="tbl" idx="1"/>
            <p:custDataLst>
              <p:tags r:id="rId3"/>
            </p:custDataLst>
          </p:nvPr>
        </p:nvSpPr>
        <p:spPr>
          <a:xfrm>
            <a:off x="914400" y="1981200"/>
            <a:ext cx="10363200" cy="4114800"/>
          </a:xfrm>
        </p:spPr>
        <p:txBody>
          <a:bodyPr/>
          <a:lstStyle/>
          <a:p>
            <a:endParaRPr lang="zh-CN" altLang="en-US"/>
          </a:p>
        </p:txBody>
      </p:sp>
      <p:sp>
        <p:nvSpPr>
          <p:cNvPr id="4" name="日期占位符 3"/>
          <p:cNvSpPr>
            <a:spLocks noGrp="1"/>
          </p:cNvSpPr>
          <p:nvPr>
            <p:ph type="dt" sz="half" idx="10"/>
            <p:custDataLst>
              <p:tags r:id="rId4"/>
            </p:custDataLst>
          </p:nvPr>
        </p:nvSpPr>
        <p:spPr>
          <a:xfrm>
            <a:off x="914400" y="6248400"/>
            <a:ext cx="2540000" cy="457200"/>
          </a:xfrm>
        </p:spPr>
        <p:txBody>
          <a:bodyPr/>
          <a:lstStyle>
            <a:lvl1pPr>
              <a:defRPr/>
            </a:lvl1pPr>
          </a:lstStyle>
          <a:p>
            <a:endParaRPr lang="en-US" altLang="zh-CN"/>
          </a:p>
        </p:txBody>
      </p:sp>
      <p:sp>
        <p:nvSpPr>
          <p:cNvPr id="5" name="页脚占位符 4"/>
          <p:cNvSpPr>
            <a:spLocks noGrp="1"/>
          </p:cNvSpPr>
          <p:nvPr>
            <p:ph type="ftr" sz="quarter" idx="11"/>
            <p:custDataLst>
              <p:tags r:id="rId5"/>
            </p:custDataLst>
          </p:nvPr>
        </p:nvSpPr>
        <p:spPr>
          <a:xfrm>
            <a:off x="4165600" y="6248400"/>
            <a:ext cx="3860800" cy="457200"/>
          </a:xfrm>
        </p:spPr>
        <p:txBody>
          <a:bodyPr/>
          <a:lstStyle>
            <a:lvl1pPr>
              <a:defRPr/>
            </a:lvl1pPr>
          </a:lstStyle>
          <a:p>
            <a:endParaRPr lang="en-US" altLang="zh-CN"/>
          </a:p>
        </p:txBody>
      </p:sp>
      <p:sp>
        <p:nvSpPr>
          <p:cNvPr id="6" name="灯片编号占位符 5"/>
          <p:cNvSpPr>
            <a:spLocks noGrp="1"/>
          </p:cNvSpPr>
          <p:nvPr>
            <p:ph type="sldNum" sz="quarter" idx="12"/>
            <p:custDataLst>
              <p:tags r:id="rId6"/>
            </p:custDataLst>
          </p:nvPr>
        </p:nvSpPr>
        <p:spPr>
          <a:xfrm>
            <a:off x="8737600" y="6248400"/>
            <a:ext cx="2540000" cy="457200"/>
          </a:xfrm>
        </p:spPr>
        <p:txBody>
          <a:bodyPr/>
          <a:lstStyle>
            <a:lvl1pPr>
              <a:defRPr/>
            </a:lvl1pPr>
          </a:lstStyle>
          <a:p>
            <a:fld id="{8411F87A-3535-43F5-B038-F39A6BC90DD5}" type="slidenum">
              <a:rPr lang="en-US" altLang="zh-CN"/>
            </a:fld>
            <a:endParaRPr lang="en-US" altLang="zh-CN"/>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grpSp>
        <p:nvGrpSpPr>
          <p:cNvPr id="7" name="组合 6"/>
          <p:cNvGrpSpPr/>
          <p:nvPr>
            <p:custDataLst>
              <p:tags r:id="rId2"/>
            </p:custDataLst>
          </p:nvPr>
        </p:nvGrpSpPr>
        <p:grpSpPr>
          <a:xfrm>
            <a:off x="98425" y="71120"/>
            <a:ext cx="11921490" cy="6666863"/>
            <a:chOff x="98425" y="71120"/>
            <a:chExt cx="11921490" cy="6666863"/>
          </a:xfrm>
        </p:grpSpPr>
        <p:grpSp>
          <p:nvGrpSpPr>
            <p:cNvPr id="8" name="组合 7"/>
            <p:cNvGrpSpPr/>
            <p:nvPr userDrawn="1">
              <p:custDataLst>
                <p:tags r:id="rId3"/>
              </p:custDataLst>
            </p:nvPr>
          </p:nvGrpSpPr>
          <p:grpSpPr>
            <a:xfrm>
              <a:off x="11285220" y="6017894"/>
              <a:ext cx="734695" cy="720089"/>
              <a:chOff x="11285220" y="6017894"/>
              <a:chExt cx="734695" cy="720089"/>
            </a:xfrm>
          </p:grpSpPr>
          <p:sp>
            <p:nvSpPr>
              <p:cNvPr id="12" name="椭圆 11"/>
              <p:cNvSpPr/>
              <p:nvPr>
                <p:custDataLst>
                  <p:tags r:id="rId4"/>
                </p:custDataLst>
              </p:nvPr>
            </p:nvSpPr>
            <p:spPr>
              <a:xfrm>
                <a:off x="11333121" y="6101567"/>
                <a:ext cx="636404" cy="63641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13" name="椭圆 12"/>
              <p:cNvSpPr/>
              <p:nvPr>
                <p:custDataLst>
                  <p:tags r:id="rId5"/>
                </p:custDataLst>
              </p:nvPr>
            </p:nvSpPr>
            <p:spPr>
              <a:xfrm>
                <a:off x="11285220" y="6017894"/>
                <a:ext cx="396275" cy="396282"/>
              </a:xfrm>
              <a:prstGeom prst="ellipse">
                <a:avLst/>
              </a:prstGeom>
              <a:pattFill prst="dkHorz">
                <a:fgClr>
                  <a:schemeClr val="accent1"/>
                </a:fgClr>
                <a:bgClr>
                  <a:schemeClr val="bg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14" name="椭圆 13"/>
              <p:cNvSpPr/>
              <p:nvPr>
                <p:custDataLst>
                  <p:tags r:id="rId6"/>
                </p:custDataLst>
              </p:nvPr>
            </p:nvSpPr>
            <p:spPr>
              <a:xfrm>
                <a:off x="11835153" y="6447459"/>
                <a:ext cx="184762" cy="184766"/>
              </a:xfrm>
              <a:prstGeom prst="ellipse">
                <a:avLst/>
              </a:prstGeom>
              <a:pattFill prst="dkHorz">
                <a:fgClr>
                  <a:schemeClr val="accent1"/>
                </a:fgClr>
                <a:bgClr>
                  <a:schemeClr val="bg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sym typeface="Arial" panose="020B0604020202020204" pitchFamily="34" charset="0"/>
                </a:endParaRPr>
              </a:p>
            </p:txBody>
          </p:sp>
        </p:grpSp>
        <p:grpSp>
          <p:nvGrpSpPr>
            <p:cNvPr id="9" name="组合 8"/>
            <p:cNvGrpSpPr/>
            <p:nvPr userDrawn="1">
              <p:custDataLst>
                <p:tags r:id="rId7"/>
              </p:custDataLst>
            </p:nvPr>
          </p:nvGrpSpPr>
          <p:grpSpPr>
            <a:xfrm>
              <a:off x="98425" y="71120"/>
              <a:ext cx="878205" cy="836930"/>
              <a:chOff x="245" y="202"/>
              <a:chExt cx="1383" cy="1318"/>
            </a:xfrm>
          </p:grpSpPr>
          <p:sp>
            <p:nvSpPr>
              <p:cNvPr id="10" name="菱形 9"/>
              <p:cNvSpPr/>
              <p:nvPr>
                <p:custDataLst>
                  <p:tags r:id="rId8"/>
                </p:custDataLst>
              </p:nvPr>
            </p:nvSpPr>
            <p:spPr>
              <a:xfrm rot="2760000">
                <a:off x="228" y="219"/>
                <a:ext cx="1095" cy="1061"/>
              </a:xfrm>
              <a:prstGeom prst="diamond">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11" name="菱形 10"/>
              <p:cNvSpPr/>
              <p:nvPr>
                <p:custDataLst>
                  <p:tags r:id="rId9"/>
                </p:custDataLst>
              </p:nvPr>
            </p:nvSpPr>
            <p:spPr>
              <a:xfrm rot="2760000">
                <a:off x="550" y="442"/>
                <a:ext cx="1095" cy="1061"/>
              </a:xfrm>
              <a:prstGeom prst="diamond">
                <a:avLst/>
              </a:prstGeom>
              <a:pattFill prst="ltHorz">
                <a:fgClr>
                  <a:schemeClr val="accent1"/>
                </a:fgClr>
                <a:bgClr>
                  <a:schemeClr val="bg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sym typeface="Arial" panose="020B0604020202020204" pitchFamily="34" charset="0"/>
                </a:endParaRPr>
              </a:p>
            </p:txBody>
          </p:sp>
        </p:grpSp>
      </p:grpSp>
      <p:sp>
        <p:nvSpPr>
          <p:cNvPr id="2" name="标题 1"/>
          <p:cNvSpPr>
            <a:spLocks noGrp="1"/>
          </p:cNvSpPr>
          <p:nvPr>
            <p:ph type="title"/>
            <p:custDataLst>
              <p:tags r:id="rId10"/>
            </p:custDataLst>
          </p:nvPr>
        </p:nvSpPr>
        <p:spPr>
          <a:xfrm>
            <a:off x="669882" y="443234"/>
            <a:ext cx="10852237" cy="441964"/>
          </a:xfrm>
        </p:spPr>
        <p:txBody>
          <a:bodyPr vert="horz" lIns="101600" tIns="38100" rIns="76200" bIns="38100" rtlCol="0" anchor="t" anchorCtr="0">
            <a:noAutofit/>
          </a:bodyPr>
          <a:lstStyle>
            <a:lvl1pPr marL="0" marR="0" algn="l" defTabSz="914400" rtl="0" eaLnBrk="1" fontAlgn="auto" latinLnBrk="0" hangingPunct="1">
              <a:lnSpc>
                <a:spcPct val="100000"/>
              </a:lnSpc>
              <a:buNone/>
              <a:defRPr kumimoji="0" lang="zh-CN" altLang="en-US" sz="2400" b="1" i="0" u="none" strike="noStrike" kern="1200" cap="none" spc="200" normalizeH="0" baseline="0" noProof="1">
                <a:solidFill>
                  <a:schemeClr val="tx1"/>
                </a:solidFill>
                <a:uFillTx/>
                <a:latin typeface="Arial" panose="020B0604020202020204" pitchFamily="34" charset="0"/>
                <a:ea typeface="微软雅黑" panose="020B0503020204020204" charset="-122"/>
                <a:cs typeface="+mj-cs"/>
                <a:sym typeface="+mn-ea"/>
              </a:defRPr>
            </a:lvl1pPr>
          </a:lstStyle>
          <a:p>
            <a:pPr lvl="0"/>
            <a:r>
              <a:rPr>
                <a:sym typeface="+mn-ea"/>
              </a:rPr>
              <a:t>单击此处编辑母版标题样式</a:t>
            </a:r>
            <a:endParaRPr>
              <a:sym typeface="+mn-ea"/>
            </a:endParaRPr>
          </a:p>
        </p:txBody>
      </p:sp>
      <p:sp>
        <p:nvSpPr>
          <p:cNvPr id="3" name="内容占位符 2"/>
          <p:cNvSpPr>
            <a:spLocks noGrp="1"/>
          </p:cNvSpPr>
          <p:nvPr>
            <p:ph idx="1"/>
            <p:custDataLst>
              <p:tags r:id="rId11"/>
            </p:custDataLst>
          </p:nvPr>
        </p:nvSpPr>
        <p:spPr>
          <a:xfrm>
            <a:off x="669882" y="952508"/>
            <a:ext cx="10852237" cy="5388907"/>
          </a:xfrm>
        </p:spPr>
        <p:txBody>
          <a:bodyPr vert="horz" lIns="101600" tIns="0" rIns="82550" bIns="0" rtlCol="0">
            <a:noAutofit/>
          </a:bodyPr>
          <a:lstStyle>
            <a:lvl1pPr marL="228600" marR="0" lvl="0"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30000"/>
              </a:lnSpc>
              <a:spcBef>
                <a:spcPct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a:solidFill>
                  <a:schemeClr val="tx1"/>
                </a:solidFill>
                <a:uFillTx/>
                <a:latin typeface="Arial" panose="020B0604020202020204" pitchFamily="34" charset="0"/>
                <a:ea typeface="微软雅黑" panose="020B0503020204020204" charset="-122"/>
                <a:cs typeface="+mn-cs"/>
                <a:sym typeface="+mn-ea"/>
              </a:defRPr>
            </a:lvl2pPr>
            <a:lvl3pPr marL="1143000" marR="0" lvl="2"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solidFill>
                <a:uFillTx/>
                <a:latin typeface="Arial" panose="020B0604020202020204" pitchFamily="34" charset="0"/>
                <a:ea typeface="微软雅黑" panose="020B0503020204020204" charset="-122"/>
                <a:cs typeface="+mn-cs"/>
                <a:sym typeface="+mn-ea"/>
              </a:defRPr>
            </a:lvl3pPr>
            <a:lvl4pPr marL="1600200" marR="0" lvl="3"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solidFill>
                <a:uFillTx/>
                <a:latin typeface="Arial" panose="020B0604020202020204" pitchFamily="34" charset="0"/>
                <a:ea typeface="微软雅黑" panose="020B0503020204020204" charset="-122"/>
                <a:cs typeface="+mn-cs"/>
                <a:sym typeface="+mn-ea"/>
              </a:defRPr>
            </a:lvl4pPr>
            <a:lvl5pPr marL="2057400" marR="0" lvl="4"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solidFill>
                <a:uFillTx/>
                <a:latin typeface="Arial" panose="020B0604020202020204" pitchFamily="34" charset="0"/>
                <a:ea typeface="微软雅黑" panose="020B0503020204020204" charset="-122"/>
                <a:cs typeface="+mn-cs"/>
                <a:sym typeface="+mn-ea"/>
              </a:defRPr>
            </a:lvl5p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4" name="日期占位符 3"/>
          <p:cNvSpPr>
            <a:spLocks noGrp="1"/>
          </p:cNvSpPr>
          <p:nvPr>
            <p:ph type="dt" sz="half" idx="10"/>
            <p:custDataLst>
              <p:tags r:id="rId12"/>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13"/>
            </p:custDataLst>
          </p:nvPr>
        </p:nvSpPr>
        <p:spPr/>
        <p:txBody>
          <a:bodyPr/>
          <a:lstStyle/>
          <a:p>
            <a:endParaRPr lang="zh-CN" altLang="en-US"/>
          </a:p>
        </p:txBody>
      </p:sp>
      <p:sp>
        <p:nvSpPr>
          <p:cNvPr id="6" name="灯片编号占位符 5"/>
          <p:cNvSpPr>
            <a:spLocks noGrp="1"/>
          </p:cNvSpPr>
          <p:nvPr>
            <p:ph type="sldNum" sz="quarter" idx="12"/>
            <p:custDataLst>
              <p:tags r:id="rId14"/>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3" name="内容占位符 2"/>
          <p:cNvSpPr>
            <a:spLocks noGrp="1"/>
          </p:cNvSpPr>
          <p:nvPr>
            <p:ph idx="1"/>
          </p:nvPr>
        </p:nvSpPr>
        <p:spPr/>
        <p:txBody>
          <a:body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4" name="Rectangle 5"/>
          <p:cNvSpPr>
            <a:spLocks noGrp="1" noChangeArrowheads="1"/>
          </p:cNvSpPr>
          <p:nvPr>
            <p:ph type="dt" sz="half" idx="10"/>
          </p:nvPr>
        </p:nvSpPr>
        <p:spPr bwMode="auto">
          <a:xfrm>
            <a:off x="1828800" y="6248400"/>
            <a:ext cx="2540000" cy="457200"/>
          </a:xfrm>
          <a:prstGeom prst="rect">
            <a:avLst/>
          </a:prstGeom>
          <a:noFill/>
          <a:ln w="9525">
            <a:noFill/>
            <a:miter lim="800000"/>
          </a:ln>
        </p:spPr>
        <p:txBody>
          <a:bodyPr vert="horz" wrap="square" lIns="91440" tIns="45720" rIns="91440" bIns="45720" numCol="1" anchor="t" anchorCtr="0" compatLnSpc="1"/>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1400" b="0" i="0" u="none" baseline="0">
                <a:solidFill>
                  <a:schemeClr val="tx1"/>
                </a:solidFill>
                <a:latin typeface="Comic Sans MS" panose="030F0702030302020204" pitchFamily="66" charset="0"/>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omic Sans MS" panose="030F0702030302020204" pitchFamily="66" charset="0"/>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omic Sans MS" panose="030F0702030302020204" pitchFamily="66" charset="0"/>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omic Sans MS" panose="030F0702030302020204" pitchFamily="66" charset="0"/>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omic Sans MS" panose="030F0702030302020204" pitchFamily="66" charset="0"/>
                <a:ea typeface="宋体" panose="02010600030101010101" pitchFamily="2" charset="-122"/>
              </a:defRPr>
            </a:lvl5pPr>
          </a:lstStyle>
          <a:p>
            <a:pPr lvl="0"/>
            <a:endParaRPr lang="en-US" altLang="zh-CN" sz="1400"/>
          </a:p>
        </p:txBody>
      </p:sp>
      <p:sp>
        <p:nvSpPr>
          <p:cNvPr id="5" name="Rectangle 6"/>
          <p:cNvSpPr>
            <a:spLocks noGrp="1" noChangeArrowheads="1"/>
          </p:cNvSpPr>
          <p:nvPr>
            <p:ph type="ftr" sz="quarter" idx="11"/>
          </p:nvPr>
        </p:nvSpPr>
        <p:spPr bwMode="auto">
          <a:xfrm>
            <a:off x="4741862" y="6248400"/>
            <a:ext cx="3860800" cy="457200"/>
          </a:xfrm>
          <a:prstGeom prst="rect">
            <a:avLst/>
          </a:prstGeom>
          <a:noFill/>
          <a:ln w="9525">
            <a:noFill/>
            <a:miter lim="800000"/>
          </a:ln>
        </p:spPr>
        <p:txBody>
          <a:bodyPr vert="horz" wrap="square" lIns="91440" tIns="45720" rIns="91440" bIns="45720" numCol="1" anchor="t" anchorCtr="0" compatLnSpc="1"/>
          <a:lstStyle>
            <a:defPPr>
              <a:defRPr lang="zh-CN"/>
            </a:defPPr>
            <a:lvl1pPr marL="0" indent="0" algn="ctr" defTabSz="914400" rtl="0" eaLnBrk="1" fontAlgn="base" hangingPunct="1">
              <a:lnSpc>
                <a:spcPct val="100000"/>
              </a:lnSpc>
              <a:spcBef>
                <a:spcPct val="0"/>
              </a:spcBef>
              <a:spcAft>
                <a:spcPct val="0"/>
              </a:spcAft>
              <a:buClrTx/>
              <a:buSzTx/>
              <a:buFontTx/>
              <a:buNone/>
              <a:defRPr lang="zh-CN" altLang="en-US" sz="1400" b="0" i="0" u="none" baseline="0">
                <a:solidFill>
                  <a:schemeClr val="tx1"/>
                </a:solidFill>
                <a:latin typeface="Comic Sans MS" panose="030F0702030302020204" pitchFamily="66" charset="0"/>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omic Sans MS" panose="030F0702030302020204" pitchFamily="66" charset="0"/>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omic Sans MS" panose="030F0702030302020204" pitchFamily="66" charset="0"/>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omic Sans MS" panose="030F0702030302020204" pitchFamily="66" charset="0"/>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omic Sans MS" panose="030F0702030302020204" pitchFamily="66" charset="0"/>
                <a:ea typeface="宋体" panose="02010600030101010101" pitchFamily="2" charset="-122"/>
              </a:defRPr>
            </a:lvl5pPr>
          </a:lstStyle>
          <a:p>
            <a:pPr lvl="0" algn="ctr"/>
            <a:endParaRPr lang="en-US" altLang="zh-CN" sz="1400"/>
          </a:p>
        </p:txBody>
      </p:sp>
      <p:sp>
        <p:nvSpPr>
          <p:cNvPr id="6" name="Rectangle 7"/>
          <p:cNvSpPr>
            <a:spLocks noGrp="1" noChangeArrowheads="1"/>
          </p:cNvSpPr>
          <p:nvPr>
            <p:ph type="sldNum" sz="quarter" idx="12"/>
          </p:nvPr>
        </p:nvSpPr>
        <p:spPr bwMode="auto">
          <a:xfrm>
            <a:off x="8958263" y="6248400"/>
            <a:ext cx="2540000" cy="457200"/>
          </a:xfrm>
          <a:prstGeom prst="rect">
            <a:avLst/>
          </a:prstGeom>
          <a:noFill/>
          <a:ln w="9525">
            <a:noFill/>
            <a:miter lim="800000"/>
          </a:ln>
        </p:spPr>
        <p:txBody>
          <a:bodyPr vert="horz" wrap="square" lIns="91440" tIns="45720" rIns="91440" bIns="45720" numCol="1" anchor="t" anchorCtr="0" compatLnSpc="1"/>
          <a:lstStyle>
            <a:defPPr>
              <a:defRPr lang="zh-CN"/>
            </a:defPPr>
            <a:lvl1pPr marL="0" indent="0" algn="r" defTabSz="914400" rtl="0" eaLnBrk="1" fontAlgn="base" hangingPunct="1">
              <a:lnSpc>
                <a:spcPct val="100000"/>
              </a:lnSpc>
              <a:spcBef>
                <a:spcPct val="0"/>
              </a:spcBef>
              <a:spcAft>
                <a:spcPct val="0"/>
              </a:spcAft>
              <a:buClrTx/>
              <a:buSzTx/>
              <a:buFontTx/>
              <a:buNone/>
              <a:defRPr lang="zh-CN" altLang="en-US" sz="1400" b="0" i="0" u="none" baseline="0">
                <a:solidFill>
                  <a:schemeClr val="tx1"/>
                </a:solidFill>
                <a:latin typeface="Comic Sans MS" panose="030F0702030302020204" pitchFamily="66" charset="0"/>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omic Sans MS" panose="030F0702030302020204" pitchFamily="66" charset="0"/>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omic Sans MS" panose="030F0702030302020204" pitchFamily="66" charset="0"/>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omic Sans MS" panose="030F0702030302020204" pitchFamily="66" charset="0"/>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omic Sans MS" panose="030F0702030302020204" pitchFamily="66" charset="0"/>
                <a:ea typeface="宋体" panose="02010600030101010101" pitchFamily="2" charset="-122"/>
              </a:defRPr>
            </a:lvl5pPr>
          </a:lstStyle>
          <a:p>
            <a:pPr lvl="0" algn="r"/>
            <a:fld id="{1D75E285-0B53-4E09-9AD1-2EA0472C3032}" type="slidenum">
              <a:rPr lang="en-US" altLang="zh-CN" sz="1400"/>
            </a:fld>
            <a:endParaRPr lang="en-US" altLang="zh-CN" sz="1400"/>
          </a:p>
        </p:txBody>
      </p:sp>
    </p:spTree>
  </p:cSld>
  <p:clrMapOvr>
    <a:masterClrMapping/>
  </p:clrMapOvr>
  <p:transition>
    <p:wipe dir="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6_内容页-背景2-图书馆">
    <p:spTree>
      <p:nvGrpSpPr>
        <p:cNvPr id="1" name=""/>
        <p:cNvGrpSpPr/>
        <p:nvPr/>
      </p:nvGrpSpPr>
      <p:grpSpPr>
        <a:xfrm>
          <a:off x="0" y="0"/>
          <a:ext cx="0" cy="0"/>
          <a:chOff x="0" y="0"/>
          <a:chExt cx="0" cy="0"/>
        </a:xfrm>
      </p:grpSpPr>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grpSp>
        <p:nvGrpSpPr>
          <p:cNvPr id="29" name="组合 28"/>
          <p:cNvGrpSpPr/>
          <p:nvPr>
            <p:custDataLst>
              <p:tags r:id="rId2"/>
            </p:custDataLst>
          </p:nvPr>
        </p:nvGrpSpPr>
        <p:grpSpPr>
          <a:xfrm>
            <a:off x="-110173" y="4802188"/>
            <a:ext cx="12394883" cy="2278697"/>
            <a:chOff x="-110173" y="4802188"/>
            <a:chExt cx="12394883" cy="2278697"/>
          </a:xfrm>
        </p:grpSpPr>
        <p:sp>
          <p:nvSpPr>
            <p:cNvPr id="16" name="菱形 15"/>
            <p:cNvSpPr/>
            <p:nvPr>
              <p:custDataLst>
                <p:tags r:id="rId3"/>
              </p:custDataLst>
            </p:nvPr>
          </p:nvSpPr>
          <p:spPr>
            <a:xfrm rot="6120000" flipH="1">
              <a:off x="2371090" y="4817110"/>
              <a:ext cx="941070" cy="911225"/>
            </a:xfrm>
            <a:prstGeom prst="diamond">
              <a:avLst/>
            </a:prstGeom>
            <a:pattFill prst="ltHorz">
              <a:fgClr>
                <a:schemeClr val="accent1"/>
              </a:fgClr>
              <a:bgClr>
                <a:schemeClr val="bg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24" name="菱形 23"/>
            <p:cNvSpPr/>
            <p:nvPr>
              <p:custDataLst>
                <p:tags r:id="rId4"/>
              </p:custDataLst>
            </p:nvPr>
          </p:nvSpPr>
          <p:spPr>
            <a:xfrm rot="16920000">
              <a:off x="8746490" y="4848860"/>
              <a:ext cx="941070" cy="911225"/>
            </a:xfrm>
            <a:prstGeom prst="diamond">
              <a:avLst/>
            </a:prstGeom>
            <a:pattFill prst="ltHorz">
              <a:fgClr>
                <a:schemeClr val="accent1"/>
              </a:fgClr>
              <a:bgClr>
                <a:schemeClr val="bg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8" name="任意多边形 18"/>
            <p:cNvSpPr/>
            <p:nvPr>
              <p:custDataLst>
                <p:tags r:id="rId5"/>
              </p:custDataLst>
            </p:nvPr>
          </p:nvSpPr>
          <p:spPr>
            <a:xfrm rot="6120000">
              <a:off x="-127000" y="5487035"/>
              <a:ext cx="1506220" cy="1472565"/>
            </a:xfrm>
            <a:custGeom>
              <a:avLst/>
              <a:gdLst>
                <a:gd name="ir" fmla="*/ w 3 4"/>
                <a:gd name="ib" fmla="*/ h 3 4"/>
              </a:gdLst>
              <a:ahLst/>
              <a:cxnLst>
                <a:cxn ang="3">
                  <a:pos x="hc" y="t"/>
                </a:cxn>
                <a:cxn ang="cd2">
                  <a:pos x="l" y="vc"/>
                </a:cxn>
                <a:cxn ang="cd4">
                  <a:pos x="hc" y="b"/>
                </a:cxn>
                <a:cxn ang="0">
                  <a:pos x="r" y="vc"/>
                </a:cxn>
              </a:cxnLst>
              <a:rect l="l" t="t" r="r" b="b"/>
              <a:pathLst>
                <a:path w="2372" h="2319">
                  <a:moveTo>
                    <a:pt x="1967" y="0"/>
                  </a:moveTo>
                  <a:lnTo>
                    <a:pt x="2372" y="1906"/>
                  </a:lnTo>
                  <a:lnTo>
                    <a:pt x="428" y="2319"/>
                  </a:lnTo>
                  <a:lnTo>
                    <a:pt x="0" y="1905"/>
                  </a:lnTo>
                  <a:lnTo>
                    <a:pt x="1967" y="0"/>
                  </a:lnTo>
                  <a:close/>
                </a:path>
              </a:pathLst>
            </a:custGeom>
            <a:pattFill prst="dkHorz">
              <a:fgClr>
                <a:schemeClr val="accent1"/>
              </a:fgClr>
              <a:bgClr>
                <a:schemeClr val="bg2"/>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9" name="菱形 8"/>
            <p:cNvSpPr/>
            <p:nvPr>
              <p:custDataLst>
                <p:tags r:id="rId6"/>
              </p:custDataLst>
            </p:nvPr>
          </p:nvSpPr>
          <p:spPr>
            <a:xfrm rot="6120000">
              <a:off x="840105" y="5611495"/>
              <a:ext cx="1176020" cy="1138555"/>
            </a:xfrm>
            <a:prstGeom prst="diamond">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10" name="菱形 9"/>
            <p:cNvSpPr/>
            <p:nvPr>
              <p:custDataLst>
                <p:tags r:id="rId7"/>
              </p:custDataLst>
            </p:nvPr>
          </p:nvSpPr>
          <p:spPr>
            <a:xfrm rot="6120000">
              <a:off x="2016125" y="5396230"/>
              <a:ext cx="640715" cy="622300"/>
            </a:xfrm>
            <a:prstGeom prst="diamond">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11" name="任意多边形 22"/>
            <p:cNvSpPr/>
            <p:nvPr>
              <p:custDataLst>
                <p:tags r:id="rId8"/>
              </p:custDataLst>
            </p:nvPr>
          </p:nvSpPr>
          <p:spPr>
            <a:xfrm rot="6120000">
              <a:off x="2113915" y="5782945"/>
              <a:ext cx="1081405" cy="1138555"/>
            </a:xfrm>
            <a:custGeom>
              <a:avLst/>
              <a:gdLst>
                <a:gd name="ir" fmla="*/ w 3 4"/>
                <a:gd name="ib" fmla="*/ h 3 4"/>
              </a:gdLst>
              <a:ahLst/>
              <a:cxnLst>
                <a:cxn ang="3">
                  <a:pos x="hc" y="t"/>
                </a:cxn>
                <a:cxn ang="cd2">
                  <a:pos x="l" y="vc"/>
                </a:cxn>
                <a:cxn ang="cd4">
                  <a:pos x="hc" y="b"/>
                </a:cxn>
                <a:cxn ang="0">
                  <a:pos x="r" y="vc"/>
                </a:cxn>
              </a:cxnLst>
              <a:rect l="l" t="t" r="r" b="b"/>
              <a:pathLst>
                <a:path w="1703" h="1792">
                  <a:moveTo>
                    <a:pt x="926" y="0"/>
                  </a:moveTo>
                  <a:lnTo>
                    <a:pt x="1625" y="677"/>
                  </a:lnTo>
                  <a:lnTo>
                    <a:pt x="1703" y="1041"/>
                  </a:lnTo>
                  <a:lnTo>
                    <a:pt x="926" y="1793"/>
                  </a:lnTo>
                  <a:lnTo>
                    <a:pt x="0" y="897"/>
                  </a:lnTo>
                  <a:lnTo>
                    <a:pt x="926" y="0"/>
                  </a:lnTo>
                  <a:close/>
                </a:path>
              </a:pathLst>
            </a:custGeom>
            <a:pattFill prst="ltHorz">
              <a:fgClr>
                <a:schemeClr val="accent1"/>
              </a:fgClr>
              <a:bgClr>
                <a:schemeClr val="bg2"/>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12" name="任意多边形 24"/>
            <p:cNvSpPr/>
            <p:nvPr>
              <p:custDataLst>
                <p:tags r:id="rId9"/>
              </p:custDataLst>
            </p:nvPr>
          </p:nvSpPr>
          <p:spPr>
            <a:xfrm rot="6120000">
              <a:off x="1787525" y="6565265"/>
              <a:ext cx="262890" cy="423545"/>
            </a:xfrm>
            <a:custGeom>
              <a:avLst/>
              <a:gdLst>
                <a:gd name="ir" fmla="*/ w 3 4"/>
                <a:gd name="ib" fmla="*/ h 3 4"/>
              </a:gdLst>
              <a:ahLst/>
              <a:cxnLst>
                <a:cxn ang="3">
                  <a:pos x="hc" y="t"/>
                </a:cxn>
                <a:cxn ang="cd2">
                  <a:pos x="l" y="vc"/>
                </a:cxn>
                <a:cxn ang="cd4">
                  <a:pos x="hc" y="b"/>
                </a:cxn>
                <a:cxn ang="0">
                  <a:pos x="r" y="vc"/>
                </a:cxn>
              </a:cxnLst>
              <a:rect l="l" t="t" r="r" b="b"/>
              <a:pathLst>
                <a:path w="413" h="667">
                  <a:moveTo>
                    <a:pt x="272" y="0"/>
                  </a:moveTo>
                  <a:lnTo>
                    <a:pt x="414" y="667"/>
                  </a:lnTo>
                  <a:lnTo>
                    <a:pt x="0" y="265"/>
                  </a:lnTo>
                  <a:lnTo>
                    <a:pt x="272"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13" name="任意多边形 25"/>
            <p:cNvSpPr/>
            <p:nvPr>
              <p:custDataLst>
                <p:tags r:id="rId10"/>
              </p:custDataLst>
            </p:nvPr>
          </p:nvSpPr>
          <p:spPr>
            <a:xfrm rot="6120000" flipH="1">
              <a:off x="3404235" y="5318125"/>
              <a:ext cx="1413510" cy="1846580"/>
            </a:xfrm>
            <a:custGeom>
              <a:avLst/>
              <a:gdLst>
                <a:gd name="ir" fmla="*/ w 3 4"/>
                <a:gd name="ib" fmla="*/ h 3 4"/>
              </a:gdLst>
              <a:ahLst/>
              <a:cxnLst>
                <a:cxn ang="3">
                  <a:pos x="hc" y="t"/>
                </a:cxn>
                <a:cxn ang="cd2">
                  <a:pos x="l" y="vc"/>
                </a:cxn>
                <a:cxn ang="cd4">
                  <a:pos x="hc" y="b"/>
                </a:cxn>
                <a:cxn ang="0">
                  <a:pos x="r" y="vc"/>
                </a:cxn>
              </a:cxnLst>
              <a:rect l="l" t="t" r="r" b="b"/>
              <a:pathLst>
                <a:path w="2226" h="2908">
                  <a:moveTo>
                    <a:pt x="724" y="0"/>
                  </a:moveTo>
                  <a:lnTo>
                    <a:pt x="2226" y="1454"/>
                  </a:lnTo>
                  <a:lnTo>
                    <a:pt x="724" y="2908"/>
                  </a:lnTo>
                  <a:lnTo>
                    <a:pt x="0" y="2207"/>
                  </a:lnTo>
                  <a:lnTo>
                    <a:pt x="403" y="311"/>
                  </a:lnTo>
                  <a:lnTo>
                    <a:pt x="724" y="0"/>
                  </a:lnTo>
                  <a:close/>
                </a:path>
              </a:pathLst>
            </a:custGeom>
            <a:pattFill prst="ltHorz">
              <a:fgClr>
                <a:schemeClr val="accent1"/>
              </a:fgClr>
              <a:bgClr>
                <a:schemeClr val="bg2"/>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14" name="任意多边形 26"/>
            <p:cNvSpPr/>
            <p:nvPr>
              <p:custDataLst>
                <p:tags r:id="rId11"/>
              </p:custDataLst>
            </p:nvPr>
          </p:nvSpPr>
          <p:spPr>
            <a:xfrm rot="6120000" flipH="1">
              <a:off x="3040380" y="6565265"/>
              <a:ext cx="262890" cy="423545"/>
            </a:xfrm>
            <a:custGeom>
              <a:avLst/>
              <a:gdLst>
                <a:gd name="ir" fmla="*/ w 3 4"/>
                <a:gd name="ib" fmla="*/ h 3 4"/>
              </a:gdLst>
              <a:ahLst/>
              <a:cxnLst>
                <a:cxn ang="3">
                  <a:pos x="hc" y="t"/>
                </a:cxn>
                <a:cxn ang="cd2">
                  <a:pos x="l" y="vc"/>
                </a:cxn>
                <a:cxn ang="cd4">
                  <a:pos x="hc" y="b"/>
                </a:cxn>
                <a:cxn ang="0">
                  <a:pos x="r" y="vc"/>
                </a:cxn>
              </a:cxnLst>
              <a:rect l="l" t="t" r="r" b="b"/>
              <a:pathLst>
                <a:path w="413" h="667">
                  <a:moveTo>
                    <a:pt x="142" y="0"/>
                  </a:moveTo>
                  <a:lnTo>
                    <a:pt x="414" y="265"/>
                  </a:lnTo>
                  <a:lnTo>
                    <a:pt x="0" y="667"/>
                  </a:lnTo>
                  <a:lnTo>
                    <a:pt x="142"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15" name="菱形 14"/>
            <p:cNvSpPr/>
            <p:nvPr>
              <p:custDataLst>
                <p:tags r:id="rId12"/>
              </p:custDataLst>
            </p:nvPr>
          </p:nvSpPr>
          <p:spPr>
            <a:xfrm rot="6120000" flipH="1">
              <a:off x="2854960" y="5539105"/>
              <a:ext cx="640715" cy="622300"/>
            </a:xfrm>
            <a:prstGeom prst="diamond">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17" name="菱形 16"/>
            <p:cNvSpPr/>
            <p:nvPr>
              <p:custDataLst>
                <p:tags r:id="rId13"/>
              </p:custDataLst>
            </p:nvPr>
          </p:nvSpPr>
          <p:spPr>
            <a:xfrm rot="6120000">
              <a:off x="860425" y="5138420"/>
              <a:ext cx="640715" cy="622300"/>
            </a:xfrm>
            <a:prstGeom prst="diamond">
              <a:avLst/>
            </a:prstGeom>
            <a:pattFill prst="dkHorz">
              <a:fgClr>
                <a:schemeClr val="accent1"/>
              </a:fgClr>
              <a:bgClr>
                <a:schemeClr val="bg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18" name="任意多边形 2"/>
            <p:cNvSpPr/>
            <p:nvPr>
              <p:custDataLst>
                <p:tags r:id="rId14"/>
              </p:custDataLst>
            </p:nvPr>
          </p:nvSpPr>
          <p:spPr>
            <a:xfrm rot="16920000" flipH="1">
              <a:off x="10833735" y="5586095"/>
              <a:ext cx="1362710" cy="1539240"/>
            </a:xfrm>
            <a:custGeom>
              <a:avLst/>
              <a:gdLst>
                <a:gd name="ir" fmla="*/ w 3 4"/>
                <a:gd name="ib" fmla="*/ h 3 4"/>
              </a:gdLst>
              <a:ahLst/>
              <a:cxnLst>
                <a:cxn ang="3">
                  <a:pos x="hc" y="t"/>
                </a:cxn>
                <a:cxn ang="cd2">
                  <a:pos x="l" y="vc"/>
                </a:cxn>
                <a:cxn ang="cd4">
                  <a:pos x="hc" y="b"/>
                </a:cxn>
                <a:cxn ang="0">
                  <a:pos x="r" y="vc"/>
                </a:cxn>
              </a:cxnLst>
              <a:rect l="l" t="t" r="r" b="b"/>
              <a:pathLst>
                <a:path w="2146" h="2424">
                  <a:moveTo>
                    <a:pt x="2146" y="0"/>
                  </a:moveTo>
                  <a:lnTo>
                    <a:pt x="1630" y="2424"/>
                  </a:lnTo>
                  <a:lnTo>
                    <a:pt x="0" y="2077"/>
                  </a:lnTo>
                  <a:lnTo>
                    <a:pt x="2146" y="0"/>
                  </a:lnTo>
                  <a:close/>
                </a:path>
              </a:pathLst>
            </a:custGeom>
            <a:pattFill prst="dkHorz">
              <a:fgClr>
                <a:schemeClr val="accent1"/>
              </a:fgClr>
              <a:bgClr>
                <a:schemeClr val="bg2"/>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19" name="菱形 18"/>
            <p:cNvSpPr/>
            <p:nvPr>
              <p:custDataLst>
                <p:tags r:id="rId15"/>
              </p:custDataLst>
            </p:nvPr>
          </p:nvSpPr>
          <p:spPr>
            <a:xfrm rot="16920000" flipH="1">
              <a:off x="9947275" y="5719445"/>
              <a:ext cx="1176020" cy="1138555"/>
            </a:xfrm>
            <a:prstGeom prst="diamond">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20" name="菱形 19"/>
            <p:cNvSpPr/>
            <p:nvPr>
              <p:custDataLst>
                <p:tags r:id="rId16"/>
              </p:custDataLst>
            </p:nvPr>
          </p:nvSpPr>
          <p:spPr>
            <a:xfrm rot="16920000" flipH="1">
              <a:off x="9306560" y="5504180"/>
              <a:ext cx="640715" cy="622300"/>
            </a:xfrm>
            <a:prstGeom prst="diamond">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21" name="任意多边形 17"/>
            <p:cNvSpPr/>
            <p:nvPr>
              <p:custDataLst>
                <p:tags r:id="rId17"/>
              </p:custDataLst>
            </p:nvPr>
          </p:nvSpPr>
          <p:spPr>
            <a:xfrm rot="16920000" flipH="1">
              <a:off x="8843010" y="5846445"/>
              <a:ext cx="989965" cy="1138555"/>
            </a:xfrm>
            <a:custGeom>
              <a:avLst/>
              <a:gdLst>
                <a:gd name="ir" fmla="*/ w 3 4"/>
                <a:gd name="ib" fmla="*/ h 3 4"/>
              </a:gdLst>
              <a:ahLst/>
              <a:cxnLst>
                <a:cxn ang="3">
                  <a:pos x="hc" y="t"/>
                </a:cxn>
                <a:cxn ang="cd2">
                  <a:pos x="l" y="vc"/>
                </a:cxn>
                <a:cxn ang="cd4">
                  <a:pos x="hc" y="b"/>
                </a:cxn>
                <a:cxn ang="0">
                  <a:pos x="r" y="vc"/>
                </a:cxn>
              </a:cxnLst>
              <a:rect l="l" t="t" r="r" b="b"/>
              <a:pathLst>
                <a:path w="1559" h="1792">
                  <a:moveTo>
                    <a:pt x="926" y="0"/>
                  </a:moveTo>
                  <a:lnTo>
                    <a:pt x="1559" y="613"/>
                  </a:lnTo>
                  <a:lnTo>
                    <a:pt x="1408" y="1327"/>
                  </a:lnTo>
                  <a:lnTo>
                    <a:pt x="926" y="1793"/>
                  </a:lnTo>
                  <a:lnTo>
                    <a:pt x="0" y="897"/>
                  </a:lnTo>
                  <a:lnTo>
                    <a:pt x="926" y="0"/>
                  </a:lnTo>
                  <a:close/>
                </a:path>
              </a:pathLst>
            </a:custGeom>
            <a:pattFill prst="ltHorz">
              <a:fgClr>
                <a:schemeClr val="accent1"/>
              </a:fgClr>
              <a:bgClr>
                <a:schemeClr val="bg2"/>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22" name="任意多边形 30"/>
            <p:cNvSpPr/>
            <p:nvPr>
              <p:custDataLst>
                <p:tags r:id="rId18"/>
              </p:custDataLst>
            </p:nvPr>
          </p:nvSpPr>
          <p:spPr>
            <a:xfrm rot="16920000">
              <a:off x="7303770" y="5404485"/>
              <a:ext cx="1370965" cy="1846580"/>
            </a:xfrm>
            <a:custGeom>
              <a:avLst/>
              <a:gdLst>
                <a:gd name="ir" fmla="*/ w 3 4"/>
                <a:gd name="ib" fmla="*/ h 3 4"/>
              </a:gdLst>
              <a:ahLst/>
              <a:cxnLst>
                <a:cxn ang="3">
                  <a:pos x="hc" y="t"/>
                </a:cxn>
                <a:cxn ang="cd2">
                  <a:pos x="l" y="vc"/>
                </a:cxn>
                <a:cxn ang="cd4">
                  <a:pos x="hc" y="b"/>
                </a:cxn>
                <a:cxn ang="0">
                  <a:pos x="r" y="vc"/>
                </a:cxn>
              </a:cxnLst>
              <a:rect l="l" t="t" r="r" b="b"/>
              <a:pathLst>
                <a:path w="2159" h="2908">
                  <a:moveTo>
                    <a:pt x="657" y="0"/>
                  </a:moveTo>
                  <a:lnTo>
                    <a:pt x="2159" y="1454"/>
                  </a:lnTo>
                  <a:lnTo>
                    <a:pt x="657" y="2908"/>
                  </a:lnTo>
                  <a:lnTo>
                    <a:pt x="438" y="2695"/>
                  </a:lnTo>
                  <a:lnTo>
                    <a:pt x="0" y="636"/>
                  </a:lnTo>
                  <a:lnTo>
                    <a:pt x="657" y="0"/>
                  </a:lnTo>
                  <a:close/>
                </a:path>
              </a:pathLst>
            </a:custGeom>
            <a:pattFill prst="ltHorz">
              <a:fgClr>
                <a:schemeClr val="accent1"/>
              </a:fgClr>
              <a:bgClr>
                <a:schemeClr val="bg2"/>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23" name="菱形 22"/>
            <p:cNvSpPr/>
            <p:nvPr>
              <p:custDataLst>
                <p:tags r:id="rId19"/>
              </p:custDataLst>
            </p:nvPr>
          </p:nvSpPr>
          <p:spPr>
            <a:xfrm rot="16920000">
              <a:off x="8468360" y="5647055"/>
              <a:ext cx="640715" cy="622300"/>
            </a:xfrm>
            <a:prstGeom prst="diamond">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25" name="菱形 24"/>
            <p:cNvSpPr/>
            <p:nvPr>
              <p:custDataLst>
                <p:tags r:id="rId20"/>
              </p:custDataLst>
            </p:nvPr>
          </p:nvSpPr>
          <p:spPr>
            <a:xfrm rot="16920000" flipH="1">
              <a:off x="10729595" y="5341620"/>
              <a:ext cx="640715" cy="622300"/>
            </a:xfrm>
            <a:prstGeom prst="diamond">
              <a:avLst/>
            </a:prstGeom>
            <a:pattFill prst="dkHorz">
              <a:fgClr>
                <a:schemeClr val="accent1"/>
              </a:fgClr>
              <a:bgClr>
                <a:schemeClr val="bg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26" name="任意多边形 36"/>
            <p:cNvSpPr/>
            <p:nvPr>
              <p:custDataLst>
                <p:tags r:id="rId21"/>
              </p:custDataLst>
            </p:nvPr>
          </p:nvSpPr>
          <p:spPr>
            <a:xfrm rot="6120000" flipH="1">
              <a:off x="5636895" y="5788025"/>
              <a:ext cx="990600" cy="1595120"/>
            </a:xfrm>
            <a:custGeom>
              <a:avLst/>
              <a:gdLst>
                <a:gd name="ir" fmla="*/ w 3 4"/>
                <a:gd name="ib" fmla="*/ h 3 4"/>
              </a:gdLst>
              <a:ahLst/>
              <a:cxnLst>
                <a:cxn ang="3">
                  <a:pos x="hc" y="t"/>
                </a:cxn>
                <a:cxn ang="cd2">
                  <a:pos x="l" y="vc"/>
                </a:cxn>
                <a:cxn ang="cd4">
                  <a:pos x="hc" y="b"/>
                </a:cxn>
                <a:cxn ang="0">
                  <a:pos x="r" y="vc"/>
                </a:cxn>
              </a:cxnLst>
              <a:rect l="l" t="t" r="r" b="b"/>
              <a:pathLst>
                <a:path w="1560" h="2512">
                  <a:moveTo>
                    <a:pt x="534" y="0"/>
                  </a:moveTo>
                  <a:lnTo>
                    <a:pt x="1560" y="997"/>
                  </a:lnTo>
                  <a:lnTo>
                    <a:pt x="0" y="2512"/>
                  </a:lnTo>
                  <a:lnTo>
                    <a:pt x="534"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27" name="菱形 26"/>
            <p:cNvSpPr/>
            <p:nvPr>
              <p:custDataLst>
                <p:tags r:id="rId22"/>
              </p:custDataLst>
            </p:nvPr>
          </p:nvSpPr>
          <p:spPr>
            <a:xfrm rot="6120000">
              <a:off x="5117465" y="5289550"/>
              <a:ext cx="1176020" cy="1138555"/>
            </a:xfrm>
            <a:prstGeom prst="diamond">
              <a:avLst/>
            </a:prstGeom>
            <a:pattFill prst="ltHorz">
              <a:fgClr>
                <a:schemeClr val="accent1"/>
              </a:fgClr>
              <a:bgClr>
                <a:schemeClr val="bg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sym typeface="Arial" panose="020B0604020202020204" pitchFamily="34" charset="0"/>
              </a:endParaRPr>
            </a:p>
          </p:txBody>
        </p:sp>
      </p:grpSp>
      <p:sp>
        <p:nvSpPr>
          <p:cNvPr id="2" name="标题 1"/>
          <p:cNvSpPr>
            <a:spLocks noGrp="1"/>
          </p:cNvSpPr>
          <p:nvPr>
            <p:ph type="title" hasCustomPrompt="1"/>
            <p:custDataLst>
              <p:tags r:id="rId23"/>
            </p:custDataLst>
          </p:nvPr>
        </p:nvSpPr>
        <p:spPr>
          <a:xfrm>
            <a:off x="3166846" y="3000111"/>
            <a:ext cx="5858307" cy="1106805"/>
          </a:xfrm>
        </p:spPr>
        <p:txBody>
          <a:bodyPr wrap="square" lIns="91440" tIns="0" rIns="91440" bIns="45720" anchor="t" anchorCtr="0">
            <a:normAutofit/>
          </a:bodyPr>
          <a:lstStyle>
            <a:lvl1pPr algn="ctr">
              <a:defRPr sz="2000" b="0" i="0" u="none" strike="noStrike" kern="1200" cap="none" spc="300" normalizeH="0" baseline="0">
                <a:solidFill>
                  <a:schemeClr val="tx1">
                    <a:lumMod val="85000"/>
                    <a:lumOff val="15000"/>
                  </a:schemeClr>
                </a:solidFill>
                <a:effectLst/>
                <a:uFillTx/>
                <a:ea typeface="汉仪旗黑-85S" panose="00020600040101010101" pitchFamily="18" charset="-122"/>
              </a:defRPr>
            </a:lvl1pPr>
          </a:lstStyle>
          <a:p>
            <a:r>
              <a:rPr lang="zh-CN" altLang="en-US"/>
              <a:t>编辑标题</a:t>
            </a:r>
            <a:endParaRPr lang="zh-CN" altLang="en-US"/>
          </a:p>
        </p:txBody>
      </p:sp>
      <p:sp>
        <p:nvSpPr>
          <p:cNvPr id="4" name="日期占位符 3"/>
          <p:cNvSpPr>
            <a:spLocks noGrp="1"/>
          </p:cNvSpPr>
          <p:nvPr>
            <p:ph type="dt" sz="half" idx="10"/>
            <p:custDataLst>
              <p:tags r:id="rId2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25"/>
            </p:custDataLst>
          </p:nvPr>
        </p:nvSpPr>
        <p:spPr/>
        <p:txBody>
          <a:bodyPr/>
          <a:lstStyle/>
          <a:p>
            <a:endParaRPr lang="zh-CN" altLang="en-US"/>
          </a:p>
        </p:txBody>
      </p:sp>
      <p:sp>
        <p:nvSpPr>
          <p:cNvPr id="6" name="灯片编号占位符 5"/>
          <p:cNvSpPr>
            <a:spLocks noGrp="1"/>
          </p:cNvSpPr>
          <p:nvPr>
            <p:ph type="sldNum" sz="quarter" idx="12"/>
            <p:custDataLst>
              <p:tags r:id="rId26"/>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grpSp>
        <p:nvGrpSpPr>
          <p:cNvPr id="16" name="组合 15"/>
          <p:cNvGrpSpPr/>
          <p:nvPr>
            <p:custDataLst>
              <p:tags r:id="rId2"/>
            </p:custDataLst>
          </p:nvPr>
        </p:nvGrpSpPr>
        <p:grpSpPr>
          <a:xfrm>
            <a:off x="98425" y="71120"/>
            <a:ext cx="11921490" cy="6666863"/>
            <a:chOff x="98425" y="71120"/>
            <a:chExt cx="11921490" cy="6666863"/>
          </a:xfrm>
        </p:grpSpPr>
        <p:grpSp>
          <p:nvGrpSpPr>
            <p:cNvPr id="9" name="组合 8"/>
            <p:cNvGrpSpPr/>
            <p:nvPr userDrawn="1">
              <p:custDataLst>
                <p:tags r:id="rId3"/>
              </p:custDataLst>
            </p:nvPr>
          </p:nvGrpSpPr>
          <p:grpSpPr>
            <a:xfrm>
              <a:off x="11285220" y="6017894"/>
              <a:ext cx="734695" cy="720089"/>
              <a:chOff x="11285220" y="6017894"/>
              <a:chExt cx="734695" cy="720089"/>
            </a:xfrm>
          </p:grpSpPr>
          <p:sp>
            <p:nvSpPr>
              <p:cNvPr id="13" name="椭圆 12"/>
              <p:cNvSpPr/>
              <p:nvPr>
                <p:custDataLst>
                  <p:tags r:id="rId4"/>
                </p:custDataLst>
              </p:nvPr>
            </p:nvSpPr>
            <p:spPr>
              <a:xfrm>
                <a:off x="11333121" y="6101567"/>
                <a:ext cx="636404" cy="63641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14" name="椭圆 13"/>
              <p:cNvSpPr/>
              <p:nvPr>
                <p:custDataLst>
                  <p:tags r:id="rId5"/>
                </p:custDataLst>
              </p:nvPr>
            </p:nvSpPr>
            <p:spPr>
              <a:xfrm>
                <a:off x="11285220" y="6017894"/>
                <a:ext cx="396275" cy="396282"/>
              </a:xfrm>
              <a:prstGeom prst="ellipse">
                <a:avLst/>
              </a:prstGeom>
              <a:pattFill prst="dkHorz">
                <a:fgClr>
                  <a:schemeClr val="accent1"/>
                </a:fgClr>
                <a:bgClr>
                  <a:schemeClr val="bg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15" name="椭圆 14"/>
              <p:cNvSpPr/>
              <p:nvPr>
                <p:custDataLst>
                  <p:tags r:id="rId6"/>
                </p:custDataLst>
              </p:nvPr>
            </p:nvSpPr>
            <p:spPr>
              <a:xfrm>
                <a:off x="11835153" y="6447459"/>
                <a:ext cx="184762" cy="184766"/>
              </a:xfrm>
              <a:prstGeom prst="ellipse">
                <a:avLst/>
              </a:prstGeom>
              <a:pattFill prst="dkHorz">
                <a:fgClr>
                  <a:schemeClr val="accent1"/>
                </a:fgClr>
                <a:bgClr>
                  <a:schemeClr val="bg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sym typeface="Arial" panose="020B0604020202020204" pitchFamily="34" charset="0"/>
                </a:endParaRPr>
              </a:p>
            </p:txBody>
          </p:sp>
        </p:grpSp>
        <p:grpSp>
          <p:nvGrpSpPr>
            <p:cNvPr id="10" name="组合 9"/>
            <p:cNvGrpSpPr/>
            <p:nvPr userDrawn="1">
              <p:custDataLst>
                <p:tags r:id="rId7"/>
              </p:custDataLst>
            </p:nvPr>
          </p:nvGrpSpPr>
          <p:grpSpPr>
            <a:xfrm>
              <a:off x="98425" y="71120"/>
              <a:ext cx="878205" cy="836930"/>
              <a:chOff x="245" y="202"/>
              <a:chExt cx="1383" cy="1318"/>
            </a:xfrm>
          </p:grpSpPr>
          <p:sp>
            <p:nvSpPr>
              <p:cNvPr id="11" name="菱形 10"/>
              <p:cNvSpPr/>
              <p:nvPr>
                <p:custDataLst>
                  <p:tags r:id="rId8"/>
                </p:custDataLst>
              </p:nvPr>
            </p:nvSpPr>
            <p:spPr>
              <a:xfrm rot="2760000">
                <a:off x="228" y="219"/>
                <a:ext cx="1095" cy="1061"/>
              </a:xfrm>
              <a:prstGeom prst="diamond">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12" name="菱形 11"/>
              <p:cNvSpPr/>
              <p:nvPr>
                <p:custDataLst>
                  <p:tags r:id="rId9"/>
                </p:custDataLst>
              </p:nvPr>
            </p:nvSpPr>
            <p:spPr>
              <a:xfrm rot="2760000">
                <a:off x="550" y="442"/>
                <a:ext cx="1095" cy="1061"/>
              </a:xfrm>
              <a:prstGeom prst="diamond">
                <a:avLst/>
              </a:prstGeom>
              <a:pattFill prst="ltHorz">
                <a:fgClr>
                  <a:schemeClr val="accent1"/>
                </a:fgClr>
                <a:bgClr>
                  <a:schemeClr val="bg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sym typeface="Arial" panose="020B0604020202020204" pitchFamily="34" charset="0"/>
                </a:endParaRPr>
              </a:p>
            </p:txBody>
          </p:sp>
        </p:grpSp>
      </p:grpSp>
      <p:sp>
        <p:nvSpPr>
          <p:cNvPr id="2" name="标题 1"/>
          <p:cNvSpPr>
            <a:spLocks noGrp="1"/>
          </p:cNvSpPr>
          <p:nvPr>
            <p:ph type="title"/>
            <p:custDataLst>
              <p:tags r:id="rId10"/>
            </p:custDataLst>
          </p:nvPr>
        </p:nvSpPr>
        <p:spPr>
          <a:xfrm>
            <a:off x="669882" y="443234"/>
            <a:ext cx="10852237" cy="441964"/>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a:solidFill>
                  <a:schemeClr val="tx1"/>
                </a:solidFill>
                <a:uFillTx/>
                <a:latin typeface="Arial" panose="020B0604020202020204" pitchFamily="34" charset="0"/>
                <a:ea typeface="微软雅黑" panose="020B0503020204020204" charset="-122"/>
                <a:cs typeface="+mj-cs"/>
                <a:sym typeface="+mn-ea"/>
              </a:defRPr>
            </a:lvl1pPr>
          </a:lstStyle>
          <a:p>
            <a:pPr lvl="0"/>
            <a:r>
              <a:rPr>
                <a:sym typeface="+mn-ea"/>
              </a:rPr>
              <a:t>单击此处编辑母版标题样式</a:t>
            </a:r>
            <a:endParaRPr>
              <a:sym typeface="+mn-ea"/>
            </a:endParaRPr>
          </a:p>
        </p:txBody>
      </p:sp>
      <p:sp>
        <p:nvSpPr>
          <p:cNvPr id="3" name="内容占位符 2"/>
          <p:cNvSpPr>
            <a:spLocks noGrp="1"/>
          </p:cNvSpPr>
          <p:nvPr>
            <p:ph sz="half" idx="1"/>
            <p:custDataLst>
              <p:tags r:id="rId11"/>
            </p:custDataLst>
          </p:nvPr>
        </p:nvSpPr>
        <p:spPr>
          <a:xfrm>
            <a:off x="669930" y="952508"/>
            <a:ext cx="5283242" cy="5388907"/>
          </a:xfrm>
        </p:spPr>
        <p:txBody>
          <a:bodyPr vert="horz" lIns="101600" tIns="0" rIns="82550" bIns="0" rtlCol="0">
            <a:noAutofit/>
          </a:bodyPr>
          <a:lstStyle>
            <a:lvl1pPr marL="228600" marR="0" lvl="0"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30000"/>
              </a:lnSpc>
              <a:spcBef>
                <a:spcPct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a:solidFill>
                  <a:schemeClr val="tx1"/>
                </a:solidFill>
                <a:uFillTx/>
                <a:latin typeface="Arial" panose="020B0604020202020204" pitchFamily="34" charset="0"/>
                <a:ea typeface="微软雅黑" panose="020B0503020204020204" charset="-122"/>
                <a:cs typeface="+mn-cs"/>
                <a:sym typeface="+mn-ea"/>
              </a:defRPr>
            </a:lvl2pPr>
            <a:lvl3pPr marL="1143000" marR="0" lvl="2"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solidFill>
                <a:uFillTx/>
                <a:latin typeface="Arial" panose="020B0604020202020204" pitchFamily="34" charset="0"/>
                <a:ea typeface="微软雅黑" panose="020B0503020204020204" charset="-122"/>
                <a:cs typeface="+mn-cs"/>
                <a:sym typeface="+mn-ea"/>
              </a:defRPr>
            </a:lvl3pPr>
            <a:lvl4pPr marL="1600200" marR="0" lvl="3"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solidFill>
                <a:uFillTx/>
                <a:latin typeface="Arial" panose="020B0604020202020204" pitchFamily="34" charset="0"/>
                <a:ea typeface="微软雅黑" panose="020B0503020204020204" charset="-122"/>
                <a:cs typeface="+mn-cs"/>
                <a:sym typeface="+mn-ea"/>
              </a:defRPr>
            </a:lvl4pPr>
            <a:lvl5pPr marL="2057400" marR="0" lvl="4"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solidFill>
                <a:uFillTx/>
                <a:latin typeface="Arial" panose="020B0604020202020204" pitchFamily="34" charset="0"/>
                <a:ea typeface="微软雅黑" panose="020B0503020204020204" charset="-122"/>
                <a:cs typeface="+mn-cs"/>
                <a:sym typeface="+mn-ea"/>
              </a:defRPr>
            </a:lvl5p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4" name="内容占位符 3"/>
          <p:cNvSpPr>
            <a:spLocks noGrp="1"/>
          </p:cNvSpPr>
          <p:nvPr>
            <p:ph sz="half" idx="2"/>
            <p:custDataLst>
              <p:tags r:id="rId12"/>
            </p:custDataLst>
          </p:nvPr>
        </p:nvSpPr>
        <p:spPr>
          <a:xfrm>
            <a:off x="6238877" y="952508"/>
            <a:ext cx="5283242" cy="5388907"/>
          </a:xfrm>
        </p:spPr>
        <p:txBody>
          <a:bodyPr>
            <a:noAutofit/>
          </a:bodyPr>
          <a:lstStyle>
            <a:lvl1pPr>
              <a:defRPr sz="1600" baseline="0">
                <a:latin typeface="Arial" panose="020B0604020202020204" pitchFamily="34" charset="0"/>
                <a:ea typeface="微软雅黑" panose="020B0503020204020204" charset="-122"/>
              </a:defRPr>
            </a:lvl1pPr>
            <a:lvl2pPr>
              <a:defRPr sz="1600" baseline="0">
                <a:latin typeface="Arial" panose="020B0604020202020204" pitchFamily="34" charset="0"/>
                <a:ea typeface="微软雅黑" panose="020B0503020204020204" charset="-122"/>
              </a:defRPr>
            </a:lvl2pPr>
            <a:lvl3pPr>
              <a:defRPr sz="1600" baseline="0">
                <a:latin typeface="Arial" panose="020B0604020202020204" pitchFamily="34" charset="0"/>
                <a:ea typeface="微软雅黑" panose="020B0503020204020204" charset="-122"/>
              </a:defRPr>
            </a:lvl3pPr>
            <a:lvl4pPr>
              <a:defRPr sz="1600" baseline="0">
                <a:latin typeface="Arial" panose="020B0604020202020204" pitchFamily="34" charset="0"/>
                <a:ea typeface="微软雅黑" panose="020B0503020204020204" charset="-122"/>
              </a:defRPr>
            </a:lvl4pPr>
            <a:lvl5pPr>
              <a:defRPr sz="1600" baseline="0">
                <a:latin typeface="Arial" panose="020B0604020202020204" pitchFamily="34" charset="0"/>
                <a:ea typeface="微软雅黑" panose="020B0503020204020204" charset="-122"/>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custDataLst>
              <p:tags r:id="rId13"/>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14"/>
            </p:custDataLst>
          </p:nvPr>
        </p:nvSpPr>
        <p:spPr/>
        <p:txBody>
          <a:bodyPr/>
          <a:lstStyle/>
          <a:p>
            <a:endParaRPr lang="zh-CN" altLang="en-US"/>
          </a:p>
        </p:txBody>
      </p:sp>
      <p:sp>
        <p:nvSpPr>
          <p:cNvPr id="7" name="灯片编号占位符 6"/>
          <p:cNvSpPr>
            <a:spLocks noGrp="1"/>
          </p:cNvSpPr>
          <p:nvPr>
            <p:ph type="sldNum" sz="quarter" idx="12"/>
            <p:custDataLst>
              <p:tags r:id="rId15"/>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grpSp>
        <p:nvGrpSpPr>
          <p:cNvPr id="10" name="组合 9"/>
          <p:cNvGrpSpPr/>
          <p:nvPr>
            <p:custDataLst>
              <p:tags r:id="rId2"/>
            </p:custDataLst>
          </p:nvPr>
        </p:nvGrpSpPr>
        <p:grpSpPr>
          <a:xfrm>
            <a:off x="98425" y="71120"/>
            <a:ext cx="11921490" cy="6666863"/>
            <a:chOff x="98425" y="71120"/>
            <a:chExt cx="11921490" cy="6666863"/>
          </a:xfrm>
        </p:grpSpPr>
        <p:grpSp>
          <p:nvGrpSpPr>
            <p:cNvPr id="11" name="组合 10"/>
            <p:cNvGrpSpPr/>
            <p:nvPr userDrawn="1">
              <p:custDataLst>
                <p:tags r:id="rId3"/>
              </p:custDataLst>
            </p:nvPr>
          </p:nvGrpSpPr>
          <p:grpSpPr>
            <a:xfrm>
              <a:off x="11285220" y="6017894"/>
              <a:ext cx="734695" cy="720089"/>
              <a:chOff x="11285220" y="6017894"/>
              <a:chExt cx="734695" cy="720089"/>
            </a:xfrm>
          </p:grpSpPr>
          <p:sp>
            <p:nvSpPr>
              <p:cNvPr id="15" name="椭圆 14"/>
              <p:cNvSpPr/>
              <p:nvPr>
                <p:custDataLst>
                  <p:tags r:id="rId4"/>
                </p:custDataLst>
              </p:nvPr>
            </p:nvSpPr>
            <p:spPr>
              <a:xfrm>
                <a:off x="11333121" y="6101567"/>
                <a:ext cx="636404" cy="63641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16" name="椭圆 15"/>
              <p:cNvSpPr/>
              <p:nvPr>
                <p:custDataLst>
                  <p:tags r:id="rId5"/>
                </p:custDataLst>
              </p:nvPr>
            </p:nvSpPr>
            <p:spPr>
              <a:xfrm>
                <a:off x="11285220" y="6017894"/>
                <a:ext cx="396275" cy="396282"/>
              </a:xfrm>
              <a:prstGeom prst="ellipse">
                <a:avLst/>
              </a:prstGeom>
              <a:pattFill prst="dkHorz">
                <a:fgClr>
                  <a:schemeClr val="accent1"/>
                </a:fgClr>
                <a:bgClr>
                  <a:schemeClr val="bg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17" name="椭圆 16"/>
              <p:cNvSpPr/>
              <p:nvPr>
                <p:custDataLst>
                  <p:tags r:id="rId6"/>
                </p:custDataLst>
              </p:nvPr>
            </p:nvSpPr>
            <p:spPr>
              <a:xfrm>
                <a:off x="11835153" y="6447459"/>
                <a:ext cx="184762" cy="184766"/>
              </a:xfrm>
              <a:prstGeom prst="ellipse">
                <a:avLst/>
              </a:prstGeom>
              <a:pattFill prst="dkHorz">
                <a:fgClr>
                  <a:schemeClr val="accent1"/>
                </a:fgClr>
                <a:bgClr>
                  <a:schemeClr val="bg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sym typeface="Arial" panose="020B0604020202020204" pitchFamily="34" charset="0"/>
                </a:endParaRPr>
              </a:p>
            </p:txBody>
          </p:sp>
        </p:grpSp>
        <p:grpSp>
          <p:nvGrpSpPr>
            <p:cNvPr id="12" name="组合 11"/>
            <p:cNvGrpSpPr/>
            <p:nvPr userDrawn="1">
              <p:custDataLst>
                <p:tags r:id="rId7"/>
              </p:custDataLst>
            </p:nvPr>
          </p:nvGrpSpPr>
          <p:grpSpPr>
            <a:xfrm>
              <a:off x="98425" y="71120"/>
              <a:ext cx="878205" cy="836930"/>
              <a:chOff x="245" y="202"/>
              <a:chExt cx="1383" cy="1318"/>
            </a:xfrm>
          </p:grpSpPr>
          <p:sp>
            <p:nvSpPr>
              <p:cNvPr id="13" name="菱形 12"/>
              <p:cNvSpPr/>
              <p:nvPr>
                <p:custDataLst>
                  <p:tags r:id="rId8"/>
                </p:custDataLst>
              </p:nvPr>
            </p:nvSpPr>
            <p:spPr>
              <a:xfrm rot="2760000">
                <a:off x="228" y="219"/>
                <a:ext cx="1095" cy="1061"/>
              </a:xfrm>
              <a:prstGeom prst="diamond">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14" name="菱形 13"/>
              <p:cNvSpPr/>
              <p:nvPr>
                <p:custDataLst>
                  <p:tags r:id="rId9"/>
                </p:custDataLst>
              </p:nvPr>
            </p:nvSpPr>
            <p:spPr>
              <a:xfrm rot="2760000">
                <a:off x="550" y="442"/>
                <a:ext cx="1095" cy="1061"/>
              </a:xfrm>
              <a:prstGeom prst="diamond">
                <a:avLst/>
              </a:prstGeom>
              <a:pattFill prst="ltHorz">
                <a:fgClr>
                  <a:schemeClr val="accent1"/>
                </a:fgClr>
                <a:bgClr>
                  <a:schemeClr val="bg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sym typeface="Arial" panose="020B0604020202020204" pitchFamily="34" charset="0"/>
                </a:endParaRPr>
              </a:p>
            </p:txBody>
          </p:sp>
        </p:grpSp>
      </p:grpSp>
      <p:sp>
        <p:nvSpPr>
          <p:cNvPr id="2" name="标题 1"/>
          <p:cNvSpPr>
            <a:spLocks noGrp="1"/>
          </p:cNvSpPr>
          <p:nvPr>
            <p:ph type="title"/>
            <p:custDataLst>
              <p:tags r:id="rId10"/>
            </p:custDataLst>
          </p:nvPr>
        </p:nvSpPr>
        <p:spPr>
          <a:xfrm>
            <a:off x="669882" y="443234"/>
            <a:ext cx="10852237" cy="441964"/>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a:solidFill>
                  <a:schemeClr val="tx1"/>
                </a:solidFill>
                <a:uFillTx/>
                <a:latin typeface="Arial" panose="020B0604020202020204" pitchFamily="34" charset="0"/>
                <a:ea typeface="微软雅黑" panose="020B0503020204020204" charset="-122"/>
                <a:cs typeface="+mj-cs"/>
                <a:sym typeface="+mn-ea"/>
              </a:defRPr>
            </a:lvl1pPr>
          </a:lstStyle>
          <a:p>
            <a:pPr lvl="0"/>
            <a:r>
              <a:rPr>
                <a:sym typeface="+mn-ea"/>
              </a:rPr>
              <a:t>单击此处编辑母版标题样式</a:t>
            </a:r>
            <a:endParaRPr>
              <a:sym typeface="+mn-ea"/>
            </a:endParaRPr>
          </a:p>
        </p:txBody>
      </p:sp>
      <p:sp>
        <p:nvSpPr>
          <p:cNvPr id="3" name="文本占位符 2"/>
          <p:cNvSpPr>
            <a:spLocks noGrp="1"/>
          </p:cNvSpPr>
          <p:nvPr>
            <p:ph type="body" idx="1" hasCustomPrompt="1"/>
            <p:custDataLst>
              <p:tags r:id="rId11"/>
            </p:custDataLst>
          </p:nvPr>
        </p:nvSpPr>
        <p:spPr>
          <a:xfrm>
            <a:off x="669930" y="952508"/>
            <a:ext cx="5283242" cy="381003"/>
          </a:xfrm>
        </p:spPr>
        <p:txBody>
          <a:bodyPr lIns="101600" tIns="38100" rIns="76200" bIns="38100" anchor="t" anchorCtr="0">
            <a:noAutofit/>
          </a:bodyPr>
          <a:lstStyle>
            <a:lvl1pPr marL="0" indent="0" eaLnBrk="1" fontAlgn="auto" latinLnBrk="0" hangingPunct="1">
              <a:lnSpc>
                <a:spcPct val="100000"/>
              </a:lnSpc>
              <a:spcAft>
                <a:spcPct val="0"/>
              </a:spcAft>
              <a:buNone/>
              <a:defRPr sz="2000" b="0" u="none" strike="noStrike" kern="1200" cap="none" spc="200" normalizeH="0" baseline="0">
                <a:solidFill>
                  <a:schemeClr val="tx1"/>
                </a:solidFill>
                <a:uFillTx/>
                <a:latin typeface="Arial" panose="020B0604020202020204" pitchFamily="34" charset="0"/>
                <a:ea typeface="微软雅黑" panose="020B050302020402020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单击此处编辑文本</a:t>
            </a:r>
            <a:endParaRPr lang="zh-CN" altLang="en-US"/>
          </a:p>
        </p:txBody>
      </p:sp>
      <p:sp>
        <p:nvSpPr>
          <p:cNvPr id="4" name="内容占位符 3"/>
          <p:cNvSpPr>
            <a:spLocks noGrp="1"/>
          </p:cNvSpPr>
          <p:nvPr>
            <p:ph sz="half" idx="2"/>
            <p:custDataLst>
              <p:tags r:id="rId12"/>
            </p:custDataLst>
          </p:nvPr>
        </p:nvSpPr>
        <p:spPr>
          <a:xfrm>
            <a:off x="669925" y="1406525"/>
            <a:ext cx="5283200" cy="4934752"/>
          </a:xfrm>
        </p:spPr>
        <p:txBody>
          <a:bodyPr vert="horz" lIns="101600" tIns="0" rIns="82550" bIns="0" rtlCol="0">
            <a:noAutofit/>
          </a:bodyPr>
          <a:lstStyle>
            <a:lvl1pPr marL="228600" marR="0" lvl="0"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30000"/>
              </a:lnSpc>
              <a:spcBef>
                <a:spcPct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a:solidFill>
                  <a:schemeClr val="tx1"/>
                </a:solidFill>
                <a:uFillTx/>
                <a:latin typeface="Arial" panose="020B0604020202020204" pitchFamily="34" charset="0"/>
                <a:ea typeface="微软雅黑" panose="020B0503020204020204" charset="-122"/>
                <a:cs typeface="+mn-cs"/>
                <a:sym typeface="+mn-ea"/>
              </a:defRPr>
            </a:lvl2pPr>
            <a:lvl3pPr marL="1143000" marR="0" lvl="2"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solidFill>
                <a:uFillTx/>
                <a:latin typeface="Arial" panose="020B0604020202020204" pitchFamily="34" charset="0"/>
                <a:ea typeface="微软雅黑" panose="020B0503020204020204" charset="-122"/>
                <a:cs typeface="+mn-cs"/>
                <a:sym typeface="+mn-ea"/>
              </a:defRPr>
            </a:lvl3pPr>
            <a:lvl4pPr marL="1600200" marR="0" lvl="3"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solidFill>
                <a:uFillTx/>
                <a:latin typeface="Arial" panose="020B0604020202020204" pitchFamily="34" charset="0"/>
                <a:ea typeface="微软雅黑" panose="020B0503020204020204" charset="-122"/>
                <a:cs typeface="+mn-cs"/>
                <a:sym typeface="+mn-ea"/>
              </a:defRPr>
            </a:lvl4pPr>
            <a:lvl5pPr marL="2057400" marR="0" lvl="4"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solidFill>
                <a:uFillTx/>
                <a:latin typeface="Arial" panose="020B0604020202020204" pitchFamily="34" charset="0"/>
                <a:ea typeface="微软雅黑" panose="020B0503020204020204" charset="-122"/>
                <a:cs typeface="+mn-cs"/>
                <a:sym typeface="+mn-ea"/>
              </a:defRPr>
            </a:lvl5p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5" name="文本占位符 4"/>
          <p:cNvSpPr>
            <a:spLocks noGrp="1"/>
          </p:cNvSpPr>
          <p:nvPr>
            <p:ph type="body" sz="quarter" idx="3" hasCustomPrompt="1"/>
            <p:custDataLst>
              <p:tags r:id="rId13"/>
            </p:custDataLst>
          </p:nvPr>
        </p:nvSpPr>
        <p:spPr>
          <a:xfrm>
            <a:off x="6235750" y="952508"/>
            <a:ext cx="5283242" cy="381003"/>
          </a:xfrm>
        </p:spPr>
        <p:txBody>
          <a:bodyPr vert="horz" lIns="101600" tIns="38100" rIns="76200" bIns="38100" rtlCol="0" anchor="t" anchorCtr="0">
            <a:noAutofit/>
          </a:bodyPr>
          <a:lstStyle>
            <a:lvl1pPr marL="0" marR="0" lvl="0" indent="0" algn="l" defTabSz="914400" rtl="0" eaLnBrk="1" fontAlgn="auto" latinLnBrk="0" hangingPunct="1">
              <a:lnSpc>
                <a:spcPct val="100000"/>
              </a:lnSpc>
              <a:spcBef>
                <a:spcPct val="0"/>
              </a:spcBef>
              <a:spcAft>
                <a:spcPct val="0"/>
              </a:spcAft>
              <a:buFont typeface="Arial" panose="020B0604020202020204" pitchFamily="34" charset="0"/>
              <a:buNone/>
              <a:defRPr kumimoji="0" lang="zh-CN" altLang="en-US" sz="2000" b="0" i="0" u="none" strike="noStrike" kern="1200" cap="none" spc="200" normalizeH="0" baseline="0" noProof="1">
                <a:solidFill>
                  <a:schemeClr val="tx1"/>
                </a:solidFill>
                <a:uFillTx/>
                <a:latin typeface="Arial" panose="020B0604020202020204" pitchFamily="34" charset="0"/>
                <a:ea typeface="微软雅黑" panose="020B0503020204020204" charset="-122"/>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endParaRPr>
              <a:sym typeface="+mn-ea"/>
            </a:endParaRPr>
          </a:p>
        </p:txBody>
      </p:sp>
      <p:sp>
        <p:nvSpPr>
          <p:cNvPr id="6" name="内容占位符 5"/>
          <p:cNvSpPr>
            <a:spLocks noGrp="1"/>
          </p:cNvSpPr>
          <p:nvPr>
            <p:ph sz="quarter" idx="4"/>
            <p:custDataLst>
              <p:tags r:id="rId14"/>
            </p:custDataLst>
          </p:nvPr>
        </p:nvSpPr>
        <p:spPr>
          <a:xfrm>
            <a:off x="6235750" y="1406525"/>
            <a:ext cx="5283242" cy="4934752"/>
          </a:xfrm>
        </p:spPr>
        <p:txBody>
          <a:bodyPr vert="horz" lIns="101600" tIns="0" rIns="82550" bIns="0" rtlCol="0">
            <a:noAutofit/>
          </a:bodyPr>
          <a:lstStyle>
            <a:lvl1pPr marL="228600" marR="0" lvl="0"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30000"/>
              </a:lnSpc>
              <a:spcBef>
                <a:spcPct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a:solidFill>
                  <a:schemeClr val="tx1"/>
                </a:solidFill>
                <a:uFillTx/>
                <a:latin typeface="Arial" panose="020B0604020202020204" pitchFamily="34" charset="0"/>
                <a:ea typeface="微软雅黑" panose="020B0503020204020204" charset="-122"/>
                <a:cs typeface="+mn-cs"/>
                <a:sym typeface="+mn-ea"/>
              </a:defRPr>
            </a:lvl2pPr>
            <a:lvl3pPr marL="1143000" marR="0" lvl="2"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solidFill>
                <a:uFillTx/>
                <a:latin typeface="Arial" panose="020B0604020202020204" pitchFamily="34" charset="0"/>
                <a:ea typeface="微软雅黑" panose="020B0503020204020204" charset="-122"/>
                <a:cs typeface="+mn-cs"/>
                <a:sym typeface="+mn-ea"/>
              </a:defRPr>
            </a:lvl3pPr>
            <a:lvl4pPr marL="1600200" marR="0" lvl="3"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solidFill>
                <a:uFillTx/>
                <a:latin typeface="Arial" panose="020B0604020202020204" pitchFamily="34" charset="0"/>
                <a:ea typeface="微软雅黑" panose="020B0503020204020204" charset="-122"/>
                <a:cs typeface="+mn-cs"/>
                <a:sym typeface="+mn-ea"/>
              </a:defRPr>
            </a:lvl4pPr>
            <a:lvl5pPr marL="2057400" marR="0" lvl="4"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solidFill>
                <a:uFillTx/>
                <a:latin typeface="Arial" panose="020B0604020202020204" pitchFamily="34" charset="0"/>
                <a:ea typeface="微软雅黑" panose="020B0503020204020204" charset="-122"/>
                <a:cs typeface="+mn-cs"/>
                <a:sym typeface="+mn-ea"/>
              </a:defRPr>
            </a:lvl5p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7" name="日期占位符 6"/>
          <p:cNvSpPr>
            <a:spLocks noGrp="1"/>
          </p:cNvSpPr>
          <p:nvPr>
            <p:ph type="dt" sz="half" idx="10"/>
            <p:custDataLst>
              <p:tags r:id="rId15"/>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16"/>
            </p:custDataLst>
          </p:nvPr>
        </p:nvSpPr>
        <p:spPr/>
        <p:txBody>
          <a:bodyPr/>
          <a:lstStyle/>
          <a:p>
            <a:endParaRPr lang="zh-CN" altLang="en-US"/>
          </a:p>
        </p:txBody>
      </p:sp>
      <p:sp>
        <p:nvSpPr>
          <p:cNvPr id="9" name="灯片编号占位符 8"/>
          <p:cNvSpPr>
            <a:spLocks noGrp="1"/>
          </p:cNvSpPr>
          <p:nvPr>
            <p:ph type="sldNum" sz="quarter" idx="12"/>
            <p:custDataLst>
              <p:tags r:id="rId17"/>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7" name="任意多边形 10"/>
          <p:cNvSpPr/>
          <p:nvPr>
            <p:custDataLst>
              <p:tags r:id="rId2"/>
            </p:custDataLst>
          </p:nvPr>
        </p:nvSpPr>
        <p:spPr>
          <a:xfrm flipH="1">
            <a:off x="-215582" y="0"/>
            <a:ext cx="7588726" cy="6861810"/>
          </a:xfrm>
          <a:custGeom>
            <a:avLst/>
            <a:gdLst>
              <a:gd name="adj" fmla="val 25000"/>
              <a:gd name="maxAdj" fmla="*/ 100000 w ss"/>
              <a:gd name="a" fmla="pin 0 adj maxAdj"/>
              <a:gd name="x1" fmla="*/ ss a 200000"/>
              <a:gd name="x2" fmla="*/ ss a 100000"/>
              <a:gd name="x6" fmla="+- r 0 x1"/>
              <a:gd name="x5" fmla="+- r 0 x2"/>
              <a:gd name="x3" fmla="*/ x5 1 2"/>
              <a:gd name="x4" fmla="+- r 0 x3"/>
              <a:gd name="il" fmla="*/ wd2 a maxAdj"/>
              <a:gd name="q1" fmla="*/ 5 a maxAdj"/>
              <a:gd name="q2" fmla="+/ 1 il 12"/>
              <a:gd name="il-1" fmla="*/ q1 w 1"/>
              <a:gd name="it" fmla="*/ q1 h 1"/>
              <a:gd name="ir" fmla="+- r 0 q2"/>
              <a:gd name="ib" fmla="+- b 0 il-1"/>
              <a:gd name="q3" fmla="*/ h hc x2"/>
              <a:gd name="y1" fmla="pin 0 ib h"/>
              <a:gd name="y2" fmla="+- b 0 q3"/>
            </a:gdLst>
            <a:ahLst/>
            <a:cxnLst>
              <a:cxn ang="3">
                <a:pos x="hc" y="y1"/>
              </a:cxn>
              <a:cxn ang="3">
                <a:pos x="x4" y="t"/>
              </a:cxn>
              <a:cxn ang="0">
                <a:pos x="x6" y="vc"/>
              </a:cxn>
              <a:cxn ang="cd4">
                <a:pos x="x3" y="b"/>
              </a:cxn>
              <a:cxn ang="cd4">
                <a:pos x="hc" y="q3"/>
              </a:cxn>
              <a:cxn ang="cd2">
                <a:pos x="x1" y="vc"/>
              </a:cxn>
            </a:cxnLst>
            <a:rect l="l" t="t" r="r" b="b"/>
            <a:pathLst>
              <a:path w="11951" h="10806">
                <a:moveTo>
                  <a:pt x="2702" y="0"/>
                </a:moveTo>
                <a:lnTo>
                  <a:pt x="11951" y="0"/>
                </a:lnTo>
                <a:lnTo>
                  <a:pt x="11951" y="10806"/>
                </a:lnTo>
                <a:lnTo>
                  <a:pt x="0" y="10806"/>
                </a:lnTo>
                <a:lnTo>
                  <a:pt x="2702"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9" name="任意多边形 18"/>
          <p:cNvSpPr/>
          <p:nvPr>
            <p:custDataLst>
              <p:tags r:id="rId3"/>
            </p:custDataLst>
          </p:nvPr>
        </p:nvSpPr>
        <p:spPr>
          <a:xfrm rot="720000">
            <a:off x="8451850" y="4382770"/>
            <a:ext cx="3952240" cy="2800350"/>
          </a:xfrm>
          <a:custGeom>
            <a:avLst/>
            <a:gdLst>
              <a:gd name="ir" fmla="*/ w 3 4"/>
              <a:gd name="ib" fmla="*/ h 3 4"/>
            </a:gdLst>
            <a:ahLst/>
            <a:cxnLst>
              <a:cxn ang="3">
                <a:pos x="hc" y="t"/>
              </a:cxn>
              <a:cxn ang="cd2">
                <a:pos x="l" y="vc"/>
              </a:cxn>
              <a:cxn ang="cd4">
                <a:pos x="hc" y="b"/>
              </a:cxn>
              <a:cxn ang="0">
                <a:pos x="r" y="vc"/>
              </a:cxn>
            </a:cxnLst>
            <a:rect l="l" t="t" r="r" b="b"/>
            <a:pathLst>
              <a:path w="6224" h="4410">
                <a:moveTo>
                  <a:pt x="3573" y="0"/>
                </a:moveTo>
                <a:lnTo>
                  <a:pt x="6029" y="2378"/>
                </a:lnTo>
                <a:lnTo>
                  <a:pt x="6224" y="3296"/>
                </a:lnTo>
                <a:lnTo>
                  <a:pt x="983" y="4410"/>
                </a:lnTo>
                <a:lnTo>
                  <a:pt x="0" y="3459"/>
                </a:lnTo>
                <a:lnTo>
                  <a:pt x="3573" y="0"/>
                </a:lnTo>
                <a:close/>
              </a:path>
            </a:pathLst>
          </a:custGeom>
          <a:pattFill prst="dkHorz">
            <a:fgClr>
              <a:schemeClr val="accent1"/>
            </a:fgClr>
            <a:bgClr>
              <a:schemeClr val="bg2"/>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10" name="菱形 9"/>
          <p:cNvSpPr/>
          <p:nvPr>
            <p:custDataLst>
              <p:tags r:id="rId4"/>
            </p:custDataLst>
          </p:nvPr>
        </p:nvSpPr>
        <p:spPr>
          <a:xfrm rot="720000">
            <a:off x="8595995" y="3960495"/>
            <a:ext cx="1535430" cy="1486535"/>
          </a:xfrm>
          <a:prstGeom prst="diamond">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11" name="菱形 10"/>
          <p:cNvSpPr/>
          <p:nvPr>
            <p:custDataLst>
              <p:tags r:id="rId5"/>
            </p:custDataLst>
          </p:nvPr>
        </p:nvSpPr>
        <p:spPr>
          <a:xfrm rot="720000">
            <a:off x="8327390" y="3111500"/>
            <a:ext cx="836295" cy="812165"/>
          </a:xfrm>
          <a:prstGeom prst="diamond">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12" name="菱形 11"/>
          <p:cNvSpPr/>
          <p:nvPr>
            <p:custDataLst>
              <p:tags r:id="rId6"/>
            </p:custDataLst>
          </p:nvPr>
        </p:nvSpPr>
        <p:spPr>
          <a:xfrm rot="720000">
            <a:off x="10727690" y="546100"/>
            <a:ext cx="836295" cy="812165"/>
          </a:xfrm>
          <a:prstGeom prst="diamond">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13" name="菱形 12"/>
          <p:cNvSpPr/>
          <p:nvPr>
            <p:custDataLst>
              <p:tags r:id="rId7"/>
            </p:custDataLst>
          </p:nvPr>
        </p:nvSpPr>
        <p:spPr>
          <a:xfrm rot="720000">
            <a:off x="8881110" y="2371725"/>
            <a:ext cx="1535430" cy="1486535"/>
          </a:xfrm>
          <a:prstGeom prst="diamond">
            <a:avLst/>
          </a:prstGeom>
          <a:pattFill prst="ltHorz">
            <a:fgClr>
              <a:schemeClr val="accent1"/>
            </a:fgClr>
            <a:bgClr>
              <a:schemeClr val="bg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14" name="菱形 13"/>
          <p:cNvSpPr/>
          <p:nvPr>
            <p:custDataLst>
              <p:tags r:id="rId8"/>
            </p:custDataLst>
          </p:nvPr>
        </p:nvSpPr>
        <p:spPr>
          <a:xfrm rot="720000">
            <a:off x="9977755" y="3652520"/>
            <a:ext cx="836295" cy="812165"/>
          </a:xfrm>
          <a:prstGeom prst="diamond">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15" name="菱形 14"/>
          <p:cNvSpPr/>
          <p:nvPr>
            <p:custDataLst>
              <p:tags r:id="rId9"/>
            </p:custDataLst>
          </p:nvPr>
        </p:nvSpPr>
        <p:spPr>
          <a:xfrm rot="720000" flipH="1">
            <a:off x="8475345" y="25400"/>
            <a:ext cx="2490470" cy="2411095"/>
          </a:xfrm>
          <a:prstGeom prst="diamond">
            <a:avLst/>
          </a:prstGeom>
          <a:pattFill prst="ltHorz">
            <a:fgClr>
              <a:schemeClr val="accent1"/>
            </a:fgClr>
            <a:bgClr>
              <a:schemeClr val="bg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16" name="菱形 15"/>
          <p:cNvSpPr/>
          <p:nvPr>
            <p:custDataLst>
              <p:tags r:id="rId10"/>
            </p:custDataLst>
          </p:nvPr>
        </p:nvSpPr>
        <p:spPr>
          <a:xfrm rot="720000" flipH="1">
            <a:off x="9977755" y="2016760"/>
            <a:ext cx="836295" cy="812165"/>
          </a:xfrm>
          <a:prstGeom prst="diamond">
            <a:avLst/>
          </a:prstGeom>
          <a:solidFill>
            <a:srgbClr val="019C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17" name="菱形 16"/>
          <p:cNvSpPr/>
          <p:nvPr>
            <p:custDataLst>
              <p:tags r:id="rId11"/>
            </p:custDataLst>
          </p:nvPr>
        </p:nvSpPr>
        <p:spPr>
          <a:xfrm rot="720000" flipH="1">
            <a:off x="8514080" y="2016760"/>
            <a:ext cx="836295" cy="812165"/>
          </a:xfrm>
          <a:prstGeom prst="diamond">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18" name="任意多边形 28"/>
          <p:cNvSpPr/>
          <p:nvPr>
            <p:custDataLst>
              <p:tags r:id="rId12"/>
            </p:custDataLst>
          </p:nvPr>
        </p:nvSpPr>
        <p:spPr>
          <a:xfrm rot="720000" flipH="1">
            <a:off x="9832340" y="728980"/>
            <a:ext cx="2771775" cy="4209415"/>
          </a:xfrm>
          <a:custGeom>
            <a:avLst/>
            <a:gdLst>
              <a:gd name="ir" fmla="*/ w 3 4"/>
              <a:gd name="ib" fmla="*/ h 3 4"/>
            </a:gdLst>
            <a:ahLst/>
            <a:cxnLst>
              <a:cxn ang="3">
                <a:pos x="hc" y="t"/>
              </a:cxn>
              <a:cxn ang="cd2">
                <a:pos x="l" y="vc"/>
              </a:cxn>
              <a:cxn ang="cd4">
                <a:pos x="hc" y="b"/>
              </a:cxn>
              <a:cxn ang="0">
                <a:pos x="r" y="vc"/>
              </a:cxn>
            </a:cxnLst>
            <a:rect l="l" t="t" r="r" b="b"/>
            <a:pathLst>
              <a:path w="4365" h="6629">
                <a:moveTo>
                  <a:pt x="1279" y="0"/>
                </a:moveTo>
                <a:lnTo>
                  <a:pt x="4365" y="2998"/>
                </a:lnTo>
                <a:lnTo>
                  <a:pt x="627" y="6629"/>
                </a:lnTo>
                <a:lnTo>
                  <a:pt x="0" y="6019"/>
                </a:lnTo>
                <a:lnTo>
                  <a:pt x="1279"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19" name="菱形 18"/>
          <p:cNvSpPr/>
          <p:nvPr>
            <p:custDataLst>
              <p:tags r:id="rId13"/>
            </p:custDataLst>
          </p:nvPr>
        </p:nvSpPr>
        <p:spPr>
          <a:xfrm rot="720000" flipH="1">
            <a:off x="7564120" y="2263140"/>
            <a:ext cx="1228725" cy="1189990"/>
          </a:xfrm>
          <a:prstGeom prst="diamond">
            <a:avLst/>
          </a:prstGeom>
          <a:pattFill prst="ltHorz">
            <a:fgClr>
              <a:schemeClr val="accent1"/>
            </a:fgClr>
            <a:bgClr>
              <a:schemeClr val="bg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20" name="菱形 19"/>
          <p:cNvSpPr/>
          <p:nvPr>
            <p:custDataLst>
              <p:tags r:id="rId14"/>
            </p:custDataLst>
          </p:nvPr>
        </p:nvSpPr>
        <p:spPr>
          <a:xfrm rot="720000">
            <a:off x="7991475" y="4620895"/>
            <a:ext cx="836295" cy="812165"/>
          </a:xfrm>
          <a:prstGeom prst="diamond">
            <a:avLst/>
          </a:prstGeom>
          <a:pattFill prst="dkHorz">
            <a:fgClr>
              <a:schemeClr val="accent1"/>
            </a:fgClr>
            <a:bgClr>
              <a:schemeClr val="bg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2" name="标题 1"/>
          <p:cNvSpPr>
            <a:spLocks noGrp="1"/>
          </p:cNvSpPr>
          <p:nvPr>
            <p:ph type="title"/>
            <p:custDataLst>
              <p:tags r:id="rId15"/>
            </p:custDataLst>
          </p:nvPr>
        </p:nvSpPr>
        <p:spPr>
          <a:xfrm>
            <a:off x="608400" y="608400"/>
            <a:ext cx="10969200" cy="705600"/>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3600" b="1" i="0" u="none" strike="noStrike" kern="1200" cap="none" spc="300" normalizeH="0" baseline="0" noProof="1">
                <a:solidFill>
                  <a:schemeClr val="tx1">
                    <a:lumMod val="85000"/>
                    <a:lumOff val="15000"/>
                  </a:schemeClr>
                </a:solidFill>
                <a:uFillTx/>
                <a:latin typeface="汉仪旗黑-85S" panose="00020600040101010101" pitchFamily="18" charset="-122"/>
                <a:ea typeface="汉仪旗黑-85S" panose="00020600040101010101" pitchFamily="18" charset="-122"/>
                <a:cs typeface="+mj-cs"/>
                <a:sym typeface="+mn-ea"/>
              </a:defRPr>
            </a:lvl1pPr>
          </a:lstStyle>
          <a:p>
            <a:pPr lvl="0"/>
            <a:r>
              <a:rPr>
                <a:sym typeface="+mn-ea"/>
              </a:rPr>
              <a:t>单击此处编辑母版标题样式</a:t>
            </a:r>
            <a:endParaRPr>
              <a:sym typeface="+mn-ea"/>
            </a:endParaRPr>
          </a:p>
        </p:txBody>
      </p:sp>
      <p:sp>
        <p:nvSpPr>
          <p:cNvPr id="3" name="日期占位符 2"/>
          <p:cNvSpPr>
            <a:spLocks noGrp="1"/>
          </p:cNvSpPr>
          <p:nvPr>
            <p:ph type="dt" sz="half" idx="10"/>
            <p:custDataLst>
              <p:tags r:id="rId16"/>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7"/>
            </p:custDataLst>
          </p:nvPr>
        </p:nvSpPr>
        <p:spPr/>
        <p:txBody>
          <a:bodyPr/>
          <a:lstStyle/>
          <a:p>
            <a:endParaRPr lang="zh-CN" altLang="en-US"/>
          </a:p>
        </p:txBody>
      </p:sp>
      <p:sp>
        <p:nvSpPr>
          <p:cNvPr id="5" name="灯片编号占位符 4"/>
          <p:cNvSpPr>
            <a:spLocks noGrp="1"/>
          </p:cNvSpPr>
          <p:nvPr>
            <p:ph type="sldNum" sz="quarter" idx="12"/>
            <p:custDataLst>
              <p:tags r:id="rId18"/>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grpSp>
        <p:nvGrpSpPr>
          <p:cNvPr id="8" name="组合 7"/>
          <p:cNvGrpSpPr/>
          <p:nvPr>
            <p:custDataLst>
              <p:tags r:id="rId2"/>
            </p:custDataLst>
          </p:nvPr>
        </p:nvGrpSpPr>
        <p:grpSpPr>
          <a:xfrm>
            <a:off x="98425" y="71120"/>
            <a:ext cx="11921490" cy="6666863"/>
            <a:chOff x="98425" y="71120"/>
            <a:chExt cx="11921490" cy="6666863"/>
          </a:xfrm>
        </p:grpSpPr>
        <p:grpSp>
          <p:nvGrpSpPr>
            <p:cNvPr id="9" name="组合 8"/>
            <p:cNvGrpSpPr/>
            <p:nvPr userDrawn="1">
              <p:custDataLst>
                <p:tags r:id="rId3"/>
              </p:custDataLst>
            </p:nvPr>
          </p:nvGrpSpPr>
          <p:grpSpPr>
            <a:xfrm>
              <a:off x="11285220" y="6017894"/>
              <a:ext cx="734695" cy="720089"/>
              <a:chOff x="11285220" y="6017894"/>
              <a:chExt cx="734695" cy="720089"/>
            </a:xfrm>
          </p:grpSpPr>
          <p:sp>
            <p:nvSpPr>
              <p:cNvPr id="13" name="椭圆 12"/>
              <p:cNvSpPr/>
              <p:nvPr>
                <p:custDataLst>
                  <p:tags r:id="rId4"/>
                </p:custDataLst>
              </p:nvPr>
            </p:nvSpPr>
            <p:spPr>
              <a:xfrm>
                <a:off x="11333121" y="6101567"/>
                <a:ext cx="636404" cy="63641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14" name="椭圆 13"/>
              <p:cNvSpPr/>
              <p:nvPr>
                <p:custDataLst>
                  <p:tags r:id="rId5"/>
                </p:custDataLst>
              </p:nvPr>
            </p:nvSpPr>
            <p:spPr>
              <a:xfrm>
                <a:off x="11285220" y="6017894"/>
                <a:ext cx="396275" cy="396282"/>
              </a:xfrm>
              <a:prstGeom prst="ellipse">
                <a:avLst/>
              </a:prstGeom>
              <a:pattFill prst="dkHorz">
                <a:fgClr>
                  <a:schemeClr val="accent1"/>
                </a:fgClr>
                <a:bgClr>
                  <a:schemeClr val="bg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15" name="椭圆 14"/>
              <p:cNvSpPr/>
              <p:nvPr>
                <p:custDataLst>
                  <p:tags r:id="rId6"/>
                </p:custDataLst>
              </p:nvPr>
            </p:nvSpPr>
            <p:spPr>
              <a:xfrm>
                <a:off x="11835153" y="6447459"/>
                <a:ext cx="184762" cy="184766"/>
              </a:xfrm>
              <a:prstGeom prst="ellipse">
                <a:avLst/>
              </a:prstGeom>
              <a:pattFill prst="dkHorz">
                <a:fgClr>
                  <a:schemeClr val="accent1"/>
                </a:fgClr>
                <a:bgClr>
                  <a:schemeClr val="bg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sym typeface="Arial" panose="020B0604020202020204" pitchFamily="34" charset="0"/>
                </a:endParaRPr>
              </a:p>
            </p:txBody>
          </p:sp>
        </p:grpSp>
        <p:grpSp>
          <p:nvGrpSpPr>
            <p:cNvPr id="10" name="组合 9"/>
            <p:cNvGrpSpPr/>
            <p:nvPr userDrawn="1">
              <p:custDataLst>
                <p:tags r:id="rId7"/>
              </p:custDataLst>
            </p:nvPr>
          </p:nvGrpSpPr>
          <p:grpSpPr>
            <a:xfrm>
              <a:off x="98425" y="71120"/>
              <a:ext cx="878205" cy="836930"/>
              <a:chOff x="245" y="202"/>
              <a:chExt cx="1383" cy="1318"/>
            </a:xfrm>
          </p:grpSpPr>
          <p:sp>
            <p:nvSpPr>
              <p:cNvPr id="11" name="菱形 10"/>
              <p:cNvSpPr/>
              <p:nvPr>
                <p:custDataLst>
                  <p:tags r:id="rId8"/>
                </p:custDataLst>
              </p:nvPr>
            </p:nvSpPr>
            <p:spPr>
              <a:xfrm rot="2760000">
                <a:off x="228" y="219"/>
                <a:ext cx="1095" cy="1061"/>
              </a:xfrm>
              <a:prstGeom prst="diamond">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12" name="菱形 11"/>
              <p:cNvSpPr/>
              <p:nvPr>
                <p:custDataLst>
                  <p:tags r:id="rId9"/>
                </p:custDataLst>
              </p:nvPr>
            </p:nvSpPr>
            <p:spPr>
              <a:xfrm rot="2760000">
                <a:off x="550" y="442"/>
                <a:ext cx="1095" cy="1061"/>
              </a:xfrm>
              <a:prstGeom prst="diamond">
                <a:avLst/>
              </a:prstGeom>
              <a:pattFill prst="ltHorz">
                <a:fgClr>
                  <a:schemeClr val="accent1"/>
                </a:fgClr>
                <a:bgClr>
                  <a:schemeClr val="bg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sym typeface="Arial" panose="020B0604020202020204" pitchFamily="34" charset="0"/>
                </a:endParaRPr>
              </a:p>
            </p:txBody>
          </p:sp>
        </p:grpSp>
      </p:grpSp>
      <p:sp>
        <p:nvSpPr>
          <p:cNvPr id="2" name="标题 1"/>
          <p:cNvSpPr>
            <a:spLocks noGrp="1"/>
          </p:cNvSpPr>
          <p:nvPr>
            <p:ph type="title"/>
            <p:custDataLst>
              <p:tags r:id="rId10"/>
            </p:custDataLst>
          </p:nvPr>
        </p:nvSpPr>
        <p:spPr>
          <a:xfrm>
            <a:off x="669930" y="443234"/>
            <a:ext cx="10852237" cy="441964"/>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a:solidFill>
                  <a:schemeClr val="tx1"/>
                </a:solidFill>
                <a:uFillTx/>
                <a:latin typeface="Arial" panose="020B0604020202020204" pitchFamily="34" charset="0"/>
                <a:ea typeface="微软雅黑" panose="020B0503020204020204" charset="-122"/>
                <a:cs typeface="+mj-cs"/>
                <a:sym typeface="+mn-ea"/>
              </a:defRPr>
            </a:lvl1pPr>
          </a:lstStyle>
          <a:p>
            <a:pPr lvl="0"/>
            <a:r>
              <a:rPr>
                <a:sym typeface="+mn-ea"/>
              </a:rPr>
              <a:t>单击此处编辑母版标题样式</a:t>
            </a:r>
            <a:endParaRPr>
              <a:sym typeface="+mn-ea"/>
            </a:endParaRPr>
          </a:p>
        </p:txBody>
      </p:sp>
      <p:sp>
        <p:nvSpPr>
          <p:cNvPr id="3" name="图片占位符 2"/>
          <p:cNvSpPr>
            <a:spLocks noGrp="1"/>
          </p:cNvSpPr>
          <p:nvPr>
            <p:ph type="pic" idx="1"/>
            <p:custDataLst>
              <p:tags r:id="rId11"/>
            </p:custDataLst>
          </p:nvPr>
        </p:nvSpPr>
        <p:spPr>
          <a:xfrm>
            <a:off x="669930" y="952508"/>
            <a:ext cx="5283242" cy="5388907"/>
          </a:xfrm>
        </p:spPr>
        <p:txBody>
          <a:bodyPr vert="horz" lIns="101600" tIns="0" rIns="82550" bIns="0" rtlCol="0">
            <a:noAutofit/>
          </a:bodyPr>
          <a:lstStyle>
            <a:lvl1pPr marL="0" marR="0" lvl="0" indent="0" algn="l" defTabSz="914400" rtl="0" eaLnBrk="1" fontAlgn="auto" latinLnBrk="0" hangingPunct="1">
              <a:lnSpc>
                <a:spcPct val="130000"/>
              </a:lnSpc>
              <a:spcBef>
                <a:spcPct val="0"/>
              </a:spcBef>
              <a:spcAft>
                <a:spcPts val="1000"/>
              </a:spcAft>
              <a:buFont typeface="Arial" panose="020B0604020202020204" pitchFamily="34" charset="0"/>
              <a:buNone/>
              <a:defRPr kumimoji="0" lang="zh-CN" altLang="en-US" sz="1600" b="0" i="0" u="none" strike="noStrike" kern="1200" cap="none" spc="150" normalizeH="0" baseline="0" noProof="1">
                <a:solidFill>
                  <a:schemeClr val="tx1"/>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30000"/>
              </a:lnSpc>
              <a:spcBef>
                <a:spcPct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solidFill>
                <a:uFillTx/>
                <a:latin typeface="+mn-lt"/>
                <a:ea typeface="+mn-ea"/>
                <a:cs typeface="+mn-cs"/>
                <a:sym typeface="+mn-ea"/>
              </a:defRPr>
            </a:lvl5pPr>
          </a:lstStyle>
          <a:p>
            <a:pPr lvl="0"/>
            <a:endParaRPr>
              <a:sym typeface="+mn-ea"/>
            </a:endParaRPr>
          </a:p>
        </p:txBody>
      </p:sp>
      <p:sp>
        <p:nvSpPr>
          <p:cNvPr id="4" name="文本占位符 3"/>
          <p:cNvSpPr>
            <a:spLocks noGrp="1"/>
          </p:cNvSpPr>
          <p:nvPr>
            <p:ph type="body" sz="half" idx="2"/>
            <p:custDataLst>
              <p:tags r:id="rId12"/>
            </p:custDataLst>
          </p:nvPr>
        </p:nvSpPr>
        <p:spPr>
          <a:xfrm>
            <a:off x="6238925" y="952508"/>
            <a:ext cx="5283242" cy="5388907"/>
          </a:xfrm>
        </p:spPr>
        <p:txBody>
          <a:bodyPr vert="horz" lIns="101600" tIns="0" rIns="82550" bIns="0" rtlCol="0">
            <a:normAutofit/>
          </a:bodyPr>
          <a:lstStyle>
            <a:lvl1pPr marL="228600" marR="0" lvl="0"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solidFill>
                <a:uFillTx/>
                <a:latin typeface="Arial" panose="020B0604020202020204" pitchFamily="34" charset="0"/>
                <a:ea typeface="微软雅黑" panose="020B0503020204020204" charset="-122"/>
                <a:cs typeface="+mn-cs"/>
                <a:sym typeface="+mn-ea"/>
              </a:defRPr>
            </a:lvl1pPr>
          </a:lstStyle>
          <a:p>
            <a:pPr lvl="0"/>
            <a:r>
              <a:rPr>
                <a:sym typeface="+mn-ea"/>
              </a:rPr>
              <a:t>单击此处编辑母版文本样式</a:t>
            </a:r>
            <a:endParaRPr>
              <a:sym typeface="+mn-ea"/>
            </a:endParaRPr>
          </a:p>
        </p:txBody>
      </p:sp>
      <p:sp>
        <p:nvSpPr>
          <p:cNvPr id="5" name="日期占位符 4"/>
          <p:cNvSpPr>
            <a:spLocks noGrp="1"/>
          </p:cNvSpPr>
          <p:nvPr>
            <p:ph type="dt" sz="half" idx="10"/>
            <p:custDataLst>
              <p:tags r:id="rId13"/>
            </p:custDataLst>
          </p:nvPr>
        </p:nvSpPr>
        <p:spPr/>
        <p:txBody>
          <a:bodyPr/>
          <a:lstStyle/>
          <a:p>
            <a:fld id="{9EFD9D74-47D9-4702-A33C-335B63B48DBF}" type="datetimeFigureOut">
              <a:rPr lang="zh-CN" altLang="en-US" smtClean="0"/>
            </a:fld>
            <a:endParaRPr lang="zh-CN" altLang="en-US"/>
          </a:p>
        </p:txBody>
      </p:sp>
      <p:sp>
        <p:nvSpPr>
          <p:cNvPr id="6" name="页脚占位符 5"/>
          <p:cNvSpPr>
            <a:spLocks noGrp="1"/>
          </p:cNvSpPr>
          <p:nvPr>
            <p:ph type="ftr" sz="quarter" idx="11"/>
            <p:custDataLst>
              <p:tags r:id="rId14"/>
            </p:custDataLst>
          </p:nvPr>
        </p:nvSpPr>
        <p:spPr/>
        <p:txBody>
          <a:bodyPr/>
          <a:lstStyle/>
          <a:p>
            <a:endParaRPr lang="zh-CN" altLang="en-US"/>
          </a:p>
        </p:txBody>
      </p:sp>
      <p:sp>
        <p:nvSpPr>
          <p:cNvPr id="7" name="灯片编号占位符 6"/>
          <p:cNvSpPr>
            <a:spLocks noGrp="1"/>
          </p:cNvSpPr>
          <p:nvPr>
            <p:ph type="sldNum" sz="quarter" idx="12"/>
            <p:custDataLst>
              <p:tags r:id="rId15"/>
            </p:custDataLst>
          </p:nvPr>
        </p:nvSpPr>
        <p:spPr/>
        <p:txBody>
          <a:bodyPr/>
          <a:lstStyle/>
          <a:p>
            <a:fld id="{FABC47A4-756D-490B-A52F-7D9E2C9FC05F}" type="slidenum">
              <a:rPr lang="zh-CN" altLang="en-US" smtClean="0"/>
            </a:fld>
            <a:endParaRPr lang="zh-CN" alt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grpSp>
        <p:nvGrpSpPr>
          <p:cNvPr id="7" name="组合 6"/>
          <p:cNvGrpSpPr/>
          <p:nvPr>
            <p:custDataLst>
              <p:tags r:id="rId2"/>
            </p:custDataLst>
          </p:nvPr>
        </p:nvGrpSpPr>
        <p:grpSpPr>
          <a:xfrm>
            <a:off x="98425" y="71120"/>
            <a:ext cx="11921490" cy="6666863"/>
            <a:chOff x="98425" y="71120"/>
            <a:chExt cx="11921490" cy="6666863"/>
          </a:xfrm>
        </p:grpSpPr>
        <p:grpSp>
          <p:nvGrpSpPr>
            <p:cNvPr id="8" name="组合 7"/>
            <p:cNvGrpSpPr/>
            <p:nvPr userDrawn="1">
              <p:custDataLst>
                <p:tags r:id="rId3"/>
              </p:custDataLst>
            </p:nvPr>
          </p:nvGrpSpPr>
          <p:grpSpPr>
            <a:xfrm>
              <a:off x="11285220" y="6017894"/>
              <a:ext cx="734695" cy="720089"/>
              <a:chOff x="11285220" y="6017894"/>
              <a:chExt cx="734695" cy="720089"/>
            </a:xfrm>
          </p:grpSpPr>
          <p:sp>
            <p:nvSpPr>
              <p:cNvPr id="12" name="椭圆 11"/>
              <p:cNvSpPr/>
              <p:nvPr>
                <p:custDataLst>
                  <p:tags r:id="rId4"/>
                </p:custDataLst>
              </p:nvPr>
            </p:nvSpPr>
            <p:spPr>
              <a:xfrm>
                <a:off x="11333121" y="6101567"/>
                <a:ext cx="636404" cy="63641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13" name="椭圆 12"/>
              <p:cNvSpPr/>
              <p:nvPr>
                <p:custDataLst>
                  <p:tags r:id="rId5"/>
                </p:custDataLst>
              </p:nvPr>
            </p:nvSpPr>
            <p:spPr>
              <a:xfrm>
                <a:off x="11285220" y="6017894"/>
                <a:ext cx="396275" cy="396282"/>
              </a:xfrm>
              <a:prstGeom prst="ellipse">
                <a:avLst/>
              </a:prstGeom>
              <a:pattFill prst="dkHorz">
                <a:fgClr>
                  <a:schemeClr val="accent1"/>
                </a:fgClr>
                <a:bgClr>
                  <a:schemeClr val="bg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14" name="椭圆 13"/>
              <p:cNvSpPr/>
              <p:nvPr>
                <p:custDataLst>
                  <p:tags r:id="rId6"/>
                </p:custDataLst>
              </p:nvPr>
            </p:nvSpPr>
            <p:spPr>
              <a:xfrm>
                <a:off x="11835153" y="6447459"/>
                <a:ext cx="184762" cy="184766"/>
              </a:xfrm>
              <a:prstGeom prst="ellipse">
                <a:avLst/>
              </a:prstGeom>
              <a:pattFill prst="dkHorz">
                <a:fgClr>
                  <a:schemeClr val="accent1"/>
                </a:fgClr>
                <a:bgClr>
                  <a:schemeClr val="bg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sym typeface="Arial" panose="020B0604020202020204" pitchFamily="34" charset="0"/>
                </a:endParaRPr>
              </a:p>
            </p:txBody>
          </p:sp>
        </p:grpSp>
        <p:grpSp>
          <p:nvGrpSpPr>
            <p:cNvPr id="9" name="组合 8"/>
            <p:cNvGrpSpPr/>
            <p:nvPr userDrawn="1">
              <p:custDataLst>
                <p:tags r:id="rId7"/>
              </p:custDataLst>
            </p:nvPr>
          </p:nvGrpSpPr>
          <p:grpSpPr>
            <a:xfrm>
              <a:off x="98425" y="71120"/>
              <a:ext cx="878205" cy="836930"/>
              <a:chOff x="245" y="202"/>
              <a:chExt cx="1383" cy="1318"/>
            </a:xfrm>
          </p:grpSpPr>
          <p:sp>
            <p:nvSpPr>
              <p:cNvPr id="10" name="菱形 9"/>
              <p:cNvSpPr/>
              <p:nvPr>
                <p:custDataLst>
                  <p:tags r:id="rId8"/>
                </p:custDataLst>
              </p:nvPr>
            </p:nvSpPr>
            <p:spPr>
              <a:xfrm rot="2760000">
                <a:off x="228" y="219"/>
                <a:ext cx="1095" cy="1061"/>
              </a:xfrm>
              <a:prstGeom prst="diamond">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11" name="菱形 10"/>
              <p:cNvSpPr/>
              <p:nvPr>
                <p:custDataLst>
                  <p:tags r:id="rId9"/>
                </p:custDataLst>
              </p:nvPr>
            </p:nvSpPr>
            <p:spPr>
              <a:xfrm rot="2760000">
                <a:off x="550" y="442"/>
                <a:ext cx="1095" cy="1061"/>
              </a:xfrm>
              <a:prstGeom prst="diamond">
                <a:avLst/>
              </a:prstGeom>
              <a:pattFill prst="ltHorz">
                <a:fgClr>
                  <a:schemeClr val="accent1"/>
                </a:fgClr>
                <a:bgClr>
                  <a:schemeClr val="bg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sym typeface="Arial" panose="020B0604020202020204" pitchFamily="34" charset="0"/>
                </a:endParaRPr>
              </a:p>
            </p:txBody>
          </p:sp>
        </p:grpSp>
      </p:grpSp>
      <p:sp>
        <p:nvSpPr>
          <p:cNvPr id="2" name="竖排标题 1"/>
          <p:cNvSpPr>
            <a:spLocks noGrp="1"/>
          </p:cNvSpPr>
          <p:nvPr>
            <p:ph type="title" orient="vert"/>
            <p:custDataLst>
              <p:tags r:id="rId10"/>
            </p:custDataLst>
          </p:nvPr>
        </p:nvSpPr>
        <p:spPr>
          <a:xfrm>
            <a:off x="10571135" y="952508"/>
            <a:ext cx="950984" cy="5388907"/>
          </a:xfrm>
        </p:spPr>
        <p:txBody>
          <a:bodyPr vert="eaVert" lIns="101600" tIns="38100" rIns="76200" bIns="38100" rtlCol="0" anchor="ctr" anchorCtr="0">
            <a:noAutofit/>
          </a:bodyPr>
          <a:lstStyle>
            <a:lvl1pPr marL="0" marR="0" lvl="0" algn="l" defTabSz="914400" rtl="0" eaLnBrk="1" fontAlgn="auto" latinLnBrk="0" hangingPunct="1">
              <a:lnSpc>
                <a:spcPct val="100000"/>
              </a:lnSpc>
              <a:spcAft>
                <a:spcPct val="0"/>
              </a:spcAft>
              <a:buNone/>
              <a:defRPr kumimoji="0" lang="zh-CN" altLang="en-US" sz="2400" b="1" i="0" u="none" strike="noStrike" kern="1200" cap="none" spc="200" normalizeH="0" baseline="0" noProof="1">
                <a:solidFill>
                  <a:schemeClr val="tx1"/>
                </a:solidFill>
                <a:uFillTx/>
                <a:latin typeface="Arial" panose="020B0604020202020204" pitchFamily="34" charset="0"/>
                <a:ea typeface="微软雅黑" panose="020B0503020204020204" charset="-122"/>
                <a:cs typeface="+mj-cs"/>
                <a:sym typeface="+mn-ea"/>
              </a:defRPr>
            </a:lvl1pPr>
          </a:lstStyle>
          <a:p>
            <a:pPr lvl="0"/>
            <a:r>
              <a:rPr>
                <a:sym typeface="+mn-ea"/>
              </a:rPr>
              <a:t>单击此处编辑母版标题样式</a:t>
            </a:r>
            <a:endParaRPr>
              <a:sym typeface="+mn-ea"/>
            </a:endParaRPr>
          </a:p>
        </p:txBody>
      </p:sp>
      <p:sp>
        <p:nvSpPr>
          <p:cNvPr id="3" name="竖排文字占位符 2"/>
          <p:cNvSpPr>
            <a:spLocks noGrp="1"/>
          </p:cNvSpPr>
          <p:nvPr>
            <p:ph type="body" orient="vert" idx="1"/>
            <p:custDataLst>
              <p:tags r:id="rId11"/>
            </p:custDataLst>
          </p:nvPr>
        </p:nvSpPr>
        <p:spPr>
          <a:xfrm>
            <a:off x="669925" y="952500"/>
            <a:ext cx="9828101" cy="5388907"/>
          </a:xfrm>
        </p:spPr>
        <p:txBody>
          <a:bodyPr vert="eaVert"/>
          <a:lstStyle>
            <a:lvl1pPr indent="0" eaLnBrk="1" fontAlgn="auto" latinLnBrk="0" hangingPunct="1">
              <a:defRPr baseline="0">
                <a:latin typeface="Arial" panose="020B0604020202020204" pitchFamily="34" charset="0"/>
                <a:ea typeface="微软雅黑" panose="020B0503020204020204" charset="-122"/>
              </a:defRPr>
            </a:lvl1pPr>
            <a:lvl2pPr indent="0" eaLnBrk="1" fontAlgn="auto" latinLnBrk="0" hangingPunct="1">
              <a:defRPr baseline="0">
                <a:latin typeface="Arial" panose="020B0604020202020204" pitchFamily="34" charset="0"/>
                <a:ea typeface="微软雅黑" panose="020B0503020204020204" charset="-122"/>
              </a:defRPr>
            </a:lvl2pPr>
            <a:lvl3pPr indent="0" eaLnBrk="1" fontAlgn="auto" latinLnBrk="0" hangingPunct="1">
              <a:defRPr baseline="0">
                <a:latin typeface="Arial" panose="020B0604020202020204" pitchFamily="34" charset="0"/>
                <a:ea typeface="微软雅黑" panose="020B0503020204020204" charset="-122"/>
              </a:defRPr>
            </a:lvl3pPr>
            <a:lvl4pPr indent="0" eaLnBrk="1" fontAlgn="auto" latinLnBrk="0" hangingPunct="1">
              <a:defRPr baseline="0">
                <a:latin typeface="Arial" panose="020B0604020202020204" pitchFamily="34" charset="0"/>
                <a:ea typeface="微软雅黑" panose="020B0503020204020204" charset="-122"/>
              </a:defRPr>
            </a:lvl4pPr>
            <a:lvl5pPr indent="0" eaLnBrk="1" fontAlgn="auto" latinLnBrk="0" hangingPunct="1">
              <a:defRPr baseline="0">
                <a:latin typeface="Arial" panose="020B0604020202020204" pitchFamily="34" charset="0"/>
                <a:ea typeface="微软雅黑" panose="020B0503020204020204" charset="-122"/>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custDataLst>
              <p:tags r:id="rId12"/>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13"/>
            </p:custDataLst>
          </p:nvPr>
        </p:nvSpPr>
        <p:spPr/>
        <p:txBody>
          <a:bodyPr/>
          <a:lstStyle/>
          <a:p>
            <a:endParaRPr lang="zh-CN" altLang="en-US"/>
          </a:p>
        </p:txBody>
      </p:sp>
      <p:sp>
        <p:nvSpPr>
          <p:cNvPr id="6" name="灯片编号占位符 5"/>
          <p:cNvSpPr>
            <a:spLocks noGrp="1"/>
          </p:cNvSpPr>
          <p:nvPr>
            <p:ph type="sldNum" sz="quarter" idx="12"/>
            <p:custDataLst>
              <p:tags r:id="rId14"/>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8" Type="http://schemas.openxmlformats.org/officeDocument/2006/relationships/theme" Target="../theme/theme1.xml"/><Relationship Id="rId27" Type="http://schemas.openxmlformats.org/officeDocument/2006/relationships/tags" Target="../tags/tag256.xml"/><Relationship Id="rId26" Type="http://schemas.openxmlformats.org/officeDocument/2006/relationships/tags" Target="../tags/tag255.xml"/><Relationship Id="rId25" Type="http://schemas.openxmlformats.org/officeDocument/2006/relationships/tags" Target="../tags/tag254.xml"/><Relationship Id="rId24" Type="http://schemas.openxmlformats.org/officeDocument/2006/relationships/tags" Target="../tags/tag253.xml"/><Relationship Id="rId23" Type="http://schemas.openxmlformats.org/officeDocument/2006/relationships/tags" Target="../tags/tag252.xml"/><Relationship Id="rId22" Type="http://schemas.openxmlformats.org/officeDocument/2006/relationships/tags" Target="../tags/tag251.xml"/><Relationship Id="rId21" Type="http://schemas.openxmlformats.org/officeDocument/2006/relationships/slideLayout" Target="../slideLayouts/slideLayout21.xml"/><Relationship Id="rId20" Type="http://schemas.openxmlformats.org/officeDocument/2006/relationships/slideLayout" Target="../slideLayouts/slideLayout20.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22"/>
            </p:custDataLst>
          </p:nvPr>
        </p:nvSpPr>
        <p:spPr>
          <a:xfrm>
            <a:off x="669882" y="443230"/>
            <a:ext cx="10852237" cy="441964"/>
          </a:xfrm>
          <a:prstGeom prst="rect">
            <a:avLst/>
          </a:prstGeom>
        </p:spPr>
        <p:txBody>
          <a:bodyPr vert="horz" lIns="101600" tIns="38100" rIns="76200" bIns="38100" rtlCol="0" anchor="t" anchorCtr="0">
            <a:noAutofit/>
          </a:bodyPr>
          <a:lstStyle/>
          <a:p>
            <a:r>
              <a:rPr lang="zh-CN" altLang="en-US"/>
              <a:t>单击此处编辑母版标题样式</a:t>
            </a:r>
            <a:endParaRPr lang="zh-CN" altLang="en-US"/>
          </a:p>
        </p:txBody>
      </p:sp>
      <p:sp>
        <p:nvSpPr>
          <p:cNvPr id="3" name="文本占位符 2"/>
          <p:cNvSpPr>
            <a:spLocks noGrp="1"/>
          </p:cNvSpPr>
          <p:nvPr>
            <p:ph type="body" idx="1"/>
            <p:custDataLst>
              <p:tags r:id="rId23"/>
            </p:custDataLst>
          </p:nvPr>
        </p:nvSpPr>
        <p:spPr>
          <a:xfrm>
            <a:off x="669882" y="952508"/>
            <a:ext cx="10852237" cy="5388907"/>
          </a:xfrm>
          <a:prstGeom prst="rect">
            <a:avLst/>
          </a:prstGeom>
        </p:spPr>
        <p:txBody>
          <a:bodyPr vert="horz" lIns="101600" tIns="0" rIns="82550" bIns="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custDataLst>
              <p:tags r:id="rId24"/>
            </p:custDataLst>
          </p:nvPr>
        </p:nvSpPr>
        <p:spPr>
          <a:xfrm>
            <a:off x="879742" y="6349833"/>
            <a:ext cx="2700000" cy="316800"/>
          </a:xfrm>
          <a:prstGeom prst="rect">
            <a:avLst/>
          </a:prstGeom>
        </p:spPr>
        <p:txBody>
          <a:bodyPr vert="horz" lIns="91440" tIns="45720" rIns="91440" bIns="45720" rtlCol="0" anchor="ctr">
            <a:normAutofit/>
          </a:bodyPr>
          <a:lstStyle>
            <a:lvl1pPr algn="l">
              <a:defRPr sz="120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25"/>
            </p:custDataLst>
          </p:nvPr>
        </p:nvSpPr>
        <p:spPr>
          <a:xfrm>
            <a:off x="4116000" y="6349833"/>
            <a:ext cx="3960000" cy="316800"/>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custDataLst>
              <p:tags r:id="rId26"/>
            </p:custDataLst>
          </p:nvPr>
        </p:nvSpPr>
        <p:spPr>
          <a:xfrm>
            <a:off x="8610600" y="6349833"/>
            <a:ext cx="2700000" cy="316800"/>
          </a:xfrm>
          <a:prstGeom prst="rect">
            <a:avLst/>
          </a:prstGeom>
        </p:spPr>
        <p:txBody>
          <a:bodyPr vert="horz" lIns="91440" tIns="45720" rIns="91440" bIns="45720" rtlCol="0" anchor="ctr">
            <a:normAutofit/>
          </a:bodyPr>
          <a:lstStyle>
            <a:lvl1pPr algn="r">
              <a:defRPr sz="1200">
                <a:solidFill>
                  <a:schemeClr val="tx1">
                    <a:tint val="75000"/>
                  </a:schemeClr>
                </a:solidFill>
              </a:defRPr>
            </a:lvl1pPr>
          </a:lstStyle>
          <a:p>
            <a:fld id="{49AE70B2-8BF9-45C0-BB95-33D1B9D3A854}" type="slidenum">
              <a:rPr lang="zh-CN" altLang="en-US" smtClean="0"/>
            </a:fld>
            <a:endParaRPr lang="zh-CN" altLang="en-US"/>
          </a:p>
        </p:txBody>
      </p:sp>
      <p:sp>
        <p:nvSpPr>
          <p:cNvPr id="7" name="KSO_TEMPLATE" hidden="1"/>
          <p:cNvSpPr/>
          <p:nvPr>
            <p:custDataLst>
              <p:tags r:id="rId27"/>
            </p:custDataLst>
          </p:nvPr>
        </p:nvSpPr>
        <p:spPr>
          <a:xfrm flipH="1">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Lst>
  <p:transition/>
  <p:txStyles>
    <p:titleStyle>
      <a:lvl1pPr algn="l" defTabSz="914400" rtl="0" eaLnBrk="1" fontAlgn="auto" latinLnBrk="0" hangingPunct="1">
        <a:lnSpc>
          <a:spcPct val="100000"/>
        </a:lnSpc>
        <a:spcBef>
          <a:spcPct val="0"/>
        </a:spcBef>
        <a:buNone/>
        <a:defRPr sz="2400" b="1"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charset="-122"/>
          <a:cs typeface="+mj-cs"/>
        </a:defRPr>
      </a:lvl1pPr>
    </p:titleStyle>
    <p:bodyStyle>
      <a:lvl1pPr marL="228600" indent="-228600" algn="l" defTabSz="914400" rtl="0" eaLnBrk="1" fontAlgn="auto" latinLnBrk="0" hangingPunct="1">
        <a:lnSpc>
          <a:spcPct val="130000"/>
        </a:lnSpc>
        <a:spcBef>
          <a:spcPct val="0"/>
        </a:spcBef>
        <a:spcAft>
          <a:spcPts val="1000"/>
        </a:spcAft>
        <a:buFont typeface="Arial" panose="020B0604020202020204" pitchFamily="34" charset="0"/>
        <a:buChar char="•"/>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charset="-122"/>
          <a:cs typeface="+mn-cs"/>
        </a:defRPr>
      </a:lvl1pPr>
      <a:lvl2pPr marL="685800" indent="-228600" algn="l" defTabSz="914400" rtl="0" eaLnBrk="1" fontAlgn="auto" latinLnBrk="0" hangingPunct="1">
        <a:lnSpc>
          <a:spcPct val="130000"/>
        </a:lnSpc>
        <a:spcBef>
          <a:spcPct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charset="-122"/>
          <a:cs typeface="+mn-cs"/>
        </a:defRPr>
      </a:lvl2pPr>
      <a:lvl3pPr marL="1143000" indent="-228600" algn="l" defTabSz="914400" rtl="0" eaLnBrk="1" fontAlgn="auto" latinLnBrk="0" hangingPunct="1">
        <a:lnSpc>
          <a:spcPct val="130000"/>
        </a:lnSpc>
        <a:spcBef>
          <a:spcPct val="0"/>
        </a:spcBef>
        <a:spcAft>
          <a:spcPts val="1000"/>
        </a:spcAft>
        <a:buFont typeface="Arial" panose="020B0604020202020204" pitchFamily="34" charset="0"/>
        <a:buChar char="•"/>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charset="-122"/>
          <a:cs typeface="+mn-cs"/>
        </a:defRPr>
      </a:lvl3pPr>
      <a:lvl4pPr marL="1600200" indent="-228600" algn="l" defTabSz="914400" rtl="0" eaLnBrk="1" fontAlgn="auto" latinLnBrk="0" hangingPunct="1">
        <a:lnSpc>
          <a:spcPct val="130000"/>
        </a:lnSpc>
        <a:spcBef>
          <a:spcPct val="0"/>
        </a:spcBef>
        <a:spcAft>
          <a:spcPts val="1000"/>
        </a:spcAft>
        <a:buFont typeface="Arial" panose="020B0604020202020204" pitchFamily="34" charset="0"/>
        <a:buChar char="•"/>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charset="-122"/>
          <a:cs typeface="+mn-cs"/>
        </a:defRPr>
      </a:lvl4pPr>
      <a:lvl5pPr marL="2057400" indent="-228600" algn="l" defTabSz="914400" rtl="0" eaLnBrk="1" fontAlgn="auto" latinLnBrk="0" hangingPunct="1">
        <a:lnSpc>
          <a:spcPct val="130000"/>
        </a:lnSpc>
        <a:spcBef>
          <a:spcPct val="0"/>
        </a:spcBef>
        <a:spcAft>
          <a:spcPts val="1000"/>
        </a:spcAft>
        <a:buFont typeface="Arial" panose="020B0604020202020204" pitchFamily="34" charset="0"/>
        <a:buChar char="•"/>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257.xml"/></Relationships>
</file>

<file path=ppt/slides/_rels/slide10.xml.rels><?xml version="1.0" encoding="UTF-8" standalone="yes"?>
<Relationships xmlns="http://schemas.openxmlformats.org/package/2006/relationships"><Relationship Id="rId9" Type="http://schemas.openxmlformats.org/officeDocument/2006/relationships/tags" Target="../tags/tag441.xml"/><Relationship Id="rId8" Type="http://schemas.openxmlformats.org/officeDocument/2006/relationships/tags" Target="../tags/tag440.xml"/><Relationship Id="rId7" Type="http://schemas.openxmlformats.org/officeDocument/2006/relationships/tags" Target="../tags/tag439.xml"/><Relationship Id="rId6" Type="http://schemas.openxmlformats.org/officeDocument/2006/relationships/tags" Target="../tags/tag438.xml"/><Relationship Id="rId5" Type="http://schemas.openxmlformats.org/officeDocument/2006/relationships/tags" Target="../tags/tag437.xml"/><Relationship Id="rId4" Type="http://schemas.openxmlformats.org/officeDocument/2006/relationships/tags" Target="../tags/tag436.xml"/><Relationship Id="rId3" Type="http://schemas.openxmlformats.org/officeDocument/2006/relationships/tags" Target="../tags/tag435.xml"/><Relationship Id="rId22" Type="http://schemas.openxmlformats.org/officeDocument/2006/relationships/slideLayout" Target="../slideLayouts/slideLayout2.xml"/><Relationship Id="rId21" Type="http://schemas.openxmlformats.org/officeDocument/2006/relationships/tags" Target="../tags/tag453.xml"/><Relationship Id="rId20" Type="http://schemas.openxmlformats.org/officeDocument/2006/relationships/tags" Target="../tags/tag452.xml"/><Relationship Id="rId2" Type="http://schemas.openxmlformats.org/officeDocument/2006/relationships/tags" Target="../tags/tag434.xml"/><Relationship Id="rId19" Type="http://schemas.openxmlformats.org/officeDocument/2006/relationships/tags" Target="../tags/tag451.xml"/><Relationship Id="rId18" Type="http://schemas.openxmlformats.org/officeDocument/2006/relationships/tags" Target="../tags/tag450.xml"/><Relationship Id="rId17" Type="http://schemas.openxmlformats.org/officeDocument/2006/relationships/tags" Target="../tags/tag449.xml"/><Relationship Id="rId16" Type="http://schemas.openxmlformats.org/officeDocument/2006/relationships/tags" Target="../tags/tag448.xml"/><Relationship Id="rId15" Type="http://schemas.openxmlformats.org/officeDocument/2006/relationships/tags" Target="../tags/tag447.xml"/><Relationship Id="rId14" Type="http://schemas.openxmlformats.org/officeDocument/2006/relationships/tags" Target="../tags/tag446.xml"/><Relationship Id="rId13" Type="http://schemas.openxmlformats.org/officeDocument/2006/relationships/tags" Target="../tags/tag445.xml"/><Relationship Id="rId12" Type="http://schemas.openxmlformats.org/officeDocument/2006/relationships/tags" Target="../tags/tag444.xml"/><Relationship Id="rId11" Type="http://schemas.openxmlformats.org/officeDocument/2006/relationships/tags" Target="../tags/tag443.xml"/><Relationship Id="rId10" Type="http://schemas.openxmlformats.org/officeDocument/2006/relationships/tags" Target="../tags/tag442.xml"/><Relationship Id="rId1" Type="http://schemas.openxmlformats.org/officeDocument/2006/relationships/image" Target="../media/image28.png"/></Relationships>
</file>

<file path=ppt/slides/_rels/slide11.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459.xml"/><Relationship Id="rId5" Type="http://schemas.openxmlformats.org/officeDocument/2006/relationships/tags" Target="../tags/tag458.xml"/><Relationship Id="rId4" Type="http://schemas.openxmlformats.org/officeDocument/2006/relationships/tags" Target="../tags/tag457.xml"/><Relationship Id="rId3" Type="http://schemas.openxmlformats.org/officeDocument/2006/relationships/tags" Target="../tags/tag456.xml"/><Relationship Id="rId2" Type="http://schemas.openxmlformats.org/officeDocument/2006/relationships/tags" Target="../tags/tag455.xml"/><Relationship Id="rId1" Type="http://schemas.openxmlformats.org/officeDocument/2006/relationships/tags" Target="../tags/tag45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9" Type="http://schemas.openxmlformats.org/officeDocument/2006/relationships/tags" Target="../tags/tag468.xml"/><Relationship Id="rId8" Type="http://schemas.openxmlformats.org/officeDocument/2006/relationships/tags" Target="../tags/tag467.xml"/><Relationship Id="rId7" Type="http://schemas.openxmlformats.org/officeDocument/2006/relationships/tags" Target="../tags/tag466.xml"/><Relationship Id="rId6" Type="http://schemas.openxmlformats.org/officeDocument/2006/relationships/tags" Target="../tags/tag465.xml"/><Relationship Id="rId5" Type="http://schemas.openxmlformats.org/officeDocument/2006/relationships/tags" Target="../tags/tag464.xml"/><Relationship Id="rId43" Type="http://schemas.openxmlformats.org/officeDocument/2006/relationships/slideLayout" Target="../slideLayouts/slideLayout2.xml"/><Relationship Id="rId42" Type="http://schemas.openxmlformats.org/officeDocument/2006/relationships/tags" Target="../tags/tag501.xml"/><Relationship Id="rId41" Type="http://schemas.openxmlformats.org/officeDocument/2006/relationships/tags" Target="../tags/tag500.xml"/><Relationship Id="rId40" Type="http://schemas.openxmlformats.org/officeDocument/2006/relationships/tags" Target="../tags/tag499.xml"/><Relationship Id="rId4" Type="http://schemas.openxmlformats.org/officeDocument/2006/relationships/tags" Target="../tags/tag463.xml"/><Relationship Id="rId39" Type="http://schemas.openxmlformats.org/officeDocument/2006/relationships/tags" Target="../tags/tag498.xml"/><Relationship Id="rId38" Type="http://schemas.openxmlformats.org/officeDocument/2006/relationships/tags" Target="../tags/tag497.xml"/><Relationship Id="rId37" Type="http://schemas.openxmlformats.org/officeDocument/2006/relationships/tags" Target="../tags/tag496.xml"/><Relationship Id="rId36" Type="http://schemas.openxmlformats.org/officeDocument/2006/relationships/tags" Target="../tags/tag495.xml"/><Relationship Id="rId35" Type="http://schemas.openxmlformats.org/officeDocument/2006/relationships/tags" Target="../tags/tag494.xml"/><Relationship Id="rId34" Type="http://schemas.openxmlformats.org/officeDocument/2006/relationships/tags" Target="../tags/tag493.xml"/><Relationship Id="rId33" Type="http://schemas.openxmlformats.org/officeDocument/2006/relationships/tags" Target="../tags/tag492.xml"/><Relationship Id="rId32" Type="http://schemas.openxmlformats.org/officeDocument/2006/relationships/tags" Target="../tags/tag491.xml"/><Relationship Id="rId31" Type="http://schemas.openxmlformats.org/officeDocument/2006/relationships/tags" Target="../tags/tag490.xml"/><Relationship Id="rId30" Type="http://schemas.openxmlformats.org/officeDocument/2006/relationships/tags" Target="../tags/tag489.xml"/><Relationship Id="rId3" Type="http://schemas.openxmlformats.org/officeDocument/2006/relationships/tags" Target="../tags/tag462.xml"/><Relationship Id="rId29" Type="http://schemas.openxmlformats.org/officeDocument/2006/relationships/tags" Target="../tags/tag488.xml"/><Relationship Id="rId28" Type="http://schemas.openxmlformats.org/officeDocument/2006/relationships/tags" Target="../tags/tag487.xml"/><Relationship Id="rId27" Type="http://schemas.openxmlformats.org/officeDocument/2006/relationships/tags" Target="../tags/tag486.xml"/><Relationship Id="rId26" Type="http://schemas.openxmlformats.org/officeDocument/2006/relationships/tags" Target="../tags/tag485.xml"/><Relationship Id="rId25" Type="http://schemas.openxmlformats.org/officeDocument/2006/relationships/tags" Target="../tags/tag484.xml"/><Relationship Id="rId24" Type="http://schemas.openxmlformats.org/officeDocument/2006/relationships/tags" Target="../tags/tag483.xml"/><Relationship Id="rId23" Type="http://schemas.openxmlformats.org/officeDocument/2006/relationships/tags" Target="../tags/tag482.xml"/><Relationship Id="rId22" Type="http://schemas.openxmlformats.org/officeDocument/2006/relationships/tags" Target="../tags/tag481.xml"/><Relationship Id="rId21" Type="http://schemas.openxmlformats.org/officeDocument/2006/relationships/tags" Target="../tags/tag480.xml"/><Relationship Id="rId20" Type="http://schemas.openxmlformats.org/officeDocument/2006/relationships/tags" Target="../tags/tag479.xml"/><Relationship Id="rId2" Type="http://schemas.openxmlformats.org/officeDocument/2006/relationships/tags" Target="../tags/tag461.xml"/><Relationship Id="rId19" Type="http://schemas.openxmlformats.org/officeDocument/2006/relationships/tags" Target="../tags/tag478.xml"/><Relationship Id="rId18" Type="http://schemas.openxmlformats.org/officeDocument/2006/relationships/tags" Target="../tags/tag477.xml"/><Relationship Id="rId17" Type="http://schemas.openxmlformats.org/officeDocument/2006/relationships/tags" Target="../tags/tag476.xml"/><Relationship Id="rId16" Type="http://schemas.openxmlformats.org/officeDocument/2006/relationships/tags" Target="../tags/tag475.xml"/><Relationship Id="rId15" Type="http://schemas.openxmlformats.org/officeDocument/2006/relationships/tags" Target="../tags/tag474.xml"/><Relationship Id="rId14" Type="http://schemas.openxmlformats.org/officeDocument/2006/relationships/tags" Target="../tags/tag473.xml"/><Relationship Id="rId13" Type="http://schemas.openxmlformats.org/officeDocument/2006/relationships/tags" Target="../tags/tag472.xml"/><Relationship Id="rId12" Type="http://schemas.openxmlformats.org/officeDocument/2006/relationships/tags" Target="../tags/tag471.xml"/><Relationship Id="rId11" Type="http://schemas.openxmlformats.org/officeDocument/2006/relationships/tags" Target="../tags/tag470.xml"/><Relationship Id="rId10" Type="http://schemas.openxmlformats.org/officeDocument/2006/relationships/tags" Target="../tags/tag469.xml"/><Relationship Id="rId1" Type="http://schemas.openxmlformats.org/officeDocument/2006/relationships/tags" Target="../tags/tag460.xml"/></Relationships>
</file>

<file path=ppt/slides/_rels/slide14.xml.rels><?xml version="1.0" encoding="UTF-8" standalone="yes"?>
<Relationships xmlns="http://schemas.openxmlformats.org/package/2006/relationships"><Relationship Id="rId9" Type="http://schemas.openxmlformats.org/officeDocument/2006/relationships/tags" Target="../tags/tag508.xml"/><Relationship Id="rId8" Type="http://schemas.openxmlformats.org/officeDocument/2006/relationships/tags" Target="../tags/tag507.xml"/><Relationship Id="rId7" Type="http://schemas.openxmlformats.org/officeDocument/2006/relationships/tags" Target="../tags/tag506.xml"/><Relationship Id="rId6" Type="http://schemas.openxmlformats.org/officeDocument/2006/relationships/tags" Target="../tags/tag505.xml"/><Relationship Id="rId5" Type="http://schemas.openxmlformats.org/officeDocument/2006/relationships/tags" Target="../tags/tag504.xml"/><Relationship Id="rId4" Type="http://schemas.openxmlformats.org/officeDocument/2006/relationships/tags" Target="../tags/tag503.xml"/><Relationship Id="rId3" Type="http://schemas.openxmlformats.org/officeDocument/2006/relationships/image" Target="../media/image33.png"/><Relationship Id="rId2" Type="http://schemas.openxmlformats.org/officeDocument/2006/relationships/oleObject" Target="../embeddings/oleObject8.bin"/><Relationship Id="rId13" Type="http://schemas.openxmlformats.org/officeDocument/2006/relationships/vmlDrawing" Target="../drawings/vmlDrawing3.vml"/><Relationship Id="rId12" Type="http://schemas.openxmlformats.org/officeDocument/2006/relationships/slideLayout" Target="../slideLayouts/slideLayout10.xml"/><Relationship Id="rId11" Type="http://schemas.openxmlformats.org/officeDocument/2006/relationships/tags" Target="../tags/tag510.xml"/><Relationship Id="rId10" Type="http://schemas.openxmlformats.org/officeDocument/2006/relationships/tags" Target="../tags/tag509.xml"/><Relationship Id="rId1" Type="http://schemas.openxmlformats.org/officeDocument/2006/relationships/tags" Target="../tags/tag502.xml"/></Relationships>
</file>

<file path=ppt/slides/_rels/slide15.xml.rels><?xml version="1.0" encoding="UTF-8" standalone="yes"?>
<Relationships xmlns="http://schemas.openxmlformats.org/package/2006/relationships"><Relationship Id="rId8" Type="http://schemas.openxmlformats.org/officeDocument/2006/relationships/vmlDrawing" Target="../drawings/vmlDrawing4.vml"/><Relationship Id="rId7" Type="http://schemas.openxmlformats.org/officeDocument/2006/relationships/slideLayout" Target="../slideLayouts/slideLayout2.xml"/><Relationship Id="rId6" Type="http://schemas.openxmlformats.org/officeDocument/2006/relationships/tags" Target="../tags/tag514.xml"/><Relationship Id="rId5" Type="http://schemas.openxmlformats.org/officeDocument/2006/relationships/tags" Target="../tags/tag513.xml"/><Relationship Id="rId4" Type="http://schemas.openxmlformats.org/officeDocument/2006/relationships/tags" Target="../tags/tag512.xml"/><Relationship Id="rId3" Type="http://schemas.openxmlformats.org/officeDocument/2006/relationships/tags" Target="../tags/tag511.xml"/><Relationship Id="rId2" Type="http://schemas.openxmlformats.org/officeDocument/2006/relationships/image" Target="../media/image34.png"/><Relationship Id="rId1" Type="http://schemas.openxmlformats.org/officeDocument/2006/relationships/oleObject" Target="../embeddings/oleObject9.bin"/></Relationships>
</file>

<file path=ppt/slides/_rels/slide16.xml.rels><?xml version="1.0" encoding="UTF-8" standalone="yes"?>
<Relationships xmlns="http://schemas.openxmlformats.org/package/2006/relationships"><Relationship Id="rId9" Type="http://schemas.openxmlformats.org/officeDocument/2006/relationships/tags" Target="../tags/tag519.xml"/><Relationship Id="rId8" Type="http://schemas.openxmlformats.org/officeDocument/2006/relationships/tags" Target="../tags/tag518.xml"/><Relationship Id="rId7" Type="http://schemas.openxmlformats.org/officeDocument/2006/relationships/tags" Target="../tags/tag517.xml"/><Relationship Id="rId6" Type="http://schemas.openxmlformats.org/officeDocument/2006/relationships/tags" Target="../tags/tag516.xml"/><Relationship Id="rId5" Type="http://schemas.openxmlformats.org/officeDocument/2006/relationships/tags" Target="../tags/tag515.xml"/><Relationship Id="rId4" Type="http://schemas.openxmlformats.org/officeDocument/2006/relationships/image" Target="../media/image35.wmf"/><Relationship Id="rId3" Type="http://schemas.openxmlformats.org/officeDocument/2006/relationships/oleObject" Target="../embeddings/oleObject11.bin"/><Relationship Id="rId2" Type="http://schemas.openxmlformats.org/officeDocument/2006/relationships/image" Target="../media/image34.png"/><Relationship Id="rId11" Type="http://schemas.openxmlformats.org/officeDocument/2006/relationships/vmlDrawing" Target="../drawings/vmlDrawing5.vml"/><Relationship Id="rId10" Type="http://schemas.openxmlformats.org/officeDocument/2006/relationships/slideLayout" Target="../slideLayouts/slideLayout2.xml"/><Relationship Id="rId1" Type="http://schemas.openxmlformats.org/officeDocument/2006/relationships/oleObject" Target="../embeddings/oleObject10.bin"/></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9" Type="http://schemas.openxmlformats.org/officeDocument/2006/relationships/tags" Target="../tags/tag522.xml"/><Relationship Id="rId8" Type="http://schemas.openxmlformats.org/officeDocument/2006/relationships/tags" Target="../tags/tag521.xml"/><Relationship Id="rId7" Type="http://schemas.openxmlformats.org/officeDocument/2006/relationships/tags" Target="../tags/tag520.xml"/><Relationship Id="rId6" Type="http://schemas.openxmlformats.org/officeDocument/2006/relationships/image" Target="../media/image38.png"/><Relationship Id="rId5" Type="http://schemas.openxmlformats.org/officeDocument/2006/relationships/oleObject" Target="../embeddings/oleObject14.bin"/><Relationship Id="rId4" Type="http://schemas.openxmlformats.org/officeDocument/2006/relationships/image" Target="../media/image37.png"/><Relationship Id="rId3" Type="http://schemas.openxmlformats.org/officeDocument/2006/relationships/oleObject" Target="../embeddings/oleObject13.bin"/><Relationship Id="rId2" Type="http://schemas.openxmlformats.org/officeDocument/2006/relationships/image" Target="../media/image36.png"/><Relationship Id="rId11" Type="http://schemas.openxmlformats.org/officeDocument/2006/relationships/vmlDrawing" Target="../drawings/vmlDrawing6.vml"/><Relationship Id="rId10" Type="http://schemas.openxmlformats.org/officeDocument/2006/relationships/slideLayout" Target="../slideLayouts/slideLayout2.xml"/><Relationship Id="rId1" Type="http://schemas.openxmlformats.org/officeDocument/2006/relationships/oleObject" Target="../embeddings/oleObject12.bin"/></Relationships>
</file>

<file path=ppt/slides/_rels/slide19.xml.rels><?xml version="1.0" encoding="UTF-8" standalone="yes"?>
<Relationships xmlns="http://schemas.openxmlformats.org/package/2006/relationships"><Relationship Id="rId9" Type="http://schemas.openxmlformats.org/officeDocument/2006/relationships/tags" Target="../tags/tag531.xml"/><Relationship Id="rId8" Type="http://schemas.openxmlformats.org/officeDocument/2006/relationships/tags" Target="../tags/tag530.xml"/><Relationship Id="rId7" Type="http://schemas.openxmlformats.org/officeDocument/2006/relationships/tags" Target="../tags/tag529.xml"/><Relationship Id="rId6" Type="http://schemas.openxmlformats.org/officeDocument/2006/relationships/tags" Target="../tags/tag528.xml"/><Relationship Id="rId5" Type="http://schemas.openxmlformats.org/officeDocument/2006/relationships/tags" Target="../tags/tag527.xml"/><Relationship Id="rId4" Type="http://schemas.openxmlformats.org/officeDocument/2006/relationships/tags" Target="../tags/tag526.xml"/><Relationship Id="rId32" Type="http://schemas.openxmlformats.org/officeDocument/2006/relationships/slideLayout" Target="../slideLayouts/slideLayout10.xml"/><Relationship Id="rId31" Type="http://schemas.openxmlformats.org/officeDocument/2006/relationships/tags" Target="../tags/tag553.xml"/><Relationship Id="rId30" Type="http://schemas.openxmlformats.org/officeDocument/2006/relationships/tags" Target="../tags/tag552.xml"/><Relationship Id="rId3" Type="http://schemas.openxmlformats.org/officeDocument/2006/relationships/tags" Target="../tags/tag525.xml"/><Relationship Id="rId29" Type="http://schemas.openxmlformats.org/officeDocument/2006/relationships/tags" Target="../tags/tag551.xml"/><Relationship Id="rId28" Type="http://schemas.openxmlformats.org/officeDocument/2006/relationships/tags" Target="../tags/tag550.xml"/><Relationship Id="rId27" Type="http://schemas.openxmlformats.org/officeDocument/2006/relationships/tags" Target="../tags/tag549.xml"/><Relationship Id="rId26" Type="http://schemas.openxmlformats.org/officeDocument/2006/relationships/tags" Target="../tags/tag548.xml"/><Relationship Id="rId25" Type="http://schemas.openxmlformats.org/officeDocument/2006/relationships/tags" Target="../tags/tag547.xml"/><Relationship Id="rId24" Type="http://schemas.openxmlformats.org/officeDocument/2006/relationships/tags" Target="../tags/tag546.xml"/><Relationship Id="rId23" Type="http://schemas.openxmlformats.org/officeDocument/2006/relationships/tags" Target="../tags/tag545.xml"/><Relationship Id="rId22" Type="http://schemas.openxmlformats.org/officeDocument/2006/relationships/tags" Target="../tags/tag544.xml"/><Relationship Id="rId21" Type="http://schemas.openxmlformats.org/officeDocument/2006/relationships/tags" Target="../tags/tag543.xml"/><Relationship Id="rId20" Type="http://schemas.openxmlformats.org/officeDocument/2006/relationships/tags" Target="../tags/tag542.xml"/><Relationship Id="rId2" Type="http://schemas.openxmlformats.org/officeDocument/2006/relationships/tags" Target="../tags/tag524.xml"/><Relationship Id="rId19" Type="http://schemas.openxmlformats.org/officeDocument/2006/relationships/tags" Target="../tags/tag541.xml"/><Relationship Id="rId18" Type="http://schemas.openxmlformats.org/officeDocument/2006/relationships/tags" Target="../tags/tag540.xml"/><Relationship Id="rId17" Type="http://schemas.openxmlformats.org/officeDocument/2006/relationships/tags" Target="../tags/tag539.xml"/><Relationship Id="rId16" Type="http://schemas.openxmlformats.org/officeDocument/2006/relationships/tags" Target="../tags/tag538.xml"/><Relationship Id="rId15" Type="http://schemas.openxmlformats.org/officeDocument/2006/relationships/tags" Target="../tags/tag537.xml"/><Relationship Id="rId14" Type="http://schemas.openxmlformats.org/officeDocument/2006/relationships/tags" Target="../tags/tag536.xml"/><Relationship Id="rId13" Type="http://schemas.openxmlformats.org/officeDocument/2006/relationships/tags" Target="../tags/tag535.xml"/><Relationship Id="rId12" Type="http://schemas.openxmlformats.org/officeDocument/2006/relationships/tags" Target="../tags/tag534.xml"/><Relationship Id="rId11" Type="http://schemas.openxmlformats.org/officeDocument/2006/relationships/tags" Target="../tags/tag533.xml"/><Relationship Id="rId10" Type="http://schemas.openxmlformats.org/officeDocument/2006/relationships/tags" Target="../tags/tag532.xml"/><Relationship Id="rId1" Type="http://schemas.openxmlformats.org/officeDocument/2006/relationships/tags" Target="../tags/tag523.xml"/></Relationships>
</file>

<file path=ppt/slides/_rels/slide2.xml.rels><?xml version="1.0" encoding="UTF-8" standalone="yes"?>
<Relationships xmlns="http://schemas.openxmlformats.org/package/2006/relationships"><Relationship Id="rId9" Type="http://schemas.openxmlformats.org/officeDocument/2006/relationships/tags" Target="../tags/tag264.xml"/><Relationship Id="rId8" Type="http://schemas.openxmlformats.org/officeDocument/2006/relationships/tags" Target="../tags/tag263.xml"/><Relationship Id="rId7" Type="http://schemas.openxmlformats.org/officeDocument/2006/relationships/tags" Target="../tags/tag262.xml"/><Relationship Id="rId6" Type="http://schemas.openxmlformats.org/officeDocument/2006/relationships/tags" Target="../tags/tag261.xml"/><Relationship Id="rId5" Type="http://schemas.openxmlformats.org/officeDocument/2006/relationships/tags" Target="../tags/tag260.xml"/><Relationship Id="rId4" Type="http://schemas.openxmlformats.org/officeDocument/2006/relationships/image" Target="../media/image3.svg"/><Relationship Id="rId3" Type="http://schemas.openxmlformats.org/officeDocument/2006/relationships/image" Target="../media/image2.png"/><Relationship Id="rId2" Type="http://schemas.openxmlformats.org/officeDocument/2006/relationships/tags" Target="../tags/tag259.xml"/><Relationship Id="rId18" Type="http://schemas.openxmlformats.org/officeDocument/2006/relationships/slideLayout" Target="../slideLayouts/slideLayout7.xml"/><Relationship Id="rId17" Type="http://schemas.openxmlformats.org/officeDocument/2006/relationships/tags" Target="../tags/tag272.xml"/><Relationship Id="rId16" Type="http://schemas.openxmlformats.org/officeDocument/2006/relationships/tags" Target="../tags/tag271.xml"/><Relationship Id="rId15" Type="http://schemas.openxmlformats.org/officeDocument/2006/relationships/tags" Target="../tags/tag270.xml"/><Relationship Id="rId14" Type="http://schemas.openxmlformats.org/officeDocument/2006/relationships/tags" Target="../tags/tag269.xml"/><Relationship Id="rId13" Type="http://schemas.openxmlformats.org/officeDocument/2006/relationships/tags" Target="../tags/tag268.xml"/><Relationship Id="rId12" Type="http://schemas.openxmlformats.org/officeDocument/2006/relationships/tags" Target="../tags/tag267.xml"/><Relationship Id="rId11" Type="http://schemas.openxmlformats.org/officeDocument/2006/relationships/tags" Target="../tags/tag266.xml"/><Relationship Id="rId10" Type="http://schemas.openxmlformats.org/officeDocument/2006/relationships/tags" Target="../tags/tag265.xml"/><Relationship Id="rId1" Type="http://schemas.openxmlformats.org/officeDocument/2006/relationships/tags" Target="../tags/tag258.xml"/></Relationships>
</file>

<file path=ppt/slides/_rels/slide20.xml.rels><?xml version="1.0" encoding="UTF-8" standalone="yes"?>
<Relationships xmlns="http://schemas.openxmlformats.org/package/2006/relationships"><Relationship Id="rId7" Type="http://schemas.openxmlformats.org/officeDocument/2006/relationships/vmlDrawing" Target="../drawings/vmlDrawing7.vml"/><Relationship Id="rId6" Type="http://schemas.openxmlformats.org/officeDocument/2006/relationships/slideLayout" Target="../slideLayouts/slideLayout2.xml"/><Relationship Id="rId5" Type="http://schemas.openxmlformats.org/officeDocument/2006/relationships/tags" Target="../tags/tag554.xml"/><Relationship Id="rId4" Type="http://schemas.openxmlformats.org/officeDocument/2006/relationships/image" Target="../media/image38.png"/><Relationship Id="rId3" Type="http://schemas.openxmlformats.org/officeDocument/2006/relationships/oleObject" Target="../embeddings/oleObject16.bin"/><Relationship Id="rId2" Type="http://schemas.openxmlformats.org/officeDocument/2006/relationships/image" Target="../media/image37.png"/><Relationship Id="rId1" Type="http://schemas.openxmlformats.org/officeDocument/2006/relationships/oleObject" Target="../embeddings/oleObject15.bin"/></Relationships>
</file>

<file path=ppt/slides/_rels/slide21.xml.rels><?xml version="1.0" encoding="UTF-8" standalone="yes"?>
<Relationships xmlns="http://schemas.openxmlformats.org/package/2006/relationships"><Relationship Id="rId9" Type="http://schemas.openxmlformats.org/officeDocument/2006/relationships/tags" Target="../tags/tag555.xml"/><Relationship Id="rId8" Type="http://schemas.openxmlformats.org/officeDocument/2006/relationships/image" Target="../media/image40.png"/><Relationship Id="rId7" Type="http://schemas.openxmlformats.org/officeDocument/2006/relationships/oleObject" Target="../embeddings/oleObject20.bin"/><Relationship Id="rId6" Type="http://schemas.openxmlformats.org/officeDocument/2006/relationships/image" Target="../media/image39.png"/><Relationship Id="rId5" Type="http://schemas.openxmlformats.org/officeDocument/2006/relationships/oleObject" Target="../embeddings/oleObject19.bin"/><Relationship Id="rId4" Type="http://schemas.openxmlformats.org/officeDocument/2006/relationships/image" Target="../media/image38.png"/><Relationship Id="rId3" Type="http://schemas.openxmlformats.org/officeDocument/2006/relationships/oleObject" Target="../embeddings/oleObject18.bin"/><Relationship Id="rId2" Type="http://schemas.openxmlformats.org/officeDocument/2006/relationships/image" Target="../media/image37.png"/><Relationship Id="rId12" Type="http://schemas.openxmlformats.org/officeDocument/2006/relationships/vmlDrawing" Target="../drawings/vmlDrawing8.vml"/><Relationship Id="rId11" Type="http://schemas.openxmlformats.org/officeDocument/2006/relationships/slideLayout" Target="../slideLayouts/slideLayout2.xml"/><Relationship Id="rId10" Type="http://schemas.openxmlformats.org/officeDocument/2006/relationships/tags" Target="../tags/tag556.xml"/><Relationship Id="rId1" Type="http://schemas.openxmlformats.org/officeDocument/2006/relationships/oleObject" Target="../embeddings/oleObject17.bin"/></Relationships>
</file>

<file path=ppt/slides/_rels/slide22.xml.rels><?xml version="1.0" encoding="UTF-8" standalone="yes"?>
<Relationships xmlns="http://schemas.openxmlformats.org/package/2006/relationships"><Relationship Id="rId9" Type="http://schemas.openxmlformats.org/officeDocument/2006/relationships/tags" Target="../tags/tag557.xml"/><Relationship Id="rId8" Type="http://schemas.openxmlformats.org/officeDocument/2006/relationships/image" Target="../media/image42.png"/><Relationship Id="rId7" Type="http://schemas.openxmlformats.org/officeDocument/2006/relationships/oleObject" Target="../embeddings/oleObject24.bin"/><Relationship Id="rId6" Type="http://schemas.openxmlformats.org/officeDocument/2006/relationships/image" Target="../media/image41.png"/><Relationship Id="rId5" Type="http://schemas.openxmlformats.org/officeDocument/2006/relationships/oleObject" Target="../embeddings/oleObject23.bin"/><Relationship Id="rId4" Type="http://schemas.openxmlformats.org/officeDocument/2006/relationships/image" Target="../media/image40.png"/><Relationship Id="rId3" Type="http://schemas.openxmlformats.org/officeDocument/2006/relationships/oleObject" Target="../embeddings/oleObject22.bin"/><Relationship Id="rId2" Type="http://schemas.openxmlformats.org/officeDocument/2006/relationships/image" Target="../media/image39.png"/><Relationship Id="rId13" Type="http://schemas.openxmlformats.org/officeDocument/2006/relationships/vmlDrawing" Target="../drawings/vmlDrawing9.vml"/><Relationship Id="rId12" Type="http://schemas.openxmlformats.org/officeDocument/2006/relationships/slideLayout" Target="../slideLayouts/slideLayout2.xml"/><Relationship Id="rId11" Type="http://schemas.openxmlformats.org/officeDocument/2006/relationships/tags" Target="../tags/tag559.xml"/><Relationship Id="rId10" Type="http://schemas.openxmlformats.org/officeDocument/2006/relationships/tags" Target="../tags/tag558.xml"/><Relationship Id="rId1" Type="http://schemas.openxmlformats.org/officeDocument/2006/relationships/oleObject" Target="../embeddings/oleObject21.bin"/></Relationships>
</file>

<file path=ppt/slides/_rels/slide23.xml.rels><?xml version="1.0" encoding="UTF-8" standalone="yes"?>
<Relationships xmlns="http://schemas.openxmlformats.org/package/2006/relationships"><Relationship Id="rId9" Type="http://schemas.openxmlformats.org/officeDocument/2006/relationships/image" Target="../media/image44.png"/><Relationship Id="rId8" Type="http://schemas.openxmlformats.org/officeDocument/2006/relationships/oleObject" Target="../embeddings/oleObject29.bin"/><Relationship Id="rId7" Type="http://schemas.openxmlformats.org/officeDocument/2006/relationships/oleObject" Target="../embeddings/oleObject28.bin"/><Relationship Id="rId6" Type="http://schemas.openxmlformats.org/officeDocument/2006/relationships/image" Target="../media/image43.png"/><Relationship Id="rId5" Type="http://schemas.openxmlformats.org/officeDocument/2006/relationships/oleObject" Target="../embeddings/oleObject27.bin"/><Relationship Id="rId4" Type="http://schemas.openxmlformats.org/officeDocument/2006/relationships/image" Target="../media/image42.png"/><Relationship Id="rId3" Type="http://schemas.openxmlformats.org/officeDocument/2006/relationships/oleObject" Target="../embeddings/oleObject26.bin"/><Relationship Id="rId2" Type="http://schemas.openxmlformats.org/officeDocument/2006/relationships/image" Target="../media/image41.png"/><Relationship Id="rId19" Type="http://schemas.openxmlformats.org/officeDocument/2006/relationships/vmlDrawing" Target="../drawings/vmlDrawing10.vml"/><Relationship Id="rId18" Type="http://schemas.openxmlformats.org/officeDocument/2006/relationships/slideLayout" Target="../slideLayouts/slideLayout2.xml"/><Relationship Id="rId17" Type="http://schemas.openxmlformats.org/officeDocument/2006/relationships/tags" Target="../tags/tag560.xml"/><Relationship Id="rId16" Type="http://schemas.openxmlformats.org/officeDocument/2006/relationships/oleObject" Target="../embeddings/oleObject34.bin"/><Relationship Id="rId15" Type="http://schemas.openxmlformats.org/officeDocument/2006/relationships/image" Target="../media/image46.png"/><Relationship Id="rId14" Type="http://schemas.openxmlformats.org/officeDocument/2006/relationships/oleObject" Target="../embeddings/oleObject33.bin"/><Relationship Id="rId13" Type="http://schemas.openxmlformats.org/officeDocument/2006/relationships/oleObject" Target="../embeddings/oleObject32.bin"/><Relationship Id="rId12" Type="http://schemas.openxmlformats.org/officeDocument/2006/relationships/image" Target="../media/image45.png"/><Relationship Id="rId11" Type="http://schemas.openxmlformats.org/officeDocument/2006/relationships/oleObject" Target="../embeddings/oleObject31.bin"/><Relationship Id="rId10" Type="http://schemas.openxmlformats.org/officeDocument/2006/relationships/oleObject" Target="../embeddings/oleObject30.bin"/><Relationship Id="rId1" Type="http://schemas.openxmlformats.org/officeDocument/2006/relationships/oleObject" Target="../embeddings/oleObject25.bin"/></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9" Type="http://schemas.openxmlformats.org/officeDocument/2006/relationships/tags" Target="../tags/tag569.xml"/><Relationship Id="rId8" Type="http://schemas.openxmlformats.org/officeDocument/2006/relationships/tags" Target="../tags/tag568.xml"/><Relationship Id="rId7" Type="http://schemas.openxmlformats.org/officeDocument/2006/relationships/tags" Target="../tags/tag567.xml"/><Relationship Id="rId6" Type="http://schemas.openxmlformats.org/officeDocument/2006/relationships/tags" Target="../tags/tag566.xml"/><Relationship Id="rId5" Type="http://schemas.openxmlformats.org/officeDocument/2006/relationships/tags" Target="../tags/tag565.xml"/><Relationship Id="rId4" Type="http://schemas.openxmlformats.org/officeDocument/2006/relationships/tags" Target="../tags/tag564.xml"/><Relationship Id="rId3" Type="http://schemas.openxmlformats.org/officeDocument/2006/relationships/tags" Target="../tags/tag563.xml"/><Relationship Id="rId2" Type="http://schemas.openxmlformats.org/officeDocument/2006/relationships/tags" Target="../tags/tag562.xml"/><Relationship Id="rId10" Type="http://schemas.openxmlformats.org/officeDocument/2006/relationships/slideLayout" Target="../slideLayouts/slideLayout10.xml"/><Relationship Id="rId1" Type="http://schemas.openxmlformats.org/officeDocument/2006/relationships/tags" Target="../tags/tag561.xml"/></Relationships>
</file>

<file path=ppt/slides/_rels/slide26.xml.rels><?xml version="1.0" encoding="UTF-8" standalone="yes"?>
<Relationships xmlns="http://schemas.openxmlformats.org/package/2006/relationships"><Relationship Id="rId99" Type="http://schemas.openxmlformats.org/officeDocument/2006/relationships/tags" Target="../tags/tag668.xml"/><Relationship Id="rId98" Type="http://schemas.openxmlformats.org/officeDocument/2006/relationships/tags" Target="../tags/tag667.xml"/><Relationship Id="rId97" Type="http://schemas.openxmlformats.org/officeDocument/2006/relationships/tags" Target="../tags/tag666.xml"/><Relationship Id="rId96" Type="http://schemas.openxmlformats.org/officeDocument/2006/relationships/tags" Target="../tags/tag665.xml"/><Relationship Id="rId95" Type="http://schemas.openxmlformats.org/officeDocument/2006/relationships/tags" Target="../tags/tag664.xml"/><Relationship Id="rId94" Type="http://schemas.openxmlformats.org/officeDocument/2006/relationships/tags" Target="../tags/tag663.xml"/><Relationship Id="rId93" Type="http://schemas.openxmlformats.org/officeDocument/2006/relationships/tags" Target="../tags/tag662.xml"/><Relationship Id="rId92" Type="http://schemas.openxmlformats.org/officeDocument/2006/relationships/tags" Target="../tags/tag661.xml"/><Relationship Id="rId91" Type="http://schemas.openxmlformats.org/officeDocument/2006/relationships/tags" Target="../tags/tag660.xml"/><Relationship Id="rId90" Type="http://schemas.openxmlformats.org/officeDocument/2006/relationships/tags" Target="../tags/tag659.xml"/><Relationship Id="rId9" Type="http://schemas.openxmlformats.org/officeDocument/2006/relationships/tags" Target="../tags/tag578.xml"/><Relationship Id="rId89" Type="http://schemas.openxmlformats.org/officeDocument/2006/relationships/tags" Target="../tags/tag658.xml"/><Relationship Id="rId88" Type="http://schemas.openxmlformats.org/officeDocument/2006/relationships/tags" Target="../tags/tag657.xml"/><Relationship Id="rId87" Type="http://schemas.openxmlformats.org/officeDocument/2006/relationships/tags" Target="../tags/tag656.xml"/><Relationship Id="rId86" Type="http://schemas.openxmlformats.org/officeDocument/2006/relationships/tags" Target="../tags/tag655.xml"/><Relationship Id="rId85" Type="http://schemas.openxmlformats.org/officeDocument/2006/relationships/tags" Target="../tags/tag654.xml"/><Relationship Id="rId84" Type="http://schemas.openxmlformats.org/officeDocument/2006/relationships/tags" Target="../tags/tag653.xml"/><Relationship Id="rId83" Type="http://schemas.openxmlformats.org/officeDocument/2006/relationships/tags" Target="../tags/tag652.xml"/><Relationship Id="rId82" Type="http://schemas.openxmlformats.org/officeDocument/2006/relationships/tags" Target="../tags/tag651.xml"/><Relationship Id="rId81" Type="http://schemas.openxmlformats.org/officeDocument/2006/relationships/tags" Target="../tags/tag650.xml"/><Relationship Id="rId80" Type="http://schemas.openxmlformats.org/officeDocument/2006/relationships/tags" Target="../tags/tag649.xml"/><Relationship Id="rId8" Type="http://schemas.openxmlformats.org/officeDocument/2006/relationships/tags" Target="../tags/tag577.xml"/><Relationship Id="rId79" Type="http://schemas.openxmlformats.org/officeDocument/2006/relationships/tags" Target="../tags/tag648.xml"/><Relationship Id="rId78" Type="http://schemas.openxmlformats.org/officeDocument/2006/relationships/tags" Target="../tags/tag647.xml"/><Relationship Id="rId77" Type="http://schemas.openxmlformats.org/officeDocument/2006/relationships/tags" Target="../tags/tag646.xml"/><Relationship Id="rId76" Type="http://schemas.openxmlformats.org/officeDocument/2006/relationships/tags" Target="../tags/tag645.xml"/><Relationship Id="rId75" Type="http://schemas.openxmlformats.org/officeDocument/2006/relationships/tags" Target="../tags/tag644.xml"/><Relationship Id="rId74" Type="http://schemas.openxmlformats.org/officeDocument/2006/relationships/tags" Target="../tags/tag643.xml"/><Relationship Id="rId73" Type="http://schemas.openxmlformats.org/officeDocument/2006/relationships/tags" Target="../tags/tag642.xml"/><Relationship Id="rId72" Type="http://schemas.openxmlformats.org/officeDocument/2006/relationships/tags" Target="../tags/tag641.xml"/><Relationship Id="rId71" Type="http://schemas.openxmlformats.org/officeDocument/2006/relationships/tags" Target="../tags/tag640.xml"/><Relationship Id="rId70" Type="http://schemas.openxmlformats.org/officeDocument/2006/relationships/tags" Target="../tags/tag639.xml"/><Relationship Id="rId7" Type="http://schemas.openxmlformats.org/officeDocument/2006/relationships/tags" Target="../tags/tag576.xml"/><Relationship Id="rId69" Type="http://schemas.openxmlformats.org/officeDocument/2006/relationships/tags" Target="../tags/tag638.xml"/><Relationship Id="rId68" Type="http://schemas.openxmlformats.org/officeDocument/2006/relationships/tags" Target="../tags/tag637.xml"/><Relationship Id="rId67" Type="http://schemas.openxmlformats.org/officeDocument/2006/relationships/tags" Target="../tags/tag636.xml"/><Relationship Id="rId66" Type="http://schemas.openxmlformats.org/officeDocument/2006/relationships/tags" Target="../tags/tag635.xml"/><Relationship Id="rId65" Type="http://schemas.openxmlformats.org/officeDocument/2006/relationships/tags" Target="../tags/tag634.xml"/><Relationship Id="rId64" Type="http://schemas.openxmlformats.org/officeDocument/2006/relationships/tags" Target="../tags/tag633.xml"/><Relationship Id="rId63" Type="http://schemas.openxmlformats.org/officeDocument/2006/relationships/tags" Target="../tags/tag632.xml"/><Relationship Id="rId62" Type="http://schemas.openxmlformats.org/officeDocument/2006/relationships/tags" Target="../tags/tag631.xml"/><Relationship Id="rId61" Type="http://schemas.openxmlformats.org/officeDocument/2006/relationships/tags" Target="../tags/tag630.xml"/><Relationship Id="rId60" Type="http://schemas.openxmlformats.org/officeDocument/2006/relationships/tags" Target="../tags/tag629.xml"/><Relationship Id="rId6" Type="http://schemas.openxmlformats.org/officeDocument/2006/relationships/tags" Target="../tags/tag575.xml"/><Relationship Id="rId59" Type="http://schemas.openxmlformats.org/officeDocument/2006/relationships/tags" Target="../tags/tag628.xml"/><Relationship Id="rId58" Type="http://schemas.openxmlformats.org/officeDocument/2006/relationships/tags" Target="../tags/tag627.xml"/><Relationship Id="rId57" Type="http://schemas.openxmlformats.org/officeDocument/2006/relationships/tags" Target="../tags/tag626.xml"/><Relationship Id="rId56" Type="http://schemas.openxmlformats.org/officeDocument/2006/relationships/tags" Target="../tags/tag625.xml"/><Relationship Id="rId55" Type="http://schemas.openxmlformats.org/officeDocument/2006/relationships/tags" Target="../tags/tag624.xml"/><Relationship Id="rId54" Type="http://schemas.openxmlformats.org/officeDocument/2006/relationships/tags" Target="../tags/tag623.xml"/><Relationship Id="rId53" Type="http://schemas.openxmlformats.org/officeDocument/2006/relationships/tags" Target="../tags/tag622.xml"/><Relationship Id="rId52" Type="http://schemas.openxmlformats.org/officeDocument/2006/relationships/tags" Target="../tags/tag621.xml"/><Relationship Id="rId51" Type="http://schemas.openxmlformats.org/officeDocument/2006/relationships/tags" Target="../tags/tag620.xml"/><Relationship Id="rId50" Type="http://schemas.openxmlformats.org/officeDocument/2006/relationships/tags" Target="../tags/tag619.xml"/><Relationship Id="rId5" Type="http://schemas.openxmlformats.org/officeDocument/2006/relationships/tags" Target="../tags/tag574.xml"/><Relationship Id="rId49" Type="http://schemas.openxmlformats.org/officeDocument/2006/relationships/tags" Target="../tags/tag618.xml"/><Relationship Id="rId48" Type="http://schemas.openxmlformats.org/officeDocument/2006/relationships/tags" Target="../tags/tag617.xml"/><Relationship Id="rId47" Type="http://schemas.openxmlformats.org/officeDocument/2006/relationships/tags" Target="../tags/tag616.xml"/><Relationship Id="rId46" Type="http://schemas.openxmlformats.org/officeDocument/2006/relationships/tags" Target="../tags/tag615.xml"/><Relationship Id="rId45" Type="http://schemas.openxmlformats.org/officeDocument/2006/relationships/tags" Target="../tags/tag614.xml"/><Relationship Id="rId44" Type="http://schemas.openxmlformats.org/officeDocument/2006/relationships/tags" Target="../tags/tag613.xml"/><Relationship Id="rId43" Type="http://schemas.openxmlformats.org/officeDocument/2006/relationships/tags" Target="../tags/tag612.xml"/><Relationship Id="rId42" Type="http://schemas.openxmlformats.org/officeDocument/2006/relationships/tags" Target="../tags/tag611.xml"/><Relationship Id="rId41" Type="http://schemas.openxmlformats.org/officeDocument/2006/relationships/tags" Target="../tags/tag610.xml"/><Relationship Id="rId40" Type="http://schemas.openxmlformats.org/officeDocument/2006/relationships/tags" Target="../tags/tag609.xml"/><Relationship Id="rId4" Type="http://schemas.openxmlformats.org/officeDocument/2006/relationships/tags" Target="../tags/tag573.xml"/><Relationship Id="rId39" Type="http://schemas.openxmlformats.org/officeDocument/2006/relationships/tags" Target="../tags/tag608.xml"/><Relationship Id="rId38" Type="http://schemas.openxmlformats.org/officeDocument/2006/relationships/tags" Target="../tags/tag607.xml"/><Relationship Id="rId37" Type="http://schemas.openxmlformats.org/officeDocument/2006/relationships/tags" Target="../tags/tag606.xml"/><Relationship Id="rId36" Type="http://schemas.openxmlformats.org/officeDocument/2006/relationships/tags" Target="../tags/tag605.xml"/><Relationship Id="rId35" Type="http://schemas.openxmlformats.org/officeDocument/2006/relationships/tags" Target="../tags/tag604.xml"/><Relationship Id="rId34" Type="http://schemas.openxmlformats.org/officeDocument/2006/relationships/tags" Target="../tags/tag603.xml"/><Relationship Id="rId33" Type="http://schemas.openxmlformats.org/officeDocument/2006/relationships/tags" Target="../tags/tag602.xml"/><Relationship Id="rId32" Type="http://schemas.openxmlformats.org/officeDocument/2006/relationships/tags" Target="../tags/tag601.xml"/><Relationship Id="rId31" Type="http://schemas.openxmlformats.org/officeDocument/2006/relationships/tags" Target="../tags/tag600.xml"/><Relationship Id="rId30" Type="http://schemas.openxmlformats.org/officeDocument/2006/relationships/tags" Target="../tags/tag599.xml"/><Relationship Id="rId3" Type="http://schemas.openxmlformats.org/officeDocument/2006/relationships/tags" Target="../tags/tag572.xml"/><Relationship Id="rId29" Type="http://schemas.openxmlformats.org/officeDocument/2006/relationships/tags" Target="../tags/tag598.xml"/><Relationship Id="rId28" Type="http://schemas.openxmlformats.org/officeDocument/2006/relationships/tags" Target="../tags/tag597.xml"/><Relationship Id="rId27" Type="http://schemas.openxmlformats.org/officeDocument/2006/relationships/tags" Target="../tags/tag596.xml"/><Relationship Id="rId26" Type="http://schemas.openxmlformats.org/officeDocument/2006/relationships/tags" Target="../tags/tag595.xml"/><Relationship Id="rId25" Type="http://schemas.openxmlformats.org/officeDocument/2006/relationships/tags" Target="../tags/tag594.xml"/><Relationship Id="rId24" Type="http://schemas.openxmlformats.org/officeDocument/2006/relationships/tags" Target="../tags/tag593.xml"/><Relationship Id="rId23" Type="http://schemas.openxmlformats.org/officeDocument/2006/relationships/tags" Target="../tags/tag592.xml"/><Relationship Id="rId22" Type="http://schemas.openxmlformats.org/officeDocument/2006/relationships/tags" Target="../tags/tag591.xml"/><Relationship Id="rId21" Type="http://schemas.openxmlformats.org/officeDocument/2006/relationships/tags" Target="../tags/tag590.xml"/><Relationship Id="rId20" Type="http://schemas.openxmlformats.org/officeDocument/2006/relationships/tags" Target="../tags/tag589.xml"/><Relationship Id="rId2" Type="http://schemas.openxmlformats.org/officeDocument/2006/relationships/tags" Target="../tags/tag571.xml"/><Relationship Id="rId19" Type="http://schemas.openxmlformats.org/officeDocument/2006/relationships/tags" Target="../tags/tag588.xml"/><Relationship Id="rId18" Type="http://schemas.openxmlformats.org/officeDocument/2006/relationships/tags" Target="../tags/tag587.xml"/><Relationship Id="rId17" Type="http://schemas.openxmlformats.org/officeDocument/2006/relationships/tags" Target="../tags/tag586.xml"/><Relationship Id="rId16" Type="http://schemas.openxmlformats.org/officeDocument/2006/relationships/tags" Target="../tags/tag585.xml"/><Relationship Id="rId15" Type="http://schemas.openxmlformats.org/officeDocument/2006/relationships/tags" Target="../tags/tag584.xml"/><Relationship Id="rId14" Type="http://schemas.openxmlformats.org/officeDocument/2006/relationships/tags" Target="../tags/tag583.xml"/><Relationship Id="rId13" Type="http://schemas.openxmlformats.org/officeDocument/2006/relationships/tags" Target="../tags/tag582.xml"/><Relationship Id="rId126" Type="http://schemas.openxmlformats.org/officeDocument/2006/relationships/notesSlide" Target="../notesSlides/notesSlide2.xml"/><Relationship Id="rId125" Type="http://schemas.openxmlformats.org/officeDocument/2006/relationships/slideLayout" Target="../slideLayouts/slideLayout10.xml"/><Relationship Id="rId124" Type="http://schemas.openxmlformats.org/officeDocument/2006/relationships/tags" Target="../tags/tag693.xml"/><Relationship Id="rId123" Type="http://schemas.openxmlformats.org/officeDocument/2006/relationships/tags" Target="../tags/tag692.xml"/><Relationship Id="rId122" Type="http://schemas.openxmlformats.org/officeDocument/2006/relationships/tags" Target="../tags/tag691.xml"/><Relationship Id="rId121" Type="http://schemas.openxmlformats.org/officeDocument/2006/relationships/tags" Target="../tags/tag690.xml"/><Relationship Id="rId120" Type="http://schemas.openxmlformats.org/officeDocument/2006/relationships/tags" Target="../tags/tag689.xml"/><Relationship Id="rId12" Type="http://schemas.openxmlformats.org/officeDocument/2006/relationships/tags" Target="../tags/tag581.xml"/><Relationship Id="rId119" Type="http://schemas.openxmlformats.org/officeDocument/2006/relationships/tags" Target="../tags/tag688.xml"/><Relationship Id="rId118" Type="http://schemas.openxmlformats.org/officeDocument/2006/relationships/tags" Target="../tags/tag687.xml"/><Relationship Id="rId117" Type="http://schemas.openxmlformats.org/officeDocument/2006/relationships/tags" Target="../tags/tag686.xml"/><Relationship Id="rId116" Type="http://schemas.openxmlformats.org/officeDocument/2006/relationships/tags" Target="../tags/tag685.xml"/><Relationship Id="rId115" Type="http://schemas.openxmlformats.org/officeDocument/2006/relationships/tags" Target="../tags/tag684.xml"/><Relationship Id="rId114" Type="http://schemas.openxmlformats.org/officeDocument/2006/relationships/tags" Target="../tags/tag683.xml"/><Relationship Id="rId113" Type="http://schemas.openxmlformats.org/officeDocument/2006/relationships/tags" Target="../tags/tag682.xml"/><Relationship Id="rId112" Type="http://schemas.openxmlformats.org/officeDocument/2006/relationships/tags" Target="../tags/tag681.xml"/><Relationship Id="rId111" Type="http://schemas.openxmlformats.org/officeDocument/2006/relationships/tags" Target="../tags/tag680.xml"/><Relationship Id="rId110" Type="http://schemas.openxmlformats.org/officeDocument/2006/relationships/tags" Target="../tags/tag679.xml"/><Relationship Id="rId11" Type="http://schemas.openxmlformats.org/officeDocument/2006/relationships/tags" Target="../tags/tag580.xml"/><Relationship Id="rId109" Type="http://schemas.openxmlformats.org/officeDocument/2006/relationships/tags" Target="../tags/tag678.xml"/><Relationship Id="rId108" Type="http://schemas.openxmlformats.org/officeDocument/2006/relationships/tags" Target="../tags/tag677.xml"/><Relationship Id="rId107" Type="http://schemas.openxmlformats.org/officeDocument/2006/relationships/tags" Target="../tags/tag676.xml"/><Relationship Id="rId106" Type="http://schemas.openxmlformats.org/officeDocument/2006/relationships/tags" Target="../tags/tag675.xml"/><Relationship Id="rId105" Type="http://schemas.openxmlformats.org/officeDocument/2006/relationships/tags" Target="../tags/tag674.xml"/><Relationship Id="rId104" Type="http://schemas.openxmlformats.org/officeDocument/2006/relationships/tags" Target="../tags/tag673.xml"/><Relationship Id="rId103" Type="http://schemas.openxmlformats.org/officeDocument/2006/relationships/tags" Target="../tags/tag672.xml"/><Relationship Id="rId102" Type="http://schemas.openxmlformats.org/officeDocument/2006/relationships/tags" Target="../tags/tag671.xml"/><Relationship Id="rId101" Type="http://schemas.openxmlformats.org/officeDocument/2006/relationships/tags" Target="../tags/tag670.xml"/><Relationship Id="rId100" Type="http://schemas.openxmlformats.org/officeDocument/2006/relationships/tags" Target="../tags/tag669.xml"/><Relationship Id="rId10" Type="http://schemas.openxmlformats.org/officeDocument/2006/relationships/tags" Target="../tags/tag579.xml"/><Relationship Id="rId1" Type="http://schemas.openxmlformats.org/officeDocument/2006/relationships/tags" Target="../tags/tag570.xml"/></Relationships>
</file>

<file path=ppt/slides/_rels/slide27.xml.rels><?xml version="1.0" encoding="UTF-8" standalone="yes"?>
<Relationships xmlns="http://schemas.openxmlformats.org/package/2006/relationships"><Relationship Id="rId9" Type="http://schemas.openxmlformats.org/officeDocument/2006/relationships/tags" Target="../tags/tag705.xml"/><Relationship Id="rId8" Type="http://schemas.openxmlformats.org/officeDocument/2006/relationships/tags" Target="../tags/tag704.xml"/><Relationship Id="rId7" Type="http://schemas.openxmlformats.org/officeDocument/2006/relationships/tags" Target="../tags/tag703.xml"/><Relationship Id="rId6" Type="http://schemas.openxmlformats.org/officeDocument/2006/relationships/tags" Target="../tags/tag702.xml"/><Relationship Id="rId5" Type="http://schemas.openxmlformats.org/officeDocument/2006/relationships/tags" Target="../tags/tag701.xml"/><Relationship Id="rId4" Type="http://schemas.openxmlformats.org/officeDocument/2006/relationships/tags" Target="../tags/tag700.xml"/><Relationship Id="rId32" Type="http://schemas.openxmlformats.org/officeDocument/2006/relationships/notesSlide" Target="../notesSlides/notesSlide3.xml"/><Relationship Id="rId31" Type="http://schemas.openxmlformats.org/officeDocument/2006/relationships/slideLayout" Target="../slideLayouts/slideLayout7.xml"/><Relationship Id="rId30" Type="http://schemas.openxmlformats.org/officeDocument/2006/relationships/tags" Target="../tags/tag726.xml"/><Relationship Id="rId3" Type="http://schemas.openxmlformats.org/officeDocument/2006/relationships/tags" Target="../tags/tag699.xml"/><Relationship Id="rId29" Type="http://schemas.openxmlformats.org/officeDocument/2006/relationships/tags" Target="../tags/tag725.xml"/><Relationship Id="rId28" Type="http://schemas.openxmlformats.org/officeDocument/2006/relationships/tags" Target="../tags/tag724.xml"/><Relationship Id="rId27" Type="http://schemas.openxmlformats.org/officeDocument/2006/relationships/tags" Target="../tags/tag723.xml"/><Relationship Id="rId26" Type="http://schemas.openxmlformats.org/officeDocument/2006/relationships/tags" Target="../tags/tag722.xml"/><Relationship Id="rId25" Type="http://schemas.openxmlformats.org/officeDocument/2006/relationships/tags" Target="../tags/tag721.xml"/><Relationship Id="rId24" Type="http://schemas.openxmlformats.org/officeDocument/2006/relationships/tags" Target="../tags/tag720.xml"/><Relationship Id="rId23" Type="http://schemas.openxmlformats.org/officeDocument/2006/relationships/tags" Target="../tags/tag719.xml"/><Relationship Id="rId22" Type="http://schemas.openxmlformats.org/officeDocument/2006/relationships/tags" Target="../tags/tag718.xml"/><Relationship Id="rId21" Type="http://schemas.openxmlformats.org/officeDocument/2006/relationships/tags" Target="../tags/tag717.xml"/><Relationship Id="rId20" Type="http://schemas.openxmlformats.org/officeDocument/2006/relationships/tags" Target="../tags/tag716.xml"/><Relationship Id="rId2" Type="http://schemas.openxmlformats.org/officeDocument/2006/relationships/tags" Target="../tags/tag698.xml"/><Relationship Id="rId19" Type="http://schemas.openxmlformats.org/officeDocument/2006/relationships/tags" Target="../tags/tag715.xml"/><Relationship Id="rId18" Type="http://schemas.openxmlformats.org/officeDocument/2006/relationships/tags" Target="../tags/tag714.xml"/><Relationship Id="rId17" Type="http://schemas.openxmlformats.org/officeDocument/2006/relationships/tags" Target="../tags/tag713.xml"/><Relationship Id="rId16" Type="http://schemas.openxmlformats.org/officeDocument/2006/relationships/tags" Target="../tags/tag712.xml"/><Relationship Id="rId15" Type="http://schemas.openxmlformats.org/officeDocument/2006/relationships/tags" Target="../tags/tag711.xml"/><Relationship Id="rId14" Type="http://schemas.openxmlformats.org/officeDocument/2006/relationships/tags" Target="../tags/tag710.xml"/><Relationship Id="rId13" Type="http://schemas.openxmlformats.org/officeDocument/2006/relationships/tags" Target="../tags/tag709.xml"/><Relationship Id="rId12" Type="http://schemas.openxmlformats.org/officeDocument/2006/relationships/tags" Target="../tags/tag708.xml"/><Relationship Id="rId11" Type="http://schemas.openxmlformats.org/officeDocument/2006/relationships/tags" Target="../tags/tag707.xml"/><Relationship Id="rId10" Type="http://schemas.openxmlformats.org/officeDocument/2006/relationships/tags" Target="../tags/tag706.xml"/><Relationship Id="rId1" Type="http://schemas.openxmlformats.org/officeDocument/2006/relationships/tags" Target="../tags/tag697.xml"/></Relationships>
</file>

<file path=ppt/slides/_rels/slide28.xml.rels><?xml version="1.0" encoding="UTF-8" standalone="yes"?>
<Relationships xmlns="http://schemas.openxmlformats.org/package/2006/relationships"><Relationship Id="rId9" Type="http://schemas.openxmlformats.org/officeDocument/2006/relationships/tags" Target="../tags/tag738.xml"/><Relationship Id="rId8" Type="http://schemas.openxmlformats.org/officeDocument/2006/relationships/tags" Target="../tags/tag737.xml"/><Relationship Id="rId7" Type="http://schemas.openxmlformats.org/officeDocument/2006/relationships/tags" Target="../tags/tag736.xml"/><Relationship Id="rId6" Type="http://schemas.openxmlformats.org/officeDocument/2006/relationships/tags" Target="../tags/tag735.xml"/><Relationship Id="rId5" Type="http://schemas.openxmlformats.org/officeDocument/2006/relationships/tags" Target="../tags/tag734.xml"/><Relationship Id="rId4" Type="http://schemas.openxmlformats.org/officeDocument/2006/relationships/tags" Target="../tags/tag733.xml"/><Relationship Id="rId3" Type="http://schemas.openxmlformats.org/officeDocument/2006/relationships/tags" Target="../tags/tag732.xml"/><Relationship Id="rId29" Type="http://schemas.openxmlformats.org/officeDocument/2006/relationships/notesSlide" Target="../notesSlides/notesSlide4.xml"/><Relationship Id="rId28" Type="http://schemas.openxmlformats.org/officeDocument/2006/relationships/slideLayout" Target="../slideLayouts/slideLayout7.xml"/><Relationship Id="rId27" Type="http://schemas.openxmlformats.org/officeDocument/2006/relationships/tags" Target="../tags/tag756.xml"/><Relationship Id="rId26" Type="http://schemas.openxmlformats.org/officeDocument/2006/relationships/tags" Target="../tags/tag755.xml"/><Relationship Id="rId25" Type="http://schemas.openxmlformats.org/officeDocument/2006/relationships/tags" Target="../tags/tag754.xml"/><Relationship Id="rId24" Type="http://schemas.openxmlformats.org/officeDocument/2006/relationships/tags" Target="../tags/tag753.xml"/><Relationship Id="rId23" Type="http://schemas.openxmlformats.org/officeDocument/2006/relationships/tags" Target="../tags/tag752.xml"/><Relationship Id="rId22" Type="http://schemas.openxmlformats.org/officeDocument/2006/relationships/tags" Target="../tags/tag751.xml"/><Relationship Id="rId21" Type="http://schemas.openxmlformats.org/officeDocument/2006/relationships/tags" Target="../tags/tag750.xml"/><Relationship Id="rId20" Type="http://schemas.openxmlformats.org/officeDocument/2006/relationships/tags" Target="../tags/tag749.xml"/><Relationship Id="rId2" Type="http://schemas.openxmlformats.org/officeDocument/2006/relationships/tags" Target="../tags/tag731.xml"/><Relationship Id="rId19" Type="http://schemas.openxmlformats.org/officeDocument/2006/relationships/tags" Target="../tags/tag748.xml"/><Relationship Id="rId18" Type="http://schemas.openxmlformats.org/officeDocument/2006/relationships/tags" Target="../tags/tag747.xml"/><Relationship Id="rId17" Type="http://schemas.openxmlformats.org/officeDocument/2006/relationships/tags" Target="../tags/tag746.xml"/><Relationship Id="rId16" Type="http://schemas.openxmlformats.org/officeDocument/2006/relationships/tags" Target="../tags/tag745.xml"/><Relationship Id="rId15" Type="http://schemas.openxmlformats.org/officeDocument/2006/relationships/tags" Target="../tags/tag744.xml"/><Relationship Id="rId14" Type="http://schemas.openxmlformats.org/officeDocument/2006/relationships/tags" Target="../tags/tag743.xml"/><Relationship Id="rId13" Type="http://schemas.openxmlformats.org/officeDocument/2006/relationships/tags" Target="../tags/tag742.xml"/><Relationship Id="rId12" Type="http://schemas.openxmlformats.org/officeDocument/2006/relationships/tags" Target="../tags/tag741.xml"/><Relationship Id="rId11" Type="http://schemas.openxmlformats.org/officeDocument/2006/relationships/tags" Target="../tags/tag740.xml"/><Relationship Id="rId10" Type="http://schemas.openxmlformats.org/officeDocument/2006/relationships/tags" Target="../tags/tag739.xml"/><Relationship Id="rId1" Type="http://schemas.openxmlformats.org/officeDocument/2006/relationships/tags" Target="../tags/tag730.xml"/></Relationships>
</file>

<file path=ppt/slides/_rels/slide29.xml.rels><?xml version="1.0" encoding="UTF-8" standalone="yes"?>
<Relationships xmlns="http://schemas.openxmlformats.org/package/2006/relationships"><Relationship Id="rId9" Type="http://schemas.openxmlformats.org/officeDocument/2006/relationships/tags" Target="../tags/tag768.xml"/><Relationship Id="rId8" Type="http://schemas.openxmlformats.org/officeDocument/2006/relationships/tags" Target="../tags/tag767.xml"/><Relationship Id="rId7" Type="http://schemas.openxmlformats.org/officeDocument/2006/relationships/tags" Target="../tags/tag766.xml"/><Relationship Id="rId6" Type="http://schemas.openxmlformats.org/officeDocument/2006/relationships/tags" Target="../tags/tag765.xml"/><Relationship Id="rId5" Type="http://schemas.openxmlformats.org/officeDocument/2006/relationships/tags" Target="../tags/tag764.xml"/><Relationship Id="rId4" Type="http://schemas.openxmlformats.org/officeDocument/2006/relationships/tags" Target="../tags/tag763.xml"/><Relationship Id="rId30" Type="http://schemas.openxmlformats.org/officeDocument/2006/relationships/notesSlide" Target="../notesSlides/notesSlide5.xml"/><Relationship Id="rId3" Type="http://schemas.openxmlformats.org/officeDocument/2006/relationships/tags" Target="../tags/tag762.xml"/><Relationship Id="rId29" Type="http://schemas.openxmlformats.org/officeDocument/2006/relationships/slideLayout" Target="../slideLayouts/slideLayout7.xml"/><Relationship Id="rId28" Type="http://schemas.openxmlformats.org/officeDocument/2006/relationships/tags" Target="../tags/tag787.xml"/><Relationship Id="rId27" Type="http://schemas.openxmlformats.org/officeDocument/2006/relationships/tags" Target="../tags/tag786.xml"/><Relationship Id="rId26" Type="http://schemas.openxmlformats.org/officeDocument/2006/relationships/tags" Target="../tags/tag785.xml"/><Relationship Id="rId25" Type="http://schemas.openxmlformats.org/officeDocument/2006/relationships/tags" Target="../tags/tag784.xml"/><Relationship Id="rId24" Type="http://schemas.openxmlformats.org/officeDocument/2006/relationships/tags" Target="../tags/tag783.xml"/><Relationship Id="rId23" Type="http://schemas.openxmlformats.org/officeDocument/2006/relationships/tags" Target="../tags/tag782.xml"/><Relationship Id="rId22" Type="http://schemas.openxmlformats.org/officeDocument/2006/relationships/tags" Target="../tags/tag781.xml"/><Relationship Id="rId21" Type="http://schemas.openxmlformats.org/officeDocument/2006/relationships/tags" Target="../tags/tag780.xml"/><Relationship Id="rId20" Type="http://schemas.openxmlformats.org/officeDocument/2006/relationships/tags" Target="../tags/tag779.xml"/><Relationship Id="rId2" Type="http://schemas.openxmlformats.org/officeDocument/2006/relationships/tags" Target="../tags/tag761.xml"/><Relationship Id="rId19" Type="http://schemas.openxmlformats.org/officeDocument/2006/relationships/tags" Target="../tags/tag778.xml"/><Relationship Id="rId18" Type="http://schemas.openxmlformats.org/officeDocument/2006/relationships/tags" Target="../tags/tag777.xml"/><Relationship Id="rId17" Type="http://schemas.openxmlformats.org/officeDocument/2006/relationships/tags" Target="../tags/tag776.xml"/><Relationship Id="rId16" Type="http://schemas.openxmlformats.org/officeDocument/2006/relationships/tags" Target="../tags/tag775.xml"/><Relationship Id="rId15" Type="http://schemas.openxmlformats.org/officeDocument/2006/relationships/tags" Target="../tags/tag774.xml"/><Relationship Id="rId14" Type="http://schemas.openxmlformats.org/officeDocument/2006/relationships/tags" Target="../tags/tag773.xml"/><Relationship Id="rId13" Type="http://schemas.openxmlformats.org/officeDocument/2006/relationships/tags" Target="../tags/tag772.xml"/><Relationship Id="rId12" Type="http://schemas.openxmlformats.org/officeDocument/2006/relationships/tags" Target="../tags/tag771.xml"/><Relationship Id="rId11" Type="http://schemas.openxmlformats.org/officeDocument/2006/relationships/tags" Target="../tags/tag770.xml"/><Relationship Id="rId10" Type="http://schemas.openxmlformats.org/officeDocument/2006/relationships/tags" Target="../tags/tag769.xml"/><Relationship Id="rId1" Type="http://schemas.openxmlformats.org/officeDocument/2006/relationships/tags" Target="../tags/tag760.xml"/></Relationships>
</file>

<file path=ppt/slides/_rels/slide3.xml.rels><?xml version="1.0" encoding="UTF-8" standalone="yes"?>
<Relationships xmlns="http://schemas.openxmlformats.org/package/2006/relationships"><Relationship Id="rId95" Type="http://schemas.openxmlformats.org/officeDocument/2006/relationships/notesSlide" Target="../notesSlides/notesSlide1.xml"/><Relationship Id="rId94" Type="http://schemas.openxmlformats.org/officeDocument/2006/relationships/slideLayout" Target="../slideLayouts/slideLayout7.xml"/><Relationship Id="rId93" Type="http://schemas.openxmlformats.org/officeDocument/2006/relationships/tags" Target="../tags/tag365.xml"/><Relationship Id="rId92" Type="http://schemas.openxmlformats.org/officeDocument/2006/relationships/tags" Target="../tags/tag364.xml"/><Relationship Id="rId91" Type="http://schemas.openxmlformats.org/officeDocument/2006/relationships/tags" Target="../tags/tag363.xml"/><Relationship Id="rId90" Type="http://schemas.openxmlformats.org/officeDocument/2006/relationships/tags" Target="../tags/tag362.xml"/><Relationship Id="rId9" Type="http://schemas.openxmlformats.org/officeDocument/2006/relationships/tags" Target="../tags/tag281.xml"/><Relationship Id="rId89" Type="http://schemas.openxmlformats.org/officeDocument/2006/relationships/tags" Target="../tags/tag361.xml"/><Relationship Id="rId88" Type="http://schemas.openxmlformats.org/officeDocument/2006/relationships/tags" Target="../tags/tag360.xml"/><Relationship Id="rId87" Type="http://schemas.openxmlformats.org/officeDocument/2006/relationships/tags" Target="../tags/tag359.xml"/><Relationship Id="rId86" Type="http://schemas.openxmlformats.org/officeDocument/2006/relationships/tags" Target="../tags/tag358.xml"/><Relationship Id="rId85" Type="http://schemas.openxmlformats.org/officeDocument/2006/relationships/tags" Target="../tags/tag357.xml"/><Relationship Id="rId84" Type="http://schemas.openxmlformats.org/officeDocument/2006/relationships/tags" Target="../tags/tag356.xml"/><Relationship Id="rId83" Type="http://schemas.openxmlformats.org/officeDocument/2006/relationships/tags" Target="../tags/tag355.xml"/><Relationship Id="rId82" Type="http://schemas.openxmlformats.org/officeDocument/2006/relationships/tags" Target="../tags/tag354.xml"/><Relationship Id="rId81" Type="http://schemas.openxmlformats.org/officeDocument/2006/relationships/tags" Target="../tags/tag353.xml"/><Relationship Id="rId80" Type="http://schemas.openxmlformats.org/officeDocument/2006/relationships/tags" Target="../tags/tag352.xml"/><Relationship Id="rId8" Type="http://schemas.openxmlformats.org/officeDocument/2006/relationships/tags" Target="../tags/tag280.xml"/><Relationship Id="rId79" Type="http://schemas.openxmlformats.org/officeDocument/2006/relationships/tags" Target="../tags/tag351.xml"/><Relationship Id="rId78" Type="http://schemas.openxmlformats.org/officeDocument/2006/relationships/tags" Target="../tags/tag350.xml"/><Relationship Id="rId77" Type="http://schemas.openxmlformats.org/officeDocument/2006/relationships/tags" Target="../tags/tag349.xml"/><Relationship Id="rId76" Type="http://schemas.openxmlformats.org/officeDocument/2006/relationships/tags" Target="../tags/tag348.xml"/><Relationship Id="rId75" Type="http://schemas.openxmlformats.org/officeDocument/2006/relationships/tags" Target="../tags/tag347.xml"/><Relationship Id="rId74" Type="http://schemas.openxmlformats.org/officeDocument/2006/relationships/tags" Target="../tags/tag346.xml"/><Relationship Id="rId73" Type="http://schemas.openxmlformats.org/officeDocument/2006/relationships/tags" Target="../tags/tag345.xml"/><Relationship Id="rId72" Type="http://schemas.openxmlformats.org/officeDocument/2006/relationships/tags" Target="../tags/tag344.xml"/><Relationship Id="rId71" Type="http://schemas.openxmlformats.org/officeDocument/2006/relationships/tags" Target="../tags/tag343.xml"/><Relationship Id="rId70" Type="http://schemas.openxmlformats.org/officeDocument/2006/relationships/tags" Target="../tags/tag342.xml"/><Relationship Id="rId7" Type="http://schemas.openxmlformats.org/officeDocument/2006/relationships/tags" Target="../tags/tag279.xml"/><Relationship Id="rId69" Type="http://schemas.openxmlformats.org/officeDocument/2006/relationships/tags" Target="../tags/tag341.xml"/><Relationship Id="rId68" Type="http://schemas.openxmlformats.org/officeDocument/2006/relationships/tags" Target="../tags/tag340.xml"/><Relationship Id="rId67" Type="http://schemas.openxmlformats.org/officeDocument/2006/relationships/tags" Target="../tags/tag339.xml"/><Relationship Id="rId66" Type="http://schemas.openxmlformats.org/officeDocument/2006/relationships/tags" Target="../tags/tag338.xml"/><Relationship Id="rId65" Type="http://schemas.openxmlformats.org/officeDocument/2006/relationships/tags" Target="../tags/tag337.xml"/><Relationship Id="rId64" Type="http://schemas.openxmlformats.org/officeDocument/2006/relationships/tags" Target="../tags/tag336.xml"/><Relationship Id="rId63" Type="http://schemas.openxmlformats.org/officeDocument/2006/relationships/tags" Target="../tags/tag335.xml"/><Relationship Id="rId62" Type="http://schemas.openxmlformats.org/officeDocument/2006/relationships/tags" Target="../tags/tag334.xml"/><Relationship Id="rId61" Type="http://schemas.openxmlformats.org/officeDocument/2006/relationships/tags" Target="../tags/tag333.xml"/><Relationship Id="rId60" Type="http://schemas.openxmlformats.org/officeDocument/2006/relationships/tags" Target="../tags/tag332.xml"/><Relationship Id="rId6" Type="http://schemas.openxmlformats.org/officeDocument/2006/relationships/tags" Target="../tags/tag278.xml"/><Relationship Id="rId59" Type="http://schemas.openxmlformats.org/officeDocument/2006/relationships/tags" Target="../tags/tag331.xml"/><Relationship Id="rId58" Type="http://schemas.openxmlformats.org/officeDocument/2006/relationships/tags" Target="../tags/tag330.xml"/><Relationship Id="rId57" Type="http://schemas.openxmlformats.org/officeDocument/2006/relationships/tags" Target="../tags/tag329.xml"/><Relationship Id="rId56" Type="http://schemas.openxmlformats.org/officeDocument/2006/relationships/tags" Target="../tags/tag328.xml"/><Relationship Id="rId55" Type="http://schemas.openxmlformats.org/officeDocument/2006/relationships/tags" Target="../tags/tag327.xml"/><Relationship Id="rId54" Type="http://schemas.openxmlformats.org/officeDocument/2006/relationships/tags" Target="../tags/tag326.xml"/><Relationship Id="rId53" Type="http://schemas.openxmlformats.org/officeDocument/2006/relationships/tags" Target="../tags/tag325.xml"/><Relationship Id="rId52" Type="http://schemas.openxmlformats.org/officeDocument/2006/relationships/tags" Target="../tags/tag324.xml"/><Relationship Id="rId51" Type="http://schemas.openxmlformats.org/officeDocument/2006/relationships/tags" Target="../tags/tag323.xml"/><Relationship Id="rId50" Type="http://schemas.openxmlformats.org/officeDocument/2006/relationships/tags" Target="../tags/tag322.xml"/><Relationship Id="rId5" Type="http://schemas.openxmlformats.org/officeDocument/2006/relationships/tags" Target="../tags/tag277.xml"/><Relationship Id="rId49" Type="http://schemas.openxmlformats.org/officeDocument/2006/relationships/tags" Target="../tags/tag321.xml"/><Relationship Id="rId48" Type="http://schemas.openxmlformats.org/officeDocument/2006/relationships/tags" Target="../tags/tag320.xml"/><Relationship Id="rId47" Type="http://schemas.openxmlformats.org/officeDocument/2006/relationships/tags" Target="../tags/tag319.xml"/><Relationship Id="rId46" Type="http://schemas.openxmlformats.org/officeDocument/2006/relationships/tags" Target="../tags/tag318.xml"/><Relationship Id="rId45" Type="http://schemas.openxmlformats.org/officeDocument/2006/relationships/tags" Target="../tags/tag317.xml"/><Relationship Id="rId44" Type="http://schemas.openxmlformats.org/officeDocument/2006/relationships/tags" Target="../tags/tag316.xml"/><Relationship Id="rId43" Type="http://schemas.openxmlformats.org/officeDocument/2006/relationships/tags" Target="../tags/tag315.xml"/><Relationship Id="rId42" Type="http://schemas.openxmlformats.org/officeDocument/2006/relationships/tags" Target="../tags/tag314.xml"/><Relationship Id="rId41" Type="http://schemas.openxmlformats.org/officeDocument/2006/relationships/tags" Target="../tags/tag313.xml"/><Relationship Id="rId40" Type="http://schemas.openxmlformats.org/officeDocument/2006/relationships/tags" Target="../tags/tag312.xml"/><Relationship Id="rId4" Type="http://schemas.openxmlformats.org/officeDocument/2006/relationships/tags" Target="../tags/tag276.xml"/><Relationship Id="rId39" Type="http://schemas.openxmlformats.org/officeDocument/2006/relationships/tags" Target="../tags/tag311.xml"/><Relationship Id="rId38" Type="http://schemas.openxmlformats.org/officeDocument/2006/relationships/tags" Target="../tags/tag310.xml"/><Relationship Id="rId37" Type="http://schemas.openxmlformats.org/officeDocument/2006/relationships/tags" Target="../tags/tag309.xml"/><Relationship Id="rId36" Type="http://schemas.openxmlformats.org/officeDocument/2006/relationships/tags" Target="../tags/tag308.xml"/><Relationship Id="rId35" Type="http://schemas.openxmlformats.org/officeDocument/2006/relationships/tags" Target="../tags/tag307.xml"/><Relationship Id="rId34" Type="http://schemas.openxmlformats.org/officeDocument/2006/relationships/tags" Target="../tags/tag306.xml"/><Relationship Id="rId33" Type="http://schemas.openxmlformats.org/officeDocument/2006/relationships/tags" Target="../tags/tag305.xml"/><Relationship Id="rId32" Type="http://schemas.openxmlformats.org/officeDocument/2006/relationships/tags" Target="../tags/tag304.xml"/><Relationship Id="rId31" Type="http://schemas.openxmlformats.org/officeDocument/2006/relationships/tags" Target="../tags/tag303.xml"/><Relationship Id="rId30" Type="http://schemas.openxmlformats.org/officeDocument/2006/relationships/tags" Target="../tags/tag302.xml"/><Relationship Id="rId3" Type="http://schemas.openxmlformats.org/officeDocument/2006/relationships/tags" Target="../tags/tag275.xml"/><Relationship Id="rId29" Type="http://schemas.openxmlformats.org/officeDocument/2006/relationships/tags" Target="../tags/tag301.xml"/><Relationship Id="rId28" Type="http://schemas.openxmlformats.org/officeDocument/2006/relationships/tags" Target="../tags/tag300.xml"/><Relationship Id="rId27" Type="http://schemas.openxmlformats.org/officeDocument/2006/relationships/tags" Target="../tags/tag299.xml"/><Relationship Id="rId26" Type="http://schemas.openxmlformats.org/officeDocument/2006/relationships/tags" Target="../tags/tag298.xml"/><Relationship Id="rId25" Type="http://schemas.openxmlformats.org/officeDocument/2006/relationships/tags" Target="../tags/tag297.xml"/><Relationship Id="rId24" Type="http://schemas.openxmlformats.org/officeDocument/2006/relationships/tags" Target="../tags/tag296.xml"/><Relationship Id="rId23" Type="http://schemas.openxmlformats.org/officeDocument/2006/relationships/tags" Target="../tags/tag295.xml"/><Relationship Id="rId22" Type="http://schemas.openxmlformats.org/officeDocument/2006/relationships/tags" Target="../tags/tag294.xml"/><Relationship Id="rId21" Type="http://schemas.openxmlformats.org/officeDocument/2006/relationships/tags" Target="../tags/tag293.xml"/><Relationship Id="rId20" Type="http://schemas.openxmlformats.org/officeDocument/2006/relationships/tags" Target="../tags/tag292.xml"/><Relationship Id="rId2" Type="http://schemas.openxmlformats.org/officeDocument/2006/relationships/tags" Target="../tags/tag274.xml"/><Relationship Id="rId19" Type="http://schemas.openxmlformats.org/officeDocument/2006/relationships/tags" Target="../tags/tag291.xml"/><Relationship Id="rId18" Type="http://schemas.openxmlformats.org/officeDocument/2006/relationships/tags" Target="../tags/tag290.xml"/><Relationship Id="rId17" Type="http://schemas.openxmlformats.org/officeDocument/2006/relationships/tags" Target="../tags/tag289.xml"/><Relationship Id="rId16" Type="http://schemas.openxmlformats.org/officeDocument/2006/relationships/tags" Target="../tags/tag288.xml"/><Relationship Id="rId15" Type="http://schemas.openxmlformats.org/officeDocument/2006/relationships/tags" Target="../tags/tag287.xml"/><Relationship Id="rId14" Type="http://schemas.openxmlformats.org/officeDocument/2006/relationships/tags" Target="../tags/tag286.xml"/><Relationship Id="rId13" Type="http://schemas.openxmlformats.org/officeDocument/2006/relationships/tags" Target="../tags/tag285.xml"/><Relationship Id="rId12" Type="http://schemas.openxmlformats.org/officeDocument/2006/relationships/tags" Target="../tags/tag284.xml"/><Relationship Id="rId11" Type="http://schemas.openxmlformats.org/officeDocument/2006/relationships/tags" Target="../tags/tag283.xml"/><Relationship Id="rId10" Type="http://schemas.openxmlformats.org/officeDocument/2006/relationships/tags" Target="../tags/tag282.xml"/><Relationship Id="rId1" Type="http://schemas.openxmlformats.org/officeDocument/2006/relationships/tags" Target="../tags/tag273.xml"/></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7.jpeg"/></Relationships>
</file>

<file path=ppt/slides/_rels/slide31.xml.rels><?xml version="1.0" encoding="UTF-8" standalone="yes"?>
<Relationships xmlns="http://schemas.openxmlformats.org/package/2006/relationships"><Relationship Id="rId9" Type="http://schemas.openxmlformats.org/officeDocument/2006/relationships/image" Target="../media/image52.png"/><Relationship Id="rId8" Type="http://schemas.openxmlformats.org/officeDocument/2006/relationships/oleObject" Target="../embeddings/oleObject38.bin"/><Relationship Id="rId7" Type="http://schemas.openxmlformats.org/officeDocument/2006/relationships/image" Target="../media/image51.png"/><Relationship Id="rId6" Type="http://schemas.openxmlformats.org/officeDocument/2006/relationships/oleObject" Target="../embeddings/oleObject37.bin"/><Relationship Id="rId5" Type="http://schemas.openxmlformats.org/officeDocument/2006/relationships/image" Target="../media/image50.png"/><Relationship Id="rId4" Type="http://schemas.openxmlformats.org/officeDocument/2006/relationships/oleObject" Target="../embeddings/oleObject36.bin"/><Relationship Id="rId3" Type="http://schemas.openxmlformats.org/officeDocument/2006/relationships/image" Target="../media/image49.png"/><Relationship Id="rId28" Type="http://schemas.openxmlformats.org/officeDocument/2006/relationships/vmlDrawing" Target="../drawings/vmlDrawing11.vml"/><Relationship Id="rId27" Type="http://schemas.openxmlformats.org/officeDocument/2006/relationships/slideLayout" Target="../slideLayouts/slideLayout2.xml"/><Relationship Id="rId26" Type="http://schemas.openxmlformats.org/officeDocument/2006/relationships/image" Target="../media/image61.png"/><Relationship Id="rId25" Type="http://schemas.openxmlformats.org/officeDocument/2006/relationships/oleObject" Target="../embeddings/oleObject46.bin"/><Relationship Id="rId24" Type="http://schemas.openxmlformats.org/officeDocument/2006/relationships/image" Target="../media/image60.png"/><Relationship Id="rId23" Type="http://schemas.openxmlformats.org/officeDocument/2006/relationships/oleObject" Target="../embeddings/oleObject45.bin"/><Relationship Id="rId22" Type="http://schemas.openxmlformats.org/officeDocument/2006/relationships/image" Target="../media/image59.png"/><Relationship Id="rId21" Type="http://schemas.openxmlformats.org/officeDocument/2006/relationships/oleObject" Target="../embeddings/oleObject44.bin"/><Relationship Id="rId20" Type="http://schemas.openxmlformats.org/officeDocument/2006/relationships/image" Target="../media/image58.png"/><Relationship Id="rId2" Type="http://schemas.openxmlformats.org/officeDocument/2006/relationships/oleObject" Target="../embeddings/oleObject35.bin"/><Relationship Id="rId19" Type="http://schemas.openxmlformats.org/officeDocument/2006/relationships/oleObject" Target="../embeddings/oleObject43.bin"/><Relationship Id="rId18" Type="http://schemas.openxmlformats.org/officeDocument/2006/relationships/image" Target="../media/image57.png"/><Relationship Id="rId17" Type="http://schemas.openxmlformats.org/officeDocument/2006/relationships/oleObject" Target="../embeddings/oleObject42.bin"/><Relationship Id="rId16" Type="http://schemas.openxmlformats.org/officeDocument/2006/relationships/image" Target="../media/image56.png"/><Relationship Id="rId15" Type="http://schemas.openxmlformats.org/officeDocument/2006/relationships/image" Target="../media/image55.png"/><Relationship Id="rId14" Type="http://schemas.openxmlformats.org/officeDocument/2006/relationships/oleObject" Target="../embeddings/oleObject41.bin"/><Relationship Id="rId13" Type="http://schemas.openxmlformats.org/officeDocument/2006/relationships/image" Target="../media/image54.png"/><Relationship Id="rId12" Type="http://schemas.openxmlformats.org/officeDocument/2006/relationships/oleObject" Target="../embeddings/oleObject40.bin"/><Relationship Id="rId11" Type="http://schemas.openxmlformats.org/officeDocument/2006/relationships/image" Target="../media/image53.png"/><Relationship Id="rId10" Type="http://schemas.openxmlformats.org/officeDocument/2006/relationships/oleObject" Target="../embeddings/oleObject39.bin"/><Relationship Id="rId1" Type="http://schemas.openxmlformats.org/officeDocument/2006/relationships/image" Target="../media/image4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9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2.png"/><Relationship Id="rId1" Type="http://schemas.openxmlformats.org/officeDocument/2006/relationships/tags" Target="../tags/tag792.xml"/></Relationships>
</file>

<file path=ppt/slides/_rels/slide37.xml.rels><?xml version="1.0" encoding="UTF-8" standalone="yes"?>
<Relationships xmlns="http://schemas.openxmlformats.org/package/2006/relationships"><Relationship Id="rId9" Type="http://schemas.openxmlformats.org/officeDocument/2006/relationships/tags" Target="../tags/tag800.xml"/><Relationship Id="rId8" Type="http://schemas.openxmlformats.org/officeDocument/2006/relationships/tags" Target="../tags/tag799.xml"/><Relationship Id="rId7" Type="http://schemas.openxmlformats.org/officeDocument/2006/relationships/tags" Target="../tags/tag798.xml"/><Relationship Id="rId6" Type="http://schemas.openxmlformats.org/officeDocument/2006/relationships/tags" Target="../tags/tag797.xml"/><Relationship Id="rId5" Type="http://schemas.openxmlformats.org/officeDocument/2006/relationships/tags" Target="../tags/tag796.xml"/><Relationship Id="rId4" Type="http://schemas.openxmlformats.org/officeDocument/2006/relationships/tags" Target="../tags/tag795.xml"/><Relationship Id="rId3" Type="http://schemas.openxmlformats.org/officeDocument/2006/relationships/tags" Target="../tags/tag794.xml"/><Relationship Id="rId22" Type="http://schemas.openxmlformats.org/officeDocument/2006/relationships/notesSlide" Target="../notesSlides/notesSlide6.xml"/><Relationship Id="rId21" Type="http://schemas.openxmlformats.org/officeDocument/2006/relationships/slideLayout" Target="../slideLayouts/slideLayout21.xml"/><Relationship Id="rId20" Type="http://schemas.openxmlformats.org/officeDocument/2006/relationships/image" Target="../media/image66.png"/><Relationship Id="rId2" Type="http://schemas.openxmlformats.org/officeDocument/2006/relationships/tags" Target="../tags/tag793.xml"/><Relationship Id="rId19" Type="http://schemas.openxmlformats.org/officeDocument/2006/relationships/tags" Target="../tags/tag807.xml"/><Relationship Id="rId18" Type="http://schemas.openxmlformats.org/officeDocument/2006/relationships/image" Target="../media/image65.png"/><Relationship Id="rId17" Type="http://schemas.openxmlformats.org/officeDocument/2006/relationships/tags" Target="../tags/tag806.xml"/><Relationship Id="rId16" Type="http://schemas.openxmlformats.org/officeDocument/2006/relationships/tags" Target="../tags/tag805.xml"/><Relationship Id="rId15" Type="http://schemas.openxmlformats.org/officeDocument/2006/relationships/image" Target="../media/image64.svg"/><Relationship Id="rId14" Type="http://schemas.openxmlformats.org/officeDocument/2006/relationships/image" Target="../media/image63.png"/><Relationship Id="rId13" Type="http://schemas.openxmlformats.org/officeDocument/2006/relationships/tags" Target="../tags/tag804.xml"/><Relationship Id="rId12" Type="http://schemas.openxmlformats.org/officeDocument/2006/relationships/tags" Target="../tags/tag803.xml"/><Relationship Id="rId11" Type="http://schemas.openxmlformats.org/officeDocument/2006/relationships/tags" Target="../tags/tag802.xml"/><Relationship Id="rId10" Type="http://schemas.openxmlformats.org/officeDocument/2006/relationships/tags" Target="../tags/tag801.xml"/><Relationship Id="rId1" Type="http://schemas.openxmlformats.org/officeDocument/2006/relationships/chart" Target="../charts/chart1.xml"/></Relationships>
</file>

<file path=ppt/slides/_rels/slide38.xml.rels><?xml version="1.0" encoding="UTF-8" standalone="yes"?>
<Relationships xmlns="http://schemas.openxmlformats.org/package/2006/relationships"><Relationship Id="rId9" Type="http://schemas.openxmlformats.org/officeDocument/2006/relationships/image" Target="../media/image75.jpeg"/><Relationship Id="rId8" Type="http://schemas.openxmlformats.org/officeDocument/2006/relationships/image" Target="../media/image74.jpeg"/><Relationship Id="rId7" Type="http://schemas.openxmlformats.org/officeDocument/2006/relationships/image" Target="../media/image73.png"/><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 Id="rId3" Type="http://schemas.openxmlformats.org/officeDocument/2006/relationships/image" Target="../media/image69.png"/><Relationship Id="rId2" Type="http://schemas.openxmlformats.org/officeDocument/2006/relationships/image" Target="../media/image68.png"/><Relationship Id="rId11" Type="http://schemas.openxmlformats.org/officeDocument/2006/relationships/slideLayout" Target="../slideLayouts/slideLayout2.xml"/><Relationship Id="rId10" Type="http://schemas.openxmlformats.org/officeDocument/2006/relationships/image" Target="../media/image76.png"/><Relationship Id="rId1" Type="http://schemas.openxmlformats.org/officeDocument/2006/relationships/image" Target="../media/image67.png"/></Relationships>
</file>

<file path=ppt/slides/_rels/slide39.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77.png"/><Relationship Id="rId3" Type="http://schemas.openxmlformats.org/officeDocument/2006/relationships/tags" Target="../tags/tag810.xml"/><Relationship Id="rId2" Type="http://schemas.microsoft.com/office/2007/relationships/media" Target="../media/media1.mp4"/><Relationship Id="rId1" Type="http://schemas.openxmlformats.org/officeDocument/2006/relationships/video" Target="../media/media1.mp4"/></Relationships>
</file>

<file path=ppt/slides/_rels/slide4.xml.rels><?xml version="1.0" encoding="UTF-8" standalone="yes"?>
<Relationships xmlns="http://schemas.openxmlformats.org/package/2006/relationships"><Relationship Id="rId9" Type="http://schemas.openxmlformats.org/officeDocument/2006/relationships/image" Target="../media/image6.wmf"/><Relationship Id="rId8" Type="http://schemas.openxmlformats.org/officeDocument/2006/relationships/oleObject" Target="../embeddings/oleObject3.bin"/><Relationship Id="rId7" Type="http://schemas.openxmlformats.org/officeDocument/2006/relationships/tags" Target="../tags/tag370.xml"/><Relationship Id="rId6" Type="http://schemas.openxmlformats.org/officeDocument/2006/relationships/image" Target="../media/image5.png"/><Relationship Id="rId5" Type="http://schemas.openxmlformats.org/officeDocument/2006/relationships/oleObject" Target="../embeddings/oleObject2.bin"/><Relationship Id="rId43" Type="http://schemas.openxmlformats.org/officeDocument/2006/relationships/vmlDrawing" Target="../drawings/vmlDrawing1.vml"/><Relationship Id="rId42" Type="http://schemas.openxmlformats.org/officeDocument/2006/relationships/slideLayout" Target="../slideLayouts/slideLayout7.xml"/><Relationship Id="rId41" Type="http://schemas.openxmlformats.org/officeDocument/2006/relationships/image" Target="../media/image18.svg"/><Relationship Id="rId40" Type="http://schemas.openxmlformats.org/officeDocument/2006/relationships/image" Target="../media/image17.png"/><Relationship Id="rId4" Type="http://schemas.openxmlformats.org/officeDocument/2006/relationships/tags" Target="../tags/tag369.xml"/><Relationship Id="rId39" Type="http://schemas.openxmlformats.org/officeDocument/2006/relationships/tags" Target="../tags/tag388.xml"/><Relationship Id="rId38" Type="http://schemas.openxmlformats.org/officeDocument/2006/relationships/image" Target="../media/image16.svg"/><Relationship Id="rId37" Type="http://schemas.openxmlformats.org/officeDocument/2006/relationships/image" Target="../media/image15.png"/><Relationship Id="rId36" Type="http://schemas.openxmlformats.org/officeDocument/2006/relationships/tags" Target="../tags/tag387.xml"/><Relationship Id="rId35" Type="http://schemas.openxmlformats.org/officeDocument/2006/relationships/image" Target="../media/image14.svg"/><Relationship Id="rId34" Type="http://schemas.openxmlformats.org/officeDocument/2006/relationships/image" Target="../media/image13.png"/><Relationship Id="rId33" Type="http://schemas.openxmlformats.org/officeDocument/2006/relationships/tags" Target="../tags/tag386.xml"/><Relationship Id="rId32" Type="http://schemas.openxmlformats.org/officeDocument/2006/relationships/image" Target="../media/image12.svg"/><Relationship Id="rId31" Type="http://schemas.openxmlformats.org/officeDocument/2006/relationships/image" Target="../media/image11.png"/><Relationship Id="rId30" Type="http://schemas.openxmlformats.org/officeDocument/2006/relationships/tags" Target="../tags/tag385.xml"/><Relationship Id="rId3" Type="http://schemas.openxmlformats.org/officeDocument/2006/relationships/image" Target="../media/image4.wmf"/><Relationship Id="rId29" Type="http://schemas.openxmlformats.org/officeDocument/2006/relationships/image" Target="../media/image10.svg"/><Relationship Id="rId28" Type="http://schemas.openxmlformats.org/officeDocument/2006/relationships/image" Target="../media/image9.png"/><Relationship Id="rId27" Type="http://schemas.openxmlformats.org/officeDocument/2006/relationships/tags" Target="../tags/tag384.xml"/><Relationship Id="rId26" Type="http://schemas.openxmlformats.org/officeDocument/2006/relationships/tags" Target="../tags/tag383.xml"/><Relationship Id="rId25" Type="http://schemas.openxmlformats.org/officeDocument/2006/relationships/tags" Target="../tags/tag382.xml"/><Relationship Id="rId24" Type="http://schemas.openxmlformats.org/officeDocument/2006/relationships/tags" Target="../tags/tag381.xml"/><Relationship Id="rId23" Type="http://schemas.openxmlformats.org/officeDocument/2006/relationships/tags" Target="../tags/tag380.xml"/><Relationship Id="rId22" Type="http://schemas.openxmlformats.org/officeDocument/2006/relationships/tags" Target="../tags/tag379.xml"/><Relationship Id="rId21" Type="http://schemas.openxmlformats.org/officeDocument/2006/relationships/tags" Target="../tags/tag378.xml"/><Relationship Id="rId20" Type="http://schemas.openxmlformats.org/officeDocument/2006/relationships/tags" Target="../tags/tag377.xml"/><Relationship Id="rId2" Type="http://schemas.openxmlformats.org/officeDocument/2006/relationships/oleObject" Target="../embeddings/oleObject1.bin"/><Relationship Id="rId19" Type="http://schemas.openxmlformats.org/officeDocument/2006/relationships/tags" Target="../tags/tag376.xml"/><Relationship Id="rId18" Type="http://schemas.openxmlformats.org/officeDocument/2006/relationships/tags" Target="../tags/tag375.xml"/><Relationship Id="rId17" Type="http://schemas.openxmlformats.org/officeDocument/2006/relationships/tags" Target="../tags/tag374.xml"/><Relationship Id="rId16" Type="http://schemas.openxmlformats.org/officeDocument/2006/relationships/tags" Target="../tags/tag373.xml"/><Relationship Id="rId15" Type="http://schemas.openxmlformats.org/officeDocument/2006/relationships/image" Target="../media/image8.png"/><Relationship Id="rId14" Type="http://schemas.openxmlformats.org/officeDocument/2006/relationships/oleObject" Target="../embeddings/oleObject5.bin"/><Relationship Id="rId13" Type="http://schemas.openxmlformats.org/officeDocument/2006/relationships/tags" Target="../tags/tag372.xml"/><Relationship Id="rId12" Type="http://schemas.openxmlformats.org/officeDocument/2006/relationships/image" Target="../media/image7.png"/><Relationship Id="rId11" Type="http://schemas.openxmlformats.org/officeDocument/2006/relationships/oleObject" Target="../embeddings/oleObject4.bin"/><Relationship Id="rId10" Type="http://schemas.openxmlformats.org/officeDocument/2006/relationships/tags" Target="../tags/tag371.xml"/><Relationship Id="rId1" Type="http://schemas.openxmlformats.org/officeDocument/2006/relationships/tags" Target="../tags/tag368.xml"/></Relationships>
</file>

<file path=ppt/slides/_rels/slide40.xml.rels><?xml version="1.0" encoding="UTF-8" standalone="yes"?>
<Relationships xmlns="http://schemas.openxmlformats.org/package/2006/relationships"><Relationship Id="rId99" Type="http://schemas.openxmlformats.org/officeDocument/2006/relationships/tags" Target="../tags/tag909.xml"/><Relationship Id="rId98" Type="http://schemas.openxmlformats.org/officeDocument/2006/relationships/tags" Target="../tags/tag908.xml"/><Relationship Id="rId97" Type="http://schemas.openxmlformats.org/officeDocument/2006/relationships/tags" Target="../tags/tag907.xml"/><Relationship Id="rId96" Type="http://schemas.openxmlformats.org/officeDocument/2006/relationships/tags" Target="../tags/tag906.xml"/><Relationship Id="rId95" Type="http://schemas.openxmlformats.org/officeDocument/2006/relationships/tags" Target="../tags/tag905.xml"/><Relationship Id="rId94" Type="http://schemas.openxmlformats.org/officeDocument/2006/relationships/tags" Target="../tags/tag904.xml"/><Relationship Id="rId93" Type="http://schemas.openxmlformats.org/officeDocument/2006/relationships/tags" Target="../tags/tag903.xml"/><Relationship Id="rId92" Type="http://schemas.openxmlformats.org/officeDocument/2006/relationships/tags" Target="../tags/tag902.xml"/><Relationship Id="rId91" Type="http://schemas.openxmlformats.org/officeDocument/2006/relationships/tags" Target="../tags/tag901.xml"/><Relationship Id="rId90" Type="http://schemas.openxmlformats.org/officeDocument/2006/relationships/tags" Target="../tags/tag900.xml"/><Relationship Id="rId9" Type="http://schemas.openxmlformats.org/officeDocument/2006/relationships/tags" Target="../tags/tag819.xml"/><Relationship Id="rId89" Type="http://schemas.openxmlformats.org/officeDocument/2006/relationships/tags" Target="../tags/tag899.xml"/><Relationship Id="rId88" Type="http://schemas.openxmlformats.org/officeDocument/2006/relationships/tags" Target="../tags/tag898.xml"/><Relationship Id="rId87" Type="http://schemas.openxmlformats.org/officeDocument/2006/relationships/tags" Target="../tags/tag897.xml"/><Relationship Id="rId86" Type="http://schemas.openxmlformats.org/officeDocument/2006/relationships/tags" Target="../tags/tag896.xml"/><Relationship Id="rId85" Type="http://schemas.openxmlformats.org/officeDocument/2006/relationships/tags" Target="../tags/tag895.xml"/><Relationship Id="rId84" Type="http://schemas.openxmlformats.org/officeDocument/2006/relationships/tags" Target="../tags/tag894.xml"/><Relationship Id="rId83" Type="http://schemas.openxmlformats.org/officeDocument/2006/relationships/tags" Target="../tags/tag893.xml"/><Relationship Id="rId82" Type="http://schemas.openxmlformats.org/officeDocument/2006/relationships/tags" Target="../tags/tag892.xml"/><Relationship Id="rId81" Type="http://schemas.openxmlformats.org/officeDocument/2006/relationships/tags" Target="../tags/tag891.xml"/><Relationship Id="rId80" Type="http://schemas.openxmlformats.org/officeDocument/2006/relationships/tags" Target="../tags/tag890.xml"/><Relationship Id="rId8" Type="http://schemas.openxmlformats.org/officeDocument/2006/relationships/tags" Target="../tags/tag818.xml"/><Relationship Id="rId79" Type="http://schemas.openxmlformats.org/officeDocument/2006/relationships/tags" Target="../tags/tag889.xml"/><Relationship Id="rId78" Type="http://schemas.openxmlformats.org/officeDocument/2006/relationships/tags" Target="../tags/tag888.xml"/><Relationship Id="rId77" Type="http://schemas.openxmlformats.org/officeDocument/2006/relationships/tags" Target="../tags/tag887.xml"/><Relationship Id="rId76" Type="http://schemas.openxmlformats.org/officeDocument/2006/relationships/tags" Target="../tags/tag886.xml"/><Relationship Id="rId75" Type="http://schemas.openxmlformats.org/officeDocument/2006/relationships/tags" Target="../tags/tag885.xml"/><Relationship Id="rId74" Type="http://schemas.openxmlformats.org/officeDocument/2006/relationships/tags" Target="../tags/tag884.xml"/><Relationship Id="rId73" Type="http://schemas.openxmlformats.org/officeDocument/2006/relationships/tags" Target="../tags/tag883.xml"/><Relationship Id="rId72" Type="http://schemas.openxmlformats.org/officeDocument/2006/relationships/tags" Target="../tags/tag882.xml"/><Relationship Id="rId71" Type="http://schemas.openxmlformats.org/officeDocument/2006/relationships/tags" Target="../tags/tag881.xml"/><Relationship Id="rId70" Type="http://schemas.openxmlformats.org/officeDocument/2006/relationships/tags" Target="../tags/tag880.xml"/><Relationship Id="rId7" Type="http://schemas.openxmlformats.org/officeDocument/2006/relationships/tags" Target="../tags/tag817.xml"/><Relationship Id="rId69" Type="http://schemas.openxmlformats.org/officeDocument/2006/relationships/tags" Target="../tags/tag879.xml"/><Relationship Id="rId68" Type="http://schemas.openxmlformats.org/officeDocument/2006/relationships/tags" Target="../tags/tag878.xml"/><Relationship Id="rId67" Type="http://schemas.openxmlformats.org/officeDocument/2006/relationships/tags" Target="../tags/tag877.xml"/><Relationship Id="rId66" Type="http://schemas.openxmlformats.org/officeDocument/2006/relationships/tags" Target="../tags/tag876.xml"/><Relationship Id="rId65" Type="http://schemas.openxmlformats.org/officeDocument/2006/relationships/tags" Target="../tags/tag875.xml"/><Relationship Id="rId64" Type="http://schemas.openxmlformats.org/officeDocument/2006/relationships/tags" Target="../tags/tag874.xml"/><Relationship Id="rId63" Type="http://schemas.openxmlformats.org/officeDocument/2006/relationships/tags" Target="../tags/tag873.xml"/><Relationship Id="rId62" Type="http://schemas.openxmlformats.org/officeDocument/2006/relationships/tags" Target="../tags/tag872.xml"/><Relationship Id="rId61" Type="http://schemas.openxmlformats.org/officeDocument/2006/relationships/tags" Target="../tags/tag871.xml"/><Relationship Id="rId60" Type="http://schemas.openxmlformats.org/officeDocument/2006/relationships/tags" Target="../tags/tag870.xml"/><Relationship Id="rId6" Type="http://schemas.openxmlformats.org/officeDocument/2006/relationships/tags" Target="../tags/tag816.xml"/><Relationship Id="rId59" Type="http://schemas.openxmlformats.org/officeDocument/2006/relationships/tags" Target="../tags/tag869.xml"/><Relationship Id="rId58" Type="http://schemas.openxmlformats.org/officeDocument/2006/relationships/tags" Target="../tags/tag868.xml"/><Relationship Id="rId57" Type="http://schemas.openxmlformats.org/officeDocument/2006/relationships/tags" Target="../tags/tag867.xml"/><Relationship Id="rId56" Type="http://schemas.openxmlformats.org/officeDocument/2006/relationships/tags" Target="../tags/tag866.xml"/><Relationship Id="rId55" Type="http://schemas.openxmlformats.org/officeDocument/2006/relationships/tags" Target="../tags/tag865.xml"/><Relationship Id="rId54" Type="http://schemas.openxmlformats.org/officeDocument/2006/relationships/tags" Target="../tags/tag864.xml"/><Relationship Id="rId53" Type="http://schemas.openxmlformats.org/officeDocument/2006/relationships/tags" Target="../tags/tag863.xml"/><Relationship Id="rId52" Type="http://schemas.openxmlformats.org/officeDocument/2006/relationships/tags" Target="../tags/tag862.xml"/><Relationship Id="rId51" Type="http://schemas.openxmlformats.org/officeDocument/2006/relationships/tags" Target="../tags/tag861.xml"/><Relationship Id="rId50" Type="http://schemas.openxmlformats.org/officeDocument/2006/relationships/tags" Target="../tags/tag860.xml"/><Relationship Id="rId5" Type="http://schemas.openxmlformats.org/officeDocument/2006/relationships/tags" Target="../tags/tag815.xml"/><Relationship Id="rId49" Type="http://schemas.openxmlformats.org/officeDocument/2006/relationships/tags" Target="../tags/tag859.xml"/><Relationship Id="rId48" Type="http://schemas.openxmlformats.org/officeDocument/2006/relationships/tags" Target="../tags/tag858.xml"/><Relationship Id="rId47" Type="http://schemas.openxmlformats.org/officeDocument/2006/relationships/tags" Target="../tags/tag857.xml"/><Relationship Id="rId46" Type="http://schemas.openxmlformats.org/officeDocument/2006/relationships/tags" Target="../tags/tag856.xml"/><Relationship Id="rId45" Type="http://schemas.openxmlformats.org/officeDocument/2006/relationships/tags" Target="../tags/tag855.xml"/><Relationship Id="rId44" Type="http://schemas.openxmlformats.org/officeDocument/2006/relationships/tags" Target="../tags/tag854.xml"/><Relationship Id="rId43" Type="http://schemas.openxmlformats.org/officeDocument/2006/relationships/tags" Target="../tags/tag853.xml"/><Relationship Id="rId42" Type="http://schemas.openxmlformats.org/officeDocument/2006/relationships/tags" Target="../tags/tag852.xml"/><Relationship Id="rId414" Type="http://schemas.openxmlformats.org/officeDocument/2006/relationships/slideLayout" Target="../slideLayouts/slideLayout21.xml"/><Relationship Id="rId413" Type="http://schemas.openxmlformats.org/officeDocument/2006/relationships/tags" Target="../tags/tag1223.xml"/><Relationship Id="rId412" Type="http://schemas.openxmlformats.org/officeDocument/2006/relationships/tags" Target="../tags/tag1222.xml"/><Relationship Id="rId411" Type="http://schemas.openxmlformats.org/officeDocument/2006/relationships/tags" Target="../tags/tag1221.xml"/><Relationship Id="rId410" Type="http://schemas.openxmlformats.org/officeDocument/2006/relationships/tags" Target="../tags/tag1220.xml"/><Relationship Id="rId41" Type="http://schemas.openxmlformats.org/officeDocument/2006/relationships/tags" Target="../tags/tag851.xml"/><Relationship Id="rId409" Type="http://schemas.openxmlformats.org/officeDocument/2006/relationships/tags" Target="../tags/tag1219.xml"/><Relationship Id="rId408" Type="http://schemas.openxmlformats.org/officeDocument/2006/relationships/tags" Target="../tags/tag1218.xml"/><Relationship Id="rId407" Type="http://schemas.openxmlformats.org/officeDocument/2006/relationships/tags" Target="../tags/tag1217.xml"/><Relationship Id="rId406" Type="http://schemas.openxmlformats.org/officeDocument/2006/relationships/tags" Target="../tags/tag1216.xml"/><Relationship Id="rId405" Type="http://schemas.openxmlformats.org/officeDocument/2006/relationships/tags" Target="../tags/tag1215.xml"/><Relationship Id="rId404" Type="http://schemas.openxmlformats.org/officeDocument/2006/relationships/tags" Target="../tags/tag1214.xml"/><Relationship Id="rId403" Type="http://schemas.openxmlformats.org/officeDocument/2006/relationships/tags" Target="../tags/tag1213.xml"/><Relationship Id="rId402" Type="http://schemas.openxmlformats.org/officeDocument/2006/relationships/tags" Target="../tags/tag1212.xml"/><Relationship Id="rId401" Type="http://schemas.openxmlformats.org/officeDocument/2006/relationships/tags" Target="../tags/tag1211.xml"/><Relationship Id="rId400" Type="http://schemas.openxmlformats.org/officeDocument/2006/relationships/tags" Target="../tags/tag1210.xml"/><Relationship Id="rId40" Type="http://schemas.openxmlformats.org/officeDocument/2006/relationships/tags" Target="../tags/tag850.xml"/><Relationship Id="rId4" Type="http://schemas.openxmlformats.org/officeDocument/2006/relationships/tags" Target="../tags/tag814.xml"/><Relationship Id="rId399" Type="http://schemas.openxmlformats.org/officeDocument/2006/relationships/tags" Target="../tags/tag1209.xml"/><Relationship Id="rId398" Type="http://schemas.openxmlformats.org/officeDocument/2006/relationships/tags" Target="../tags/tag1208.xml"/><Relationship Id="rId397" Type="http://schemas.openxmlformats.org/officeDocument/2006/relationships/tags" Target="../tags/tag1207.xml"/><Relationship Id="rId396" Type="http://schemas.openxmlformats.org/officeDocument/2006/relationships/tags" Target="../tags/tag1206.xml"/><Relationship Id="rId395" Type="http://schemas.openxmlformats.org/officeDocument/2006/relationships/tags" Target="../tags/tag1205.xml"/><Relationship Id="rId394" Type="http://schemas.openxmlformats.org/officeDocument/2006/relationships/tags" Target="../tags/tag1204.xml"/><Relationship Id="rId393" Type="http://schemas.openxmlformats.org/officeDocument/2006/relationships/tags" Target="../tags/tag1203.xml"/><Relationship Id="rId392" Type="http://schemas.openxmlformats.org/officeDocument/2006/relationships/tags" Target="../tags/tag1202.xml"/><Relationship Id="rId391" Type="http://schemas.openxmlformats.org/officeDocument/2006/relationships/tags" Target="../tags/tag1201.xml"/><Relationship Id="rId390" Type="http://schemas.openxmlformats.org/officeDocument/2006/relationships/tags" Target="../tags/tag1200.xml"/><Relationship Id="rId39" Type="http://schemas.openxmlformats.org/officeDocument/2006/relationships/tags" Target="../tags/tag849.xml"/><Relationship Id="rId389" Type="http://schemas.openxmlformats.org/officeDocument/2006/relationships/tags" Target="../tags/tag1199.xml"/><Relationship Id="rId388" Type="http://schemas.openxmlformats.org/officeDocument/2006/relationships/tags" Target="../tags/tag1198.xml"/><Relationship Id="rId387" Type="http://schemas.openxmlformats.org/officeDocument/2006/relationships/tags" Target="../tags/tag1197.xml"/><Relationship Id="rId386" Type="http://schemas.openxmlformats.org/officeDocument/2006/relationships/tags" Target="../tags/tag1196.xml"/><Relationship Id="rId385" Type="http://schemas.openxmlformats.org/officeDocument/2006/relationships/tags" Target="../tags/tag1195.xml"/><Relationship Id="rId384" Type="http://schemas.openxmlformats.org/officeDocument/2006/relationships/tags" Target="../tags/tag1194.xml"/><Relationship Id="rId383" Type="http://schemas.openxmlformats.org/officeDocument/2006/relationships/tags" Target="../tags/tag1193.xml"/><Relationship Id="rId382" Type="http://schemas.openxmlformats.org/officeDocument/2006/relationships/tags" Target="../tags/tag1192.xml"/><Relationship Id="rId381" Type="http://schemas.openxmlformats.org/officeDocument/2006/relationships/tags" Target="../tags/tag1191.xml"/><Relationship Id="rId380" Type="http://schemas.openxmlformats.org/officeDocument/2006/relationships/tags" Target="../tags/tag1190.xml"/><Relationship Id="rId38" Type="http://schemas.openxmlformats.org/officeDocument/2006/relationships/tags" Target="../tags/tag848.xml"/><Relationship Id="rId379" Type="http://schemas.openxmlformats.org/officeDocument/2006/relationships/tags" Target="../tags/tag1189.xml"/><Relationship Id="rId378" Type="http://schemas.openxmlformats.org/officeDocument/2006/relationships/tags" Target="../tags/tag1188.xml"/><Relationship Id="rId377" Type="http://schemas.openxmlformats.org/officeDocument/2006/relationships/tags" Target="../tags/tag1187.xml"/><Relationship Id="rId376" Type="http://schemas.openxmlformats.org/officeDocument/2006/relationships/tags" Target="../tags/tag1186.xml"/><Relationship Id="rId375" Type="http://schemas.openxmlformats.org/officeDocument/2006/relationships/tags" Target="../tags/tag1185.xml"/><Relationship Id="rId374" Type="http://schemas.openxmlformats.org/officeDocument/2006/relationships/tags" Target="../tags/tag1184.xml"/><Relationship Id="rId373" Type="http://schemas.openxmlformats.org/officeDocument/2006/relationships/tags" Target="../tags/tag1183.xml"/><Relationship Id="rId372" Type="http://schemas.openxmlformats.org/officeDocument/2006/relationships/tags" Target="../tags/tag1182.xml"/><Relationship Id="rId371" Type="http://schemas.openxmlformats.org/officeDocument/2006/relationships/tags" Target="../tags/tag1181.xml"/><Relationship Id="rId370" Type="http://schemas.openxmlformats.org/officeDocument/2006/relationships/tags" Target="../tags/tag1180.xml"/><Relationship Id="rId37" Type="http://schemas.openxmlformats.org/officeDocument/2006/relationships/tags" Target="../tags/tag847.xml"/><Relationship Id="rId369" Type="http://schemas.openxmlformats.org/officeDocument/2006/relationships/tags" Target="../tags/tag1179.xml"/><Relationship Id="rId368" Type="http://schemas.openxmlformats.org/officeDocument/2006/relationships/tags" Target="../tags/tag1178.xml"/><Relationship Id="rId367" Type="http://schemas.openxmlformats.org/officeDocument/2006/relationships/tags" Target="../tags/tag1177.xml"/><Relationship Id="rId366" Type="http://schemas.openxmlformats.org/officeDocument/2006/relationships/tags" Target="../tags/tag1176.xml"/><Relationship Id="rId365" Type="http://schemas.openxmlformats.org/officeDocument/2006/relationships/tags" Target="../tags/tag1175.xml"/><Relationship Id="rId364" Type="http://schemas.openxmlformats.org/officeDocument/2006/relationships/tags" Target="../tags/tag1174.xml"/><Relationship Id="rId363" Type="http://schemas.openxmlformats.org/officeDocument/2006/relationships/tags" Target="../tags/tag1173.xml"/><Relationship Id="rId362" Type="http://schemas.openxmlformats.org/officeDocument/2006/relationships/tags" Target="../tags/tag1172.xml"/><Relationship Id="rId361" Type="http://schemas.openxmlformats.org/officeDocument/2006/relationships/tags" Target="../tags/tag1171.xml"/><Relationship Id="rId360" Type="http://schemas.openxmlformats.org/officeDocument/2006/relationships/tags" Target="../tags/tag1170.xml"/><Relationship Id="rId36" Type="http://schemas.openxmlformats.org/officeDocument/2006/relationships/tags" Target="../tags/tag846.xml"/><Relationship Id="rId359" Type="http://schemas.openxmlformats.org/officeDocument/2006/relationships/tags" Target="../tags/tag1169.xml"/><Relationship Id="rId358" Type="http://schemas.openxmlformats.org/officeDocument/2006/relationships/tags" Target="../tags/tag1168.xml"/><Relationship Id="rId357" Type="http://schemas.openxmlformats.org/officeDocument/2006/relationships/tags" Target="../tags/tag1167.xml"/><Relationship Id="rId356" Type="http://schemas.openxmlformats.org/officeDocument/2006/relationships/tags" Target="../tags/tag1166.xml"/><Relationship Id="rId355" Type="http://schemas.openxmlformats.org/officeDocument/2006/relationships/tags" Target="../tags/tag1165.xml"/><Relationship Id="rId354" Type="http://schemas.openxmlformats.org/officeDocument/2006/relationships/tags" Target="../tags/tag1164.xml"/><Relationship Id="rId353" Type="http://schemas.openxmlformats.org/officeDocument/2006/relationships/tags" Target="../tags/tag1163.xml"/><Relationship Id="rId352" Type="http://schemas.openxmlformats.org/officeDocument/2006/relationships/tags" Target="../tags/tag1162.xml"/><Relationship Id="rId351" Type="http://schemas.openxmlformats.org/officeDocument/2006/relationships/tags" Target="../tags/tag1161.xml"/><Relationship Id="rId350" Type="http://schemas.openxmlformats.org/officeDocument/2006/relationships/tags" Target="../tags/tag1160.xml"/><Relationship Id="rId35" Type="http://schemas.openxmlformats.org/officeDocument/2006/relationships/tags" Target="../tags/tag845.xml"/><Relationship Id="rId349" Type="http://schemas.openxmlformats.org/officeDocument/2006/relationships/tags" Target="../tags/tag1159.xml"/><Relationship Id="rId348" Type="http://schemas.openxmlformats.org/officeDocument/2006/relationships/tags" Target="../tags/tag1158.xml"/><Relationship Id="rId347" Type="http://schemas.openxmlformats.org/officeDocument/2006/relationships/tags" Target="../tags/tag1157.xml"/><Relationship Id="rId346" Type="http://schemas.openxmlformats.org/officeDocument/2006/relationships/tags" Target="../tags/tag1156.xml"/><Relationship Id="rId345" Type="http://schemas.openxmlformats.org/officeDocument/2006/relationships/tags" Target="../tags/tag1155.xml"/><Relationship Id="rId344" Type="http://schemas.openxmlformats.org/officeDocument/2006/relationships/tags" Target="../tags/tag1154.xml"/><Relationship Id="rId343" Type="http://schemas.openxmlformats.org/officeDocument/2006/relationships/tags" Target="../tags/tag1153.xml"/><Relationship Id="rId342" Type="http://schemas.openxmlformats.org/officeDocument/2006/relationships/tags" Target="../tags/tag1152.xml"/><Relationship Id="rId341" Type="http://schemas.openxmlformats.org/officeDocument/2006/relationships/tags" Target="../tags/tag1151.xml"/><Relationship Id="rId340" Type="http://schemas.openxmlformats.org/officeDocument/2006/relationships/tags" Target="../tags/tag1150.xml"/><Relationship Id="rId34" Type="http://schemas.openxmlformats.org/officeDocument/2006/relationships/tags" Target="../tags/tag844.xml"/><Relationship Id="rId339" Type="http://schemas.openxmlformats.org/officeDocument/2006/relationships/tags" Target="../tags/tag1149.xml"/><Relationship Id="rId338" Type="http://schemas.openxmlformats.org/officeDocument/2006/relationships/tags" Target="../tags/tag1148.xml"/><Relationship Id="rId337" Type="http://schemas.openxmlformats.org/officeDocument/2006/relationships/tags" Target="../tags/tag1147.xml"/><Relationship Id="rId336" Type="http://schemas.openxmlformats.org/officeDocument/2006/relationships/tags" Target="../tags/tag1146.xml"/><Relationship Id="rId335" Type="http://schemas.openxmlformats.org/officeDocument/2006/relationships/tags" Target="../tags/tag1145.xml"/><Relationship Id="rId334" Type="http://schemas.openxmlformats.org/officeDocument/2006/relationships/tags" Target="../tags/tag1144.xml"/><Relationship Id="rId333" Type="http://schemas.openxmlformats.org/officeDocument/2006/relationships/tags" Target="../tags/tag1143.xml"/><Relationship Id="rId332" Type="http://schemas.openxmlformats.org/officeDocument/2006/relationships/tags" Target="../tags/tag1142.xml"/><Relationship Id="rId331" Type="http://schemas.openxmlformats.org/officeDocument/2006/relationships/tags" Target="../tags/tag1141.xml"/><Relationship Id="rId330" Type="http://schemas.openxmlformats.org/officeDocument/2006/relationships/tags" Target="../tags/tag1140.xml"/><Relationship Id="rId33" Type="http://schemas.openxmlformats.org/officeDocument/2006/relationships/tags" Target="../tags/tag843.xml"/><Relationship Id="rId329" Type="http://schemas.openxmlformats.org/officeDocument/2006/relationships/tags" Target="../tags/tag1139.xml"/><Relationship Id="rId328" Type="http://schemas.openxmlformats.org/officeDocument/2006/relationships/tags" Target="../tags/tag1138.xml"/><Relationship Id="rId327" Type="http://schemas.openxmlformats.org/officeDocument/2006/relationships/tags" Target="../tags/tag1137.xml"/><Relationship Id="rId326" Type="http://schemas.openxmlformats.org/officeDocument/2006/relationships/tags" Target="../tags/tag1136.xml"/><Relationship Id="rId325" Type="http://schemas.openxmlformats.org/officeDocument/2006/relationships/tags" Target="../tags/tag1135.xml"/><Relationship Id="rId324" Type="http://schemas.openxmlformats.org/officeDocument/2006/relationships/tags" Target="../tags/tag1134.xml"/><Relationship Id="rId323" Type="http://schemas.openxmlformats.org/officeDocument/2006/relationships/tags" Target="../tags/tag1133.xml"/><Relationship Id="rId322" Type="http://schemas.openxmlformats.org/officeDocument/2006/relationships/tags" Target="../tags/tag1132.xml"/><Relationship Id="rId321" Type="http://schemas.openxmlformats.org/officeDocument/2006/relationships/tags" Target="../tags/tag1131.xml"/><Relationship Id="rId320" Type="http://schemas.openxmlformats.org/officeDocument/2006/relationships/tags" Target="../tags/tag1130.xml"/><Relationship Id="rId32" Type="http://schemas.openxmlformats.org/officeDocument/2006/relationships/tags" Target="../tags/tag842.xml"/><Relationship Id="rId319" Type="http://schemas.openxmlformats.org/officeDocument/2006/relationships/tags" Target="../tags/tag1129.xml"/><Relationship Id="rId318" Type="http://schemas.openxmlformats.org/officeDocument/2006/relationships/tags" Target="../tags/tag1128.xml"/><Relationship Id="rId317" Type="http://schemas.openxmlformats.org/officeDocument/2006/relationships/tags" Target="../tags/tag1127.xml"/><Relationship Id="rId316" Type="http://schemas.openxmlformats.org/officeDocument/2006/relationships/tags" Target="../tags/tag1126.xml"/><Relationship Id="rId315" Type="http://schemas.openxmlformats.org/officeDocument/2006/relationships/tags" Target="../tags/tag1125.xml"/><Relationship Id="rId314" Type="http://schemas.openxmlformats.org/officeDocument/2006/relationships/tags" Target="../tags/tag1124.xml"/><Relationship Id="rId313" Type="http://schemas.openxmlformats.org/officeDocument/2006/relationships/tags" Target="../tags/tag1123.xml"/><Relationship Id="rId312" Type="http://schemas.openxmlformats.org/officeDocument/2006/relationships/tags" Target="../tags/tag1122.xml"/><Relationship Id="rId311" Type="http://schemas.openxmlformats.org/officeDocument/2006/relationships/tags" Target="../tags/tag1121.xml"/><Relationship Id="rId310" Type="http://schemas.openxmlformats.org/officeDocument/2006/relationships/tags" Target="../tags/tag1120.xml"/><Relationship Id="rId31" Type="http://schemas.openxmlformats.org/officeDocument/2006/relationships/tags" Target="../tags/tag841.xml"/><Relationship Id="rId309" Type="http://schemas.openxmlformats.org/officeDocument/2006/relationships/tags" Target="../tags/tag1119.xml"/><Relationship Id="rId308" Type="http://schemas.openxmlformats.org/officeDocument/2006/relationships/tags" Target="../tags/tag1118.xml"/><Relationship Id="rId307" Type="http://schemas.openxmlformats.org/officeDocument/2006/relationships/tags" Target="../tags/tag1117.xml"/><Relationship Id="rId306" Type="http://schemas.openxmlformats.org/officeDocument/2006/relationships/tags" Target="../tags/tag1116.xml"/><Relationship Id="rId305" Type="http://schemas.openxmlformats.org/officeDocument/2006/relationships/tags" Target="../tags/tag1115.xml"/><Relationship Id="rId304" Type="http://schemas.openxmlformats.org/officeDocument/2006/relationships/tags" Target="../tags/tag1114.xml"/><Relationship Id="rId303" Type="http://schemas.openxmlformats.org/officeDocument/2006/relationships/tags" Target="../tags/tag1113.xml"/><Relationship Id="rId302" Type="http://schemas.openxmlformats.org/officeDocument/2006/relationships/tags" Target="../tags/tag1112.xml"/><Relationship Id="rId301" Type="http://schemas.openxmlformats.org/officeDocument/2006/relationships/tags" Target="../tags/tag1111.xml"/><Relationship Id="rId300" Type="http://schemas.openxmlformats.org/officeDocument/2006/relationships/tags" Target="../tags/tag1110.xml"/><Relationship Id="rId30" Type="http://schemas.openxmlformats.org/officeDocument/2006/relationships/tags" Target="../tags/tag840.xml"/><Relationship Id="rId3" Type="http://schemas.openxmlformats.org/officeDocument/2006/relationships/tags" Target="../tags/tag813.xml"/><Relationship Id="rId299" Type="http://schemas.openxmlformats.org/officeDocument/2006/relationships/tags" Target="../tags/tag1109.xml"/><Relationship Id="rId298" Type="http://schemas.openxmlformats.org/officeDocument/2006/relationships/tags" Target="../tags/tag1108.xml"/><Relationship Id="rId297" Type="http://schemas.openxmlformats.org/officeDocument/2006/relationships/tags" Target="../tags/tag1107.xml"/><Relationship Id="rId296" Type="http://schemas.openxmlformats.org/officeDocument/2006/relationships/tags" Target="../tags/tag1106.xml"/><Relationship Id="rId295" Type="http://schemas.openxmlformats.org/officeDocument/2006/relationships/tags" Target="../tags/tag1105.xml"/><Relationship Id="rId294" Type="http://schemas.openxmlformats.org/officeDocument/2006/relationships/tags" Target="../tags/tag1104.xml"/><Relationship Id="rId293" Type="http://schemas.openxmlformats.org/officeDocument/2006/relationships/tags" Target="../tags/tag1103.xml"/><Relationship Id="rId292" Type="http://schemas.openxmlformats.org/officeDocument/2006/relationships/tags" Target="../tags/tag1102.xml"/><Relationship Id="rId291" Type="http://schemas.openxmlformats.org/officeDocument/2006/relationships/tags" Target="../tags/tag1101.xml"/><Relationship Id="rId290" Type="http://schemas.openxmlformats.org/officeDocument/2006/relationships/tags" Target="../tags/tag1100.xml"/><Relationship Id="rId29" Type="http://schemas.openxmlformats.org/officeDocument/2006/relationships/tags" Target="../tags/tag839.xml"/><Relationship Id="rId289" Type="http://schemas.openxmlformats.org/officeDocument/2006/relationships/tags" Target="../tags/tag1099.xml"/><Relationship Id="rId288" Type="http://schemas.openxmlformats.org/officeDocument/2006/relationships/tags" Target="../tags/tag1098.xml"/><Relationship Id="rId287" Type="http://schemas.openxmlformats.org/officeDocument/2006/relationships/tags" Target="../tags/tag1097.xml"/><Relationship Id="rId286" Type="http://schemas.openxmlformats.org/officeDocument/2006/relationships/tags" Target="../tags/tag1096.xml"/><Relationship Id="rId285" Type="http://schemas.openxmlformats.org/officeDocument/2006/relationships/tags" Target="../tags/tag1095.xml"/><Relationship Id="rId284" Type="http://schemas.openxmlformats.org/officeDocument/2006/relationships/tags" Target="../tags/tag1094.xml"/><Relationship Id="rId283" Type="http://schemas.openxmlformats.org/officeDocument/2006/relationships/tags" Target="../tags/tag1093.xml"/><Relationship Id="rId282" Type="http://schemas.openxmlformats.org/officeDocument/2006/relationships/tags" Target="../tags/tag1092.xml"/><Relationship Id="rId281" Type="http://schemas.openxmlformats.org/officeDocument/2006/relationships/tags" Target="../tags/tag1091.xml"/><Relationship Id="rId280" Type="http://schemas.openxmlformats.org/officeDocument/2006/relationships/tags" Target="../tags/tag1090.xml"/><Relationship Id="rId28" Type="http://schemas.openxmlformats.org/officeDocument/2006/relationships/tags" Target="../tags/tag838.xml"/><Relationship Id="rId279" Type="http://schemas.openxmlformats.org/officeDocument/2006/relationships/tags" Target="../tags/tag1089.xml"/><Relationship Id="rId278" Type="http://schemas.openxmlformats.org/officeDocument/2006/relationships/tags" Target="../tags/tag1088.xml"/><Relationship Id="rId277" Type="http://schemas.openxmlformats.org/officeDocument/2006/relationships/tags" Target="../tags/tag1087.xml"/><Relationship Id="rId276" Type="http://schemas.openxmlformats.org/officeDocument/2006/relationships/tags" Target="../tags/tag1086.xml"/><Relationship Id="rId275" Type="http://schemas.openxmlformats.org/officeDocument/2006/relationships/tags" Target="../tags/tag1085.xml"/><Relationship Id="rId274" Type="http://schemas.openxmlformats.org/officeDocument/2006/relationships/tags" Target="../tags/tag1084.xml"/><Relationship Id="rId273" Type="http://schemas.openxmlformats.org/officeDocument/2006/relationships/tags" Target="../tags/tag1083.xml"/><Relationship Id="rId272" Type="http://schemas.openxmlformats.org/officeDocument/2006/relationships/tags" Target="../tags/tag1082.xml"/><Relationship Id="rId271" Type="http://schemas.openxmlformats.org/officeDocument/2006/relationships/tags" Target="../tags/tag1081.xml"/><Relationship Id="rId270" Type="http://schemas.openxmlformats.org/officeDocument/2006/relationships/tags" Target="../tags/tag1080.xml"/><Relationship Id="rId27" Type="http://schemas.openxmlformats.org/officeDocument/2006/relationships/tags" Target="../tags/tag837.xml"/><Relationship Id="rId269" Type="http://schemas.openxmlformats.org/officeDocument/2006/relationships/tags" Target="../tags/tag1079.xml"/><Relationship Id="rId268" Type="http://schemas.openxmlformats.org/officeDocument/2006/relationships/tags" Target="../tags/tag1078.xml"/><Relationship Id="rId267" Type="http://schemas.openxmlformats.org/officeDocument/2006/relationships/tags" Target="../tags/tag1077.xml"/><Relationship Id="rId266" Type="http://schemas.openxmlformats.org/officeDocument/2006/relationships/tags" Target="../tags/tag1076.xml"/><Relationship Id="rId265" Type="http://schemas.openxmlformats.org/officeDocument/2006/relationships/tags" Target="../tags/tag1075.xml"/><Relationship Id="rId264" Type="http://schemas.openxmlformats.org/officeDocument/2006/relationships/tags" Target="../tags/tag1074.xml"/><Relationship Id="rId263" Type="http://schemas.openxmlformats.org/officeDocument/2006/relationships/tags" Target="../tags/tag1073.xml"/><Relationship Id="rId262" Type="http://schemas.openxmlformats.org/officeDocument/2006/relationships/tags" Target="../tags/tag1072.xml"/><Relationship Id="rId261" Type="http://schemas.openxmlformats.org/officeDocument/2006/relationships/tags" Target="../tags/tag1071.xml"/><Relationship Id="rId260" Type="http://schemas.openxmlformats.org/officeDocument/2006/relationships/tags" Target="../tags/tag1070.xml"/><Relationship Id="rId26" Type="http://schemas.openxmlformats.org/officeDocument/2006/relationships/tags" Target="../tags/tag836.xml"/><Relationship Id="rId259" Type="http://schemas.openxmlformats.org/officeDocument/2006/relationships/tags" Target="../tags/tag1069.xml"/><Relationship Id="rId258" Type="http://schemas.openxmlformats.org/officeDocument/2006/relationships/tags" Target="../tags/tag1068.xml"/><Relationship Id="rId257" Type="http://schemas.openxmlformats.org/officeDocument/2006/relationships/tags" Target="../tags/tag1067.xml"/><Relationship Id="rId256" Type="http://schemas.openxmlformats.org/officeDocument/2006/relationships/tags" Target="../tags/tag1066.xml"/><Relationship Id="rId255" Type="http://schemas.openxmlformats.org/officeDocument/2006/relationships/tags" Target="../tags/tag1065.xml"/><Relationship Id="rId254" Type="http://schemas.openxmlformats.org/officeDocument/2006/relationships/tags" Target="../tags/tag1064.xml"/><Relationship Id="rId253" Type="http://schemas.openxmlformats.org/officeDocument/2006/relationships/tags" Target="../tags/tag1063.xml"/><Relationship Id="rId252" Type="http://schemas.openxmlformats.org/officeDocument/2006/relationships/tags" Target="../tags/tag1062.xml"/><Relationship Id="rId251" Type="http://schemas.openxmlformats.org/officeDocument/2006/relationships/tags" Target="../tags/tag1061.xml"/><Relationship Id="rId250" Type="http://schemas.openxmlformats.org/officeDocument/2006/relationships/tags" Target="../tags/tag1060.xml"/><Relationship Id="rId25" Type="http://schemas.openxmlformats.org/officeDocument/2006/relationships/tags" Target="../tags/tag835.xml"/><Relationship Id="rId249" Type="http://schemas.openxmlformats.org/officeDocument/2006/relationships/tags" Target="../tags/tag1059.xml"/><Relationship Id="rId248" Type="http://schemas.openxmlformats.org/officeDocument/2006/relationships/tags" Target="../tags/tag1058.xml"/><Relationship Id="rId247" Type="http://schemas.openxmlformats.org/officeDocument/2006/relationships/tags" Target="../tags/tag1057.xml"/><Relationship Id="rId246" Type="http://schemas.openxmlformats.org/officeDocument/2006/relationships/tags" Target="../tags/tag1056.xml"/><Relationship Id="rId245" Type="http://schemas.openxmlformats.org/officeDocument/2006/relationships/tags" Target="../tags/tag1055.xml"/><Relationship Id="rId244" Type="http://schemas.openxmlformats.org/officeDocument/2006/relationships/tags" Target="../tags/tag1054.xml"/><Relationship Id="rId243" Type="http://schemas.openxmlformats.org/officeDocument/2006/relationships/tags" Target="../tags/tag1053.xml"/><Relationship Id="rId242" Type="http://schemas.openxmlformats.org/officeDocument/2006/relationships/tags" Target="../tags/tag1052.xml"/><Relationship Id="rId241" Type="http://schemas.openxmlformats.org/officeDocument/2006/relationships/tags" Target="../tags/tag1051.xml"/><Relationship Id="rId240" Type="http://schemas.openxmlformats.org/officeDocument/2006/relationships/tags" Target="../tags/tag1050.xml"/><Relationship Id="rId24" Type="http://schemas.openxmlformats.org/officeDocument/2006/relationships/tags" Target="../tags/tag834.xml"/><Relationship Id="rId239" Type="http://schemas.openxmlformats.org/officeDocument/2006/relationships/tags" Target="../tags/tag1049.xml"/><Relationship Id="rId238" Type="http://schemas.openxmlformats.org/officeDocument/2006/relationships/tags" Target="../tags/tag1048.xml"/><Relationship Id="rId237" Type="http://schemas.openxmlformats.org/officeDocument/2006/relationships/tags" Target="../tags/tag1047.xml"/><Relationship Id="rId236" Type="http://schemas.openxmlformats.org/officeDocument/2006/relationships/tags" Target="../tags/tag1046.xml"/><Relationship Id="rId235" Type="http://schemas.openxmlformats.org/officeDocument/2006/relationships/tags" Target="../tags/tag1045.xml"/><Relationship Id="rId234" Type="http://schemas.openxmlformats.org/officeDocument/2006/relationships/tags" Target="../tags/tag1044.xml"/><Relationship Id="rId233" Type="http://schemas.openxmlformats.org/officeDocument/2006/relationships/tags" Target="../tags/tag1043.xml"/><Relationship Id="rId232" Type="http://schemas.openxmlformats.org/officeDocument/2006/relationships/tags" Target="../tags/tag1042.xml"/><Relationship Id="rId231" Type="http://schemas.openxmlformats.org/officeDocument/2006/relationships/tags" Target="../tags/tag1041.xml"/><Relationship Id="rId230" Type="http://schemas.openxmlformats.org/officeDocument/2006/relationships/tags" Target="../tags/tag1040.xml"/><Relationship Id="rId23" Type="http://schemas.openxmlformats.org/officeDocument/2006/relationships/tags" Target="../tags/tag833.xml"/><Relationship Id="rId229" Type="http://schemas.openxmlformats.org/officeDocument/2006/relationships/tags" Target="../tags/tag1039.xml"/><Relationship Id="rId228" Type="http://schemas.openxmlformats.org/officeDocument/2006/relationships/tags" Target="../tags/tag1038.xml"/><Relationship Id="rId227" Type="http://schemas.openxmlformats.org/officeDocument/2006/relationships/tags" Target="../tags/tag1037.xml"/><Relationship Id="rId226" Type="http://schemas.openxmlformats.org/officeDocument/2006/relationships/tags" Target="../tags/tag1036.xml"/><Relationship Id="rId225" Type="http://schemas.openxmlformats.org/officeDocument/2006/relationships/tags" Target="../tags/tag1035.xml"/><Relationship Id="rId224" Type="http://schemas.openxmlformats.org/officeDocument/2006/relationships/tags" Target="../tags/tag1034.xml"/><Relationship Id="rId223" Type="http://schemas.openxmlformats.org/officeDocument/2006/relationships/tags" Target="../tags/tag1033.xml"/><Relationship Id="rId222" Type="http://schemas.openxmlformats.org/officeDocument/2006/relationships/tags" Target="../tags/tag1032.xml"/><Relationship Id="rId221" Type="http://schemas.openxmlformats.org/officeDocument/2006/relationships/tags" Target="../tags/tag1031.xml"/><Relationship Id="rId220" Type="http://schemas.openxmlformats.org/officeDocument/2006/relationships/tags" Target="../tags/tag1030.xml"/><Relationship Id="rId22" Type="http://schemas.openxmlformats.org/officeDocument/2006/relationships/tags" Target="../tags/tag832.xml"/><Relationship Id="rId219" Type="http://schemas.openxmlformats.org/officeDocument/2006/relationships/tags" Target="../tags/tag1029.xml"/><Relationship Id="rId218" Type="http://schemas.openxmlformats.org/officeDocument/2006/relationships/tags" Target="../tags/tag1028.xml"/><Relationship Id="rId217" Type="http://schemas.openxmlformats.org/officeDocument/2006/relationships/tags" Target="../tags/tag1027.xml"/><Relationship Id="rId216" Type="http://schemas.openxmlformats.org/officeDocument/2006/relationships/tags" Target="../tags/tag1026.xml"/><Relationship Id="rId215" Type="http://schemas.openxmlformats.org/officeDocument/2006/relationships/tags" Target="../tags/tag1025.xml"/><Relationship Id="rId214" Type="http://schemas.openxmlformats.org/officeDocument/2006/relationships/tags" Target="../tags/tag1024.xml"/><Relationship Id="rId213" Type="http://schemas.openxmlformats.org/officeDocument/2006/relationships/tags" Target="../tags/tag1023.xml"/><Relationship Id="rId212" Type="http://schemas.openxmlformats.org/officeDocument/2006/relationships/tags" Target="../tags/tag1022.xml"/><Relationship Id="rId211" Type="http://schemas.openxmlformats.org/officeDocument/2006/relationships/tags" Target="../tags/tag1021.xml"/><Relationship Id="rId210" Type="http://schemas.openxmlformats.org/officeDocument/2006/relationships/tags" Target="../tags/tag1020.xml"/><Relationship Id="rId21" Type="http://schemas.openxmlformats.org/officeDocument/2006/relationships/tags" Target="../tags/tag831.xml"/><Relationship Id="rId209" Type="http://schemas.openxmlformats.org/officeDocument/2006/relationships/tags" Target="../tags/tag1019.xml"/><Relationship Id="rId208" Type="http://schemas.openxmlformats.org/officeDocument/2006/relationships/tags" Target="../tags/tag1018.xml"/><Relationship Id="rId207" Type="http://schemas.openxmlformats.org/officeDocument/2006/relationships/tags" Target="../tags/tag1017.xml"/><Relationship Id="rId206" Type="http://schemas.openxmlformats.org/officeDocument/2006/relationships/tags" Target="../tags/tag1016.xml"/><Relationship Id="rId205" Type="http://schemas.openxmlformats.org/officeDocument/2006/relationships/tags" Target="../tags/tag1015.xml"/><Relationship Id="rId204" Type="http://schemas.openxmlformats.org/officeDocument/2006/relationships/tags" Target="../tags/tag1014.xml"/><Relationship Id="rId203" Type="http://schemas.openxmlformats.org/officeDocument/2006/relationships/tags" Target="../tags/tag1013.xml"/><Relationship Id="rId202" Type="http://schemas.openxmlformats.org/officeDocument/2006/relationships/tags" Target="../tags/tag1012.xml"/><Relationship Id="rId201" Type="http://schemas.openxmlformats.org/officeDocument/2006/relationships/tags" Target="../tags/tag1011.xml"/><Relationship Id="rId200" Type="http://schemas.openxmlformats.org/officeDocument/2006/relationships/tags" Target="../tags/tag1010.xml"/><Relationship Id="rId20" Type="http://schemas.openxmlformats.org/officeDocument/2006/relationships/tags" Target="../tags/tag830.xml"/><Relationship Id="rId2" Type="http://schemas.openxmlformats.org/officeDocument/2006/relationships/tags" Target="../tags/tag812.xml"/><Relationship Id="rId199" Type="http://schemas.openxmlformats.org/officeDocument/2006/relationships/tags" Target="../tags/tag1009.xml"/><Relationship Id="rId198" Type="http://schemas.openxmlformats.org/officeDocument/2006/relationships/tags" Target="../tags/tag1008.xml"/><Relationship Id="rId197" Type="http://schemas.openxmlformats.org/officeDocument/2006/relationships/tags" Target="../tags/tag1007.xml"/><Relationship Id="rId196" Type="http://schemas.openxmlformats.org/officeDocument/2006/relationships/tags" Target="../tags/tag1006.xml"/><Relationship Id="rId195" Type="http://schemas.openxmlformats.org/officeDocument/2006/relationships/tags" Target="../tags/tag1005.xml"/><Relationship Id="rId194" Type="http://schemas.openxmlformats.org/officeDocument/2006/relationships/tags" Target="../tags/tag1004.xml"/><Relationship Id="rId193" Type="http://schemas.openxmlformats.org/officeDocument/2006/relationships/tags" Target="../tags/tag1003.xml"/><Relationship Id="rId192" Type="http://schemas.openxmlformats.org/officeDocument/2006/relationships/tags" Target="../tags/tag1002.xml"/><Relationship Id="rId191" Type="http://schemas.openxmlformats.org/officeDocument/2006/relationships/tags" Target="../tags/tag1001.xml"/><Relationship Id="rId190" Type="http://schemas.openxmlformats.org/officeDocument/2006/relationships/tags" Target="../tags/tag1000.xml"/><Relationship Id="rId19" Type="http://schemas.openxmlformats.org/officeDocument/2006/relationships/tags" Target="../tags/tag829.xml"/><Relationship Id="rId189" Type="http://schemas.openxmlformats.org/officeDocument/2006/relationships/tags" Target="../tags/tag999.xml"/><Relationship Id="rId188" Type="http://schemas.openxmlformats.org/officeDocument/2006/relationships/tags" Target="../tags/tag998.xml"/><Relationship Id="rId187" Type="http://schemas.openxmlformats.org/officeDocument/2006/relationships/tags" Target="../tags/tag997.xml"/><Relationship Id="rId186" Type="http://schemas.openxmlformats.org/officeDocument/2006/relationships/tags" Target="../tags/tag996.xml"/><Relationship Id="rId185" Type="http://schemas.openxmlformats.org/officeDocument/2006/relationships/tags" Target="../tags/tag995.xml"/><Relationship Id="rId184" Type="http://schemas.openxmlformats.org/officeDocument/2006/relationships/tags" Target="../tags/tag994.xml"/><Relationship Id="rId183" Type="http://schemas.openxmlformats.org/officeDocument/2006/relationships/tags" Target="../tags/tag993.xml"/><Relationship Id="rId182" Type="http://schemas.openxmlformats.org/officeDocument/2006/relationships/tags" Target="../tags/tag992.xml"/><Relationship Id="rId181" Type="http://schemas.openxmlformats.org/officeDocument/2006/relationships/tags" Target="../tags/tag991.xml"/><Relationship Id="rId180" Type="http://schemas.openxmlformats.org/officeDocument/2006/relationships/tags" Target="../tags/tag990.xml"/><Relationship Id="rId18" Type="http://schemas.openxmlformats.org/officeDocument/2006/relationships/tags" Target="../tags/tag828.xml"/><Relationship Id="rId179" Type="http://schemas.openxmlformats.org/officeDocument/2006/relationships/tags" Target="../tags/tag989.xml"/><Relationship Id="rId178" Type="http://schemas.openxmlformats.org/officeDocument/2006/relationships/tags" Target="../tags/tag988.xml"/><Relationship Id="rId177" Type="http://schemas.openxmlformats.org/officeDocument/2006/relationships/tags" Target="../tags/tag987.xml"/><Relationship Id="rId176" Type="http://schemas.openxmlformats.org/officeDocument/2006/relationships/tags" Target="../tags/tag986.xml"/><Relationship Id="rId175" Type="http://schemas.openxmlformats.org/officeDocument/2006/relationships/tags" Target="../tags/tag985.xml"/><Relationship Id="rId174" Type="http://schemas.openxmlformats.org/officeDocument/2006/relationships/tags" Target="../tags/tag984.xml"/><Relationship Id="rId173" Type="http://schemas.openxmlformats.org/officeDocument/2006/relationships/tags" Target="../tags/tag983.xml"/><Relationship Id="rId172" Type="http://schemas.openxmlformats.org/officeDocument/2006/relationships/tags" Target="../tags/tag982.xml"/><Relationship Id="rId171" Type="http://schemas.openxmlformats.org/officeDocument/2006/relationships/tags" Target="../tags/tag981.xml"/><Relationship Id="rId170" Type="http://schemas.openxmlformats.org/officeDocument/2006/relationships/tags" Target="../tags/tag980.xml"/><Relationship Id="rId17" Type="http://schemas.openxmlformats.org/officeDocument/2006/relationships/tags" Target="../tags/tag827.xml"/><Relationship Id="rId169" Type="http://schemas.openxmlformats.org/officeDocument/2006/relationships/tags" Target="../tags/tag979.xml"/><Relationship Id="rId168" Type="http://schemas.openxmlformats.org/officeDocument/2006/relationships/tags" Target="../tags/tag978.xml"/><Relationship Id="rId167" Type="http://schemas.openxmlformats.org/officeDocument/2006/relationships/tags" Target="../tags/tag977.xml"/><Relationship Id="rId166" Type="http://schemas.openxmlformats.org/officeDocument/2006/relationships/tags" Target="../tags/tag976.xml"/><Relationship Id="rId165" Type="http://schemas.openxmlformats.org/officeDocument/2006/relationships/tags" Target="../tags/tag975.xml"/><Relationship Id="rId164" Type="http://schemas.openxmlformats.org/officeDocument/2006/relationships/tags" Target="../tags/tag974.xml"/><Relationship Id="rId163" Type="http://schemas.openxmlformats.org/officeDocument/2006/relationships/tags" Target="../tags/tag973.xml"/><Relationship Id="rId162" Type="http://schemas.openxmlformats.org/officeDocument/2006/relationships/tags" Target="../tags/tag972.xml"/><Relationship Id="rId161" Type="http://schemas.openxmlformats.org/officeDocument/2006/relationships/tags" Target="../tags/tag971.xml"/><Relationship Id="rId160" Type="http://schemas.openxmlformats.org/officeDocument/2006/relationships/tags" Target="../tags/tag970.xml"/><Relationship Id="rId16" Type="http://schemas.openxmlformats.org/officeDocument/2006/relationships/tags" Target="../tags/tag826.xml"/><Relationship Id="rId159" Type="http://schemas.openxmlformats.org/officeDocument/2006/relationships/tags" Target="../tags/tag969.xml"/><Relationship Id="rId158" Type="http://schemas.openxmlformats.org/officeDocument/2006/relationships/tags" Target="../tags/tag968.xml"/><Relationship Id="rId157" Type="http://schemas.openxmlformats.org/officeDocument/2006/relationships/tags" Target="../tags/tag967.xml"/><Relationship Id="rId156" Type="http://schemas.openxmlformats.org/officeDocument/2006/relationships/tags" Target="../tags/tag966.xml"/><Relationship Id="rId155" Type="http://schemas.openxmlformats.org/officeDocument/2006/relationships/tags" Target="../tags/tag965.xml"/><Relationship Id="rId154" Type="http://schemas.openxmlformats.org/officeDocument/2006/relationships/tags" Target="../tags/tag964.xml"/><Relationship Id="rId153" Type="http://schemas.openxmlformats.org/officeDocument/2006/relationships/tags" Target="../tags/tag963.xml"/><Relationship Id="rId152" Type="http://schemas.openxmlformats.org/officeDocument/2006/relationships/tags" Target="../tags/tag962.xml"/><Relationship Id="rId151" Type="http://schemas.openxmlformats.org/officeDocument/2006/relationships/tags" Target="../tags/tag961.xml"/><Relationship Id="rId150" Type="http://schemas.openxmlformats.org/officeDocument/2006/relationships/tags" Target="../tags/tag960.xml"/><Relationship Id="rId15" Type="http://schemas.openxmlformats.org/officeDocument/2006/relationships/tags" Target="../tags/tag825.xml"/><Relationship Id="rId149" Type="http://schemas.openxmlformats.org/officeDocument/2006/relationships/tags" Target="../tags/tag959.xml"/><Relationship Id="rId148" Type="http://schemas.openxmlformats.org/officeDocument/2006/relationships/tags" Target="../tags/tag958.xml"/><Relationship Id="rId147" Type="http://schemas.openxmlformats.org/officeDocument/2006/relationships/tags" Target="../tags/tag957.xml"/><Relationship Id="rId146" Type="http://schemas.openxmlformats.org/officeDocument/2006/relationships/tags" Target="../tags/tag956.xml"/><Relationship Id="rId145" Type="http://schemas.openxmlformats.org/officeDocument/2006/relationships/tags" Target="../tags/tag955.xml"/><Relationship Id="rId144" Type="http://schemas.openxmlformats.org/officeDocument/2006/relationships/tags" Target="../tags/tag954.xml"/><Relationship Id="rId143" Type="http://schemas.openxmlformats.org/officeDocument/2006/relationships/tags" Target="../tags/tag953.xml"/><Relationship Id="rId142" Type="http://schemas.openxmlformats.org/officeDocument/2006/relationships/tags" Target="../tags/tag952.xml"/><Relationship Id="rId141" Type="http://schemas.openxmlformats.org/officeDocument/2006/relationships/tags" Target="../tags/tag951.xml"/><Relationship Id="rId140" Type="http://schemas.openxmlformats.org/officeDocument/2006/relationships/tags" Target="../tags/tag950.xml"/><Relationship Id="rId14" Type="http://schemas.openxmlformats.org/officeDocument/2006/relationships/tags" Target="../tags/tag824.xml"/><Relationship Id="rId139" Type="http://schemas.openxmlformats.org/officeDocument/2006/relationships/tags" Target="../tags/tag949.xml"/><Relationship Id="rId138" Type="http://schemas.openxmlformats.org/officeDocument/2006/relationships/tags" Target="../tags/tag948.xml"/><Relationship Id="rId137" Type="http://schemas.openxmlformats.org/officeDocument/2006/relationships/tags" Target="../tags/tag947.xml"/><Relationship Id="rId136" Type="http://schemas.openxmlformats.org/officeDocument/2006/relationships/tags" Target="../tags/tag946.xml"/><Relationship Id="rId135" Type="http://schemas.openxmlformats.org/officeDocument/2006/relationships/tags" Target="../tags/tag945.xml"/><Relationship Id="rId134" Type="http://schemas.openxmlformats.org/officeDocument/2006/relationships/tags" Target="../tags/tag944.xml"/><Relationship Id="rId133" Type="http://schemas.openxmlformats.org/officeDocument/2006/relationships/tags" Target="../tags/tag943.xml"/><Relationship Id="rId132" Type="http://schemas.openxmlformats.org/officeDocument/2006/relationships/tags" Target="../tags/tag942.xml"/><Relationship Id="rId131" Type="http://schemas.openxmlformats.org/officeDocument/2006/relationships/tags" Target="../tags/tag941.xml"/><Relationship Id="rId130" Type="http://schemas.openxmlformats.org/officeDocument/2006/relationships/tags" Target="../tags/tag940.xml"/><Relationship Id="rId13" Type="http://schemas.openxmlformats.org/officeDocument/2006/relationships/tags" Target="../tags/tag823.xml"/><Relationship Id="rId129" Type="http://schemas.openxmlformats.org/officeDocument/2006/relationships/tags" Target="../tags/tag939.xml"/><Relationship Id="rId128" Type="http://schemas.openxmlformats.org/officeDocument/2006/relationships/tags" Target="../tags/tag938.xml"/><Relationship Id="rId127" Type="http://schemas.openxmlformats.org/officeDocument/2006/relationships/tags" Target="../tags/tag937.xml"/><Relationship Id="rId126" Type="http://schemas.openxmlformats.org/officeDocument/2006/relationships/tags" Target="../tags/tag936.xml"/><Relationship Id="rId125" Type="http://schemas.openxmlformats.org/officeDocument/2006/relationships/tags" Target="../tags/tag935.xml"/><Relationship Id="rId124" Type="http://schemas.openxmlformats.org/officeDocument/2006/relationships/tags" Target="../tags/tag934.xml"/><Relationship Id="rId123" Type="http://schemas.openxmlformats.org/officeDocument/2006/relationships/tags" Target="../tags/tag933.xml"/><Relationship Id="rId122" Type="http://schemas.openxmlformats.org/officeDocument/2006/relationships/tags" Target="../tags/tag932.xml"/><Relationship Id="rId121" Type="http://schemas.openxmlformats.org/officeDocument/2006/relationships/tags" Target="../tags/tag931.xml"/><Relationship Id="rId120" Type="http://schemas.openxmlformats.org/officeDocument/2006/relationships/tags" Target="../tags/tag930.xml"/><Relationship Id="rId12" Type="http://schemas.openxmlformats.org/officeDocument/2006/relationships/tags" Target="../tags/tag822.xml"/><Relationship Id="rId119" Type="http://schemas.openxmlformats.org/officeDocument/2006/relationships/tags" Target="../tags/tag929.xml"/><Relationship Id="rId118" Type="http://schemas.openxmlformats.org/officeDocument/2006/relationships/tags" Target="../tags/tag928.xml"/><Relationship Id="rId117" Type="http://schemas.openxmlformats.org/officeDocument/2006/relationships/tags" Target="../tags/tag927.xml"/><Relationship Id="rId116" Type="http://schemas.openxmlformats.org/officeDocument/2006/relationships/tags" Target="../tags/tag926.xml"/><Relationship Id="rId115" Type="http://schemas.openxmlformats.org/officeDocument/2006/relationships/tags" Target="../tags/tag925.xml"/><Relationship Id="rId114" Type="http://schemas.openxmlformats.org/officeDocument/2006/relationships/tags" Target="../tags/tag924.xml"/><Relationship Id="rId113" Type="http://schemas.openxmlformats.org/officeDocument/2006/relationships/tags" Target="../tags/tag923.xml"/><Relationship Id="rId112" Type="http://schemas.openxmlformats.org/officeDocument/2006/relationships/tags" Target="../tags/tag922.xml"/><Relationship Id="rId111" Type="http://schemas.openxmlformats.org/officeDocument/2006/relationships/tags" Target="../tags/tag921.xml"/><Relationship Id="rId110" Type="http://schemas.openxmlformats.org/officeDocument/2006/relationships/tags" Target="../tags/tag920.xml"/><Relationship Id="rId11" Type="http://schemas.openxmlformats.org/officeDocument/2006/relationships/tags" Target="../tags/tag821.xml"/><Relationship Id="rId109" Type="http://schemas.openxmlformats.org/officeDocument/2006/relationships/tags" Target="../tags/tag919.xml"/><Relationship Id="rId108" Type="http://schemas.openxmlformats.org/officeDocument/2006/relationships/tags" Target="../tags/tag918.xml"/><Relationship Id="rId107" Type="http://schemas.openxmlformats.org/officeDocument/2006/relationships/tags" Target="../tags/tag917.xml"/><Relationship Id="rId106" Type="http://schemas.openxmlformats.org/officeDocument/2006/relationships/tags" Target="../tags/tag916.xml"/><Relationship Id="rId105" Type="http://schemas.openxmlformats.org/officeDocument/2006/relationships/tags" Target="../tags/tag915.xml"/><Relationship Id="rId104" Type="http://schemas.openxmlformats.org/officeDocument/2006/relationships/tags" Target="../tags/tag914.xml"/><Relationship Id="rId103" Type="http://schemas.openxmlformats.org/officeDocument/2006/relationships/tags" Target="../tags/tag913.xml"/><Relationship Id="rId102" Type="http://schemas.openxmlformats.org/officeDocument/2006/relationships/tags" Target="../tags/tag912.xml"/><Relationship Id="rId101" Type="http://schemas.openxmlformats.org/officeDocument/2006/relationships/tags" Target="../tags/tag911.xml"/><Relationship Id="rId100" Type="http://schemas.openxmlformats.org/officeDocument/2006/relationships/tags" Target="../tags/tag910.xml"/><Relationship Id="rId10" Type="http://schemas.openxmlformats.org/officeDocument/2006/relationships/tags" Target="../tags/tag820.xml"/><Relationship Id="rId1" Type="http://schemas.openxmlformats.org/officeDocument/2006/relationships/tags" Target="../tags/tag811.xml"/></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8.png"/></Relationships>
</file>

<file path=ppt/slides/_rels/slide4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9.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99" Type="http://schemas.openxmlformats.org/officeDocument/2006/relationships/slideLayout" Target="../slideLayouts/slideLayout7.xml"/><Relationship Id="rId98" Type="http://schemas.openxmlformats.org/officeDocument/2006/relationships/tags" Target="../tags/tag1321.xml"/><Relationship Id="rId97" Type="http://schemas.openxmlformats.org/officeDocument/2006/relationships/tags" Target="../tags/tag1320.xml"/><Relationship Id="rId96" Type="http://schemas.openxmlformats.org/officeDocument/2006/relationships/tags" Target="../tags/tag1319.xml"/><Relationship Id="rId95" Type="http://schemas.openxmlformats.org/officeDocument/2006/relationships/tags" Target="../tags/tag1318.xml"/><Relationship Id="rId94" Type="http://schemas.openxmlformats.org/officeDocument/2006/relationships/tags" Target="../tags/tag1317.xml"/><Relationship Id="rId93" Type="http://schemas.openxmlformats.org/officeDocument/2006/relationships/tags" Target="../tags/tag1316.xml"/><Relationship Id="rId92" Type="http://schemas.openxmlformats.org/officeDocument/2006/relationships/tags" Target="../tags/tag1315.xml"/><Relationship Id="rId91" Type="http://schemas.openxmlformats.org/officeDocument/2006/relationships/tags" Target="../tags/tag1314.xml"/><Relationship Id="rId90" Type="http://schemas.openxmlformats.org/officeDocument/2006/relationships/tags" Target="../tags/tag1313.xml"/><Relationship Id="rId9" Type="http://schemas.openxmlformats.org/officeDocument/2006/relationships/tags" Target="../tags/tag1232.xml"/><Relationship Id="rId89" Type="http://schemas.openxmlformats.org/officeDocument/2006/relationships/tags" Target="../tags/tag1312.xml"/><Relationship Id="rId88" Type="http://schemas.openxmlformats.org/officeDocument/2006/relationships/tags" Target="../tags/tag1311.xml"/><Relationship Id="rId87" Type="http://schemas.openxmlformats.org/officeDocument/2006/relationships/tags" Target="../tags/tag1310.xml"/><Relationship Id="rId86" Type="http://schemas.openxmlformats.org/officeDocument/2006/relationships/tags" Target="../tags/tag1309.xml"/><Relationship Id="rId85" Type="http://schemas.openxmlformats.org/officeDocument/2006/relationships/tags" Target="../tags/tag1308.xml"/><Relationship Id="rId84" Type="http://schemas.openxmlformats.org/officeDocument/2006/relationships/tags" Target="../tags/tag1307.xml"/><Relationship Id="rId83" Type="http://schemas.openxmlformats.org/officeDocument/2006/relationships/tags" Target="../tags/tag1306.xml"/><Relationship Id="rId82" Type="http://schemas.openxmlformats.org/officeDocument/2006/relationships/tags" Target="../tags/tag1305.xml"/><Relationship Id="rId81" Type="http://schemas.openxmlformats.org/officeDocument/2006/relationships/tags" Target="../tags/tag1304.xml"/><Relationship Id="rId80" Type="http://schemas.openxmlformats.org/officeDocument/2006/relationships/tags" Target="../tags/tag1303.xml"/><Relationship Id="rId8" Type="http://schemas.openxmlformats.org/officeDocument/2006/relationships/tags" Target="../tags/tag1231.xml"/><Relationship Id="rId79" Type="http://schemas.openxmlformats.org/officeDocument/2006/relationships/tags" Target="../tags/tag1302.xml"/><Relationship Id="rId78" Type="http://schemas.openxmlformats.org/officeDocument/2006/relationships/tags" Target="../tags/tag1301.xml"/><Relationship Id="rId77" Type="http://schemas.openxmlformats.org/officeDocument/2006/relationships/tags" Target="../tags/tag1300.xml"/><Relationship Id="rId76" Type="http://schemas.openxmlformats.org/officeDocument/2006/relationships/tags" Target="../tags/tag1299.xml"/><Relationship Id="rId75" Type="http://schemas.openxmlformats.org/officeDocument/2006/relationships/tags" Target="../tags/tag1298.xml"/><Relationship Id="rId74" Type="http://schemas.openxmlformats.org/officeDocument/2006/relationships/tags" Target="../tags/tag1297.xml"/><Relationship Id="rId73" Type="http://schemas.openxmlformats.org/officeDocument/2006/relationships/tags" Target="../tags/tag1296.xml"/><Relationship Id="rId72" Type="http://schemas.openxmlformats.org/officeDocument/2006/relationships/tags" Target="../tags/tag1295.xml"/><Relationship Id="rId71" Type="http://schemas.openxmlformats.org/officeDocument/2006/relationships/tags" Target="../tags/tag1294.xml"/><Relationship Id="rId70" Type="http://schemas.openxmlformats.org/officeDocument/2006/relationships/tags" Target="../tags/tag1293.xml"/><Relationship Id="rId7" Type="http://schemas.openxmlformats.org/officeDocument/2006/relationships/tags" Target="../tags/tag1230.xml"/><Relationship Id="rId69" Type="http://schemas.openxmlformats.org/officeDocument/2006/relationships/tags" Target="../tags/tag1292.xml"/><Relationship Id="rId68" Type="http://schemas.openxmlformats.org/officeDocument/2006/relationships/tags" Target="../tags/tag1291.xml"/><Relationship Id="rId67" Type="http://schemas.openxmlformats.org/officeDocument/2006/relationships/tags" Target="../tags/tag1290.xml"/><Relationship Id="rId66" Type="http://schemas.openxmlformats.org/officeDocument/2006/relationships/tags" Target="../tags/tag1289.xml"/><Relationship Id="rId65" Type="http://schemas.openxmlformats.org/officeDocument/2006/relationships/tags" Target="../tags/tag1288.xml"/><Relationship Id="rId64" Type="http://schemas.openxmlformats.org/officeDocument/2006/relationships/tags" Target="../tags/tag1287.xml"/><Relationship Id="rId63" Type="http://schemas.openxmlformats.org/officeDocument/2006/relationships/tags" Target="../tags/tag1286.xml"/><Relationship Id="rId62" Type="http://schemas.openxmlformats.org/officeDocument/2006/relationships/tags" Target="../tags/tag1285.xml"/><Relationship Id="rId61" Type="http://schemas.openxmlformats.org/officeDocument/2006/relationships/tags" Target="../tags/tag1284.xml"/><Relationship Id="rId60" Type="http://schemas.openxmlformats.org/officeDocument/2006/relationships/tags" Target="../tags/tag1283.xml"/><Relationship Id="rId6" Type="http://schemas.openxmlformats.org/officeDocument/2006/relationships/tags" Target="../tags/tag1229.xml"/><Relationship Id="rId59" Type="http://schemas.openxmlformats.org/officeDocument/2006/relationships/tags" Target="../tags/tag1282.xml"/><Relationship Id="rId58" Type="http://schemas.openxmlformats.org/officeDocument/2006/relationships/tags" Target="../tags/tag1281.xml"/><Relationship Id="rId57" Type="http://schemas.openxmlformats.org/officeDocument/2006/relationships/tags" Target="../tags/tag1280.xml"/><Relationship Id="rId56" Type="http://schemas.openxmlformats.org/officeDocument/2006/relationships/tags" Target="../tags/tag1279.xml"/><Relationship Id="rId55" Type="http://schemas.openxmlformats.org/officeDocument/2006/relationships/tags" Target="../tags/tag1278.xml"/><Relationship Id="rId54" Type="http://schemas.openxmlformats.org/officeDocument/2006/relationships/tags" Target="../tags/tag1277.xml"/><Relationship Id="rId53" Type="http://schemas.openxmlformats.org/officeDocument/2006/relationships/tags" Target="../tags/tag1276.xml"/><Relationship Id="rId52" Type="http://schemas.openxmlformats.org/officeDocument/2006/relationships/tags" Target="../tags/tag1275.xml"/><Relationship Id="rId51" Type="http://schemas.openxmlformats.org/officeDocument/2006/relationships/tags" Target="../tags/tag1274.xml"/><Relationship Id="rId50" Type="http://schemas.openxmlformats.org/officeDocument/2006/relationships/tags" Target="../tags/tag1273.xml"/><Relationship Id="rId5" Type="http://schemas.openxmlformats.org/officeDocument/2006/relationships/tags" Target="../tags/tag1228.xml"/><Relationship Id="rId49" Type="http://schemas.openxmlformats.org/officeDocument/2006/relationships/tags" Target="../tags/tag1272.xml"/><Relationship Id="rId48" Type="http://schemas.openxmlformats.org/officeDocument/2006/relationships/tags" Target="../tags/tag1271.xml"/><Relationship Id="rId47" Type="http://schemas.openxmlformats.org/officeDocument/2006/relationships/tags" Target="../tags/tag1270.xml"/><Relationship Id="rId46" Type="http://schemas.openxmlformats.org/officeDocument/2006/relationships/tags" Target="../tags/tag1269.xml"/><Relationship Id="rId45" Type="http://schemas.openxmlformats.org/officeDocument/2006/relationships/tags" Target="../tags/tag1268.xml"/><Relationship Id="rId44" Type="http://schemas.openxmlformats.org/officeDocument/2006/relationships/tags" Target="../tags/tag1267.xml"/><Relationship Id="rId43" Type="http://schemas.openxmlformats.org/officeDocument/2006/relationships/tags" Target="../tags/tag1266.xml"/><Relationship Id="rId42" Type="http://schemas.openxmlformats.org/officeDocument/2006/relationships/tags" Target="../tags/tag1265.xml"/><Relationship Id="rId41" Type="http://schemas.openxmlformats.org/officeDocument/2006/relationships/tags" Target="../tags/tag1264.xml"/><Relationship Id="rId40" Type="http://schemas.openxmlformats.org/officeDocument/2006/relationships/tags" Target="../tags/tag1263.xml"/><Relationship Id="rId4" Type="http://schemas.openxmlformats.org/officeDocument/2006/relationships/tags" Target="../tags/tag1227.xml"/><Relationship Id="rId39" Type="http://schemas.openxmlformats.org/officeDocument/2006/relationships/tags" Target="../tags/tag1262.xml"/><Relationship Id="rId38" Type="http://schemas.openxmlformats.org/officeDocument/2006/relationships/tags" Target="../tags/tag1261.xml"/><Relationship Id="rId37" Type="http://schemas.openxmlformats.org/officeDocument/2006/relationships/tags" Target="../tags/tag1260.xml"/><Relationship Id="rId36" Type="http://schemas.openxmlformats.org/officeDocument/2006/relationships/tags" Target="../tags/tag1259.xml"/><Relationship Id="rId35" Type="http://schemas.openxmlformats.org/officeDocument/2006/relationships/tags" Target="../tags/tag1258.xml"/><Relationship Id="rId34" Type="http://schemas.openxmlformats.org/officeDocument/2006/relationships/tags" Target="../tags/tag1257.xml"/><Relationship Id="rId33" Type="http://schemas.openxmlformats.org/officeDocument/2006/relationships/tags" Target="../tags/tag1256.xml"/><Relationship Id="rId32" Type="http://schemas.openxmlformats.org/officeDocument/2006/relationships/tags" Target="../tags/tag1255.xml"/><Relationship Id="rId31" Type="http://schemas.openxmlformats.org/officeDocument/2006/relationships/tags" Target="../tags/tag1254.xml"/><Relationship Id="rId30" Type="http://schemas.openxmlformats.org/officeDocument/2006/relationships/tags" Target="../tags/tag1253.xml"/><Relationship Id="rId3" Type="http://schemas.openxmlformats.org/officeDocument/2006/relationships/tags" Target="../tags/tag1226.xml"/><Relationship Id="rId29" Type="http://schemas.openxmlformats.org/officeDocument/2006/relationships/tags" Target="../tags/tag1252.xml"/><Relationship Id="rId28" Type="http://schemas.openxmlformats.org/officeDocument/2006/relationships/tags" Target="../tags/tag1251.xml"/><Relationship Id="rId27" Type="http://schemas.openxmlformats.org/officeDocument/2006/relationships/tags" Target="../tags/tag1250.xml"/><Relationship Id="rId26" Type="http://schemas.openxmlformats.org/officeDocument/2006/relationships/tags" Target="../tags/tag1249.xml"/><Relationship Id="rId25" Type="http://schemas.openxmlformats.org/officeDocument/2006/relationships/tags" Target="../tags/tag1248.xml"/><Relationship Id="rId24" Type="http://schemas.openxmlformats.org/officeDocument/2006/relationships/tags" Target="../tags/tag1247.xml"/><Relationship Id="rId23" Type="http://schemas.openxmlformats.org/officeDocument/2006/relationships/tags" Target="../tags/tag1246.xml"/><Relationship Id="rId22" Type="http://schemas.openxmlformats.org/officeDocument/2006/relationships/tags" Target="../tags/tag1245.xml"/><Relationship Id="rId21" Type="http://schemas.openxmlformats.org/officeDocument/2006/relationships/tags" Target="../tags/tag1244.xml"/><Relationship Id="rId20" Type="http://schemas.openxmlformats.org/officeDocument/2006/relationships/tags" Target="../tags/tag1243.xml"/><Relationship Id="rId2" Type="http://schemas.openxmlformats.org/officeDocument/2006/relationships/tags" Target="../tags/tag1225.xml"/><Relationship Id="rId19" Type="http://schemas.openxmlformats.org/officeDocument/2006/relationships/tags" Target="../tags/tag1242.xml"/><Relationship Id="rId18" Type="http://schemas.openxmlformats.org/officeDocument/2006/relationships/tags" Target="../tags/tag1241.xml"/><Relationship Id="rId17" Type="http://schemas.openxmlformats.org/officeDocument/2006/relationships/tags" Target="../tags/tag1240.xml"/><Relationship Id="rId16" Type="http://schemas.openxmlformats.org/officeDocument/2006/relationships/tags" Target="../tags/tag1239.xml"/><Relationship Id="rId15" Type="http://schemas.openxmlformats.org/officeDocument/2006/relationships/tags" Target="../tags/tag1238.xml"/><Relationship Id="rId14" Type="http://schemas.openxmlformats.org/officeDocument/2006/relationships/tags" Target="../tags/tag1237.xml"/><Relationship Id="rId13" Type="http://schemas.openxmlformats.org/officeDocument/2006/relationships/tags" Target="../tags/tag1236.xml"/><Relationship Id="rId12" Type="http://schemas.openxmlformats.org/officeDocument/2006/relationships/tags" Target="../tags/tag1235.xml"/><Relationship Id="rId11" Type="http://schemas.openxmlformats.org/officeDocument/2006/relationships/tags" Target="../tags/tag1234.xml"/><Relationship Id="rId10" Type="http://schemas.openxmlformats.org/officeDocument/2006/relationships/tags" Target="../tags/tag1233.xml"/><Relationship Id="rId1" Type="http://schemas.openxmlformats.org/officeDocument/2006/relationships/tags" Target="../tags/tag1224.xml"/></Relationships>
</file>

<file path=ppt/slides/_rels/slide45.xml.rels><?xml version="1.0" encoding="UTF-8" standalone="yes"?>
<Relationships xmlns="http://schemas.openxmlformats.org/package/2006/relationships"><Relationship Id="rId99" Type="http://schemas.openxmlformats.org/officeDocument/2006/relationships/slideLayout" Target="../slideLayouts/slideLayout7.xml"/><Relationship Id="rId98" Type="http://schemas.openxmlformats.org/officeDocument/2006/relationships/tags" Target="../tags/tag1419.xml"/><Relationship Id="rId97" Type="http://schemas.openxmlformats.org/officeDocument/2006/relationships/tags" Target="../tags/tag1418.xml"/><Relationship Id="rId96" Type="http://schemas.openxmlformats.org/officeDocument/2006/relationships/tags" Target="../tags/tag1417.xml"/><Relationship Id="rId95" Type="http://schemas.openxmlformats.org/officeDocument/2006/relationships/tags" Target="../tags/tag1416.xml"/><Relationship Id="rId94" Type="http://schemas.openxmlformats.org/officeDocument/2006/relationships/tags" Target="../tags/tag1415.xml"/><Relationship Id="rId93" Type="http://schemas.openxmlformats.org/officeDocument/2006/relationships/tags" Target="../tags/tag1414.xml"/><Relationship Id="rId92" Type="http://schemas.openxmlformats.org/officeDocument/2006/relationships/tags" Target="../tags/tag1413.xml"/><Relationship Id="rId91" Type="http://schemas.openxmlformats.org/officeDocument/2006/relationships/tags" Target="../tags/tag1412.xml"/><Relationship Id="rId90" Type="http://schemas.openxmlformats.org/officeDocument/2006/relationships/tags" Target="../tags/tag1411.xml"/><Relationship Id="rId9" Type="http://schemas.openxmlformats.org/officeDocument/2006/relationships/tags" Target="../tags/tag1330.xml"/><Relationship Id="rId89" Type="http://schemas.openxmlformats.org/officeDocument/2006/relationships/tags" Target="../tags/tag1410.xml"/><Relationship Id="rId88" Type="http://schemas.openxmlformats.org/officeDocument/2006/relationships/tags" Target="../tags/tag1409.xml"/><Relationship Id="rId87" Type="http://schemas.openxmlformats.org/officeDocument/2006/relationships/tags" Target="../tags/tag1408.xml"/><Relationship Id="rId86" Type="http://schemas.openxmlformats.org/officeDocument/2006/relationships/tags" Target="../tags/tag1407.xml"/><Relationship Id="rId85" Type="http://schemas.openxmlformats.org/officeDocument/2006/relationships/tags" Target="../tags/tag1406.xml"/><Relationship Id="rId84" Type="http://schemas.openxmlformats.org/officeDocument/2006/relationships/tags" Target="../tags/tag1405.xml"/><Relationship Id="rId83" Type="http://schemas.openxmlformats.org/officeDocument/2006/relationships/tags" Target="../tags/tag1404.xml"/><Relationship Id="rId82" Type="http://schemas.openxmlformats.org/officeDocument/2006/relationships/tags" Target="../tags/tag1403.xml"/><Relationship Id="rId81" Type="http://schemas.openxmlformats.org/officeDocument/2006/relationships/tags" Target="../tags/tag1402.xml"/><Relationship Id="rId80" Type="http://schemas.openxmlformats.org/officeDocument/2006/relationships/tags" Target="../tags/tag1401.xml"/><Relationship Id="rId8" Type="http://schemas.openxmlformats.org/officeDocument/2006/relationships/tags" Target="../tags/tag1329.xml"/><Relationship Id="rId79" Type="http://schemas.openxmlformats.org/officeDocument/2006/relationships/tags" Target="../tags/tag1400.xml"/><Relationship Id="rId78" Type="http://schemas.openxmlformats.org/officeDocument/2006/relationships/tags" Target="../tags/tag1399.xml"/><Relationship Id="rId77" Type="http://schemas.openxmlformats.org/officeDocument/2006/relationships/tags" Target="../tags/tag1398.xml"/><Relationship Id="rId76" Type="http://schemas.openxmlformats.org/officeDocument/2006/relationships/tags" Target="../tags/tag1397.xml"/><Relationship Id="rId75" Type="http://schemas.openxmlformats.org/officeDocument/2006/relationships/tags" Target="../tags/tag1396.xml"/><Relationship Id="rId74" Type="http://schemas.openxmlformats.org/officeDocument/2006/relationships/tags" Target="../tags/tag1395.xml"/><Relationship Id="rId73" Type="http://schemas.openxmlformats.org/officeDocument/2006/relationships/tags" Target="../tags/tag1394.xml"/><Relationship Id="rId72" Type="http://schemas.openxmlformats.org/officeDocument/2006/relationships/tags" Target="../tags/tag1393.xml"/><Relationship Id="rId71" Type="http://schemas.openxmlformats.org/officeDocument/2006/relationships/tags" Target="../tags/tag1392.xml"/><Relationship Id="rId70" Type="http://schemas.openxmlformats.org/officeDocument/2006/relationships/tags" Target="../tags/tag1391.xml"/><Relationship Id="rId7" Type="http://schemas.openxmlformats.org/officeDocument/2006/relationships/tags" Target="../tags/tag1328.xml"/><Relationship Id="rId69" Type="http://schemas.openxmlformats.org/officeDocument/2006/relationships/tags" Target="../tags/tag1390.xml"/><Relationship Id="rId68" Type="http://schemas.openxmlformats.org/officeDocument/2006/relationships/tags" Target="../tags/tag1389.xml"/><Relationship Id="rId67" Type="http://schemas.openxmlformats.org/officeDocument/2006/relationships/tags" Target="../tags/tag1388.xml"/><Relationship Id="rId66" Type="http://schemas.openxmlformats.org/officeDocument/2006/relationships/tags" Target="../tags/tag1387.xml"/><Relationship Id="rId65" Type="http://schemas.openxmlformats.org/officeDocument/2006/relationships/tags" Target="../tags/tag1386.xml"/><Relationship Id="rId64" Type="http://schemas.openxmlformats.org/officeDocument/2006/relationships/tags" Target="../tags/tag1385.xml"/><Relationship Id="rId63" Type="http://schemas.openxmlformats.org/officeDocument/2006/relationships/tags" Target="../tags/tag1384.xml"/><Relationship Id="rId62" Type="http://schemas.openxmlformats.org/officeDocument/2006/relationships/tags" Target="../tags/tag1383.xml"/><Relationship Id="rId61" Type="http://schemas.openxmlformats.org/officeDocument/2006/relationships/tags" Target="../tags/tag1382.xml"/><Relationship Id="rId60" Type="http://schemas.openxmlformats.org/officeDocument/2006/relationships/tags" Target="../tags/tag1381.xml"/><Relationship Id="rId6" Type="http://schemas.openxmlformats.org/officeDocument/2006/relationships/tags" Target="../tags/tag1327.xml"/><Relationship Id="rId59" Type="http://schemas.openxmlformats.org/officeDocument/2006/relationships/tags" Target="../tags/tag1380.xml"/><Relationship Id="rId58" Type="http://schemas.openxmlformats.org/officeDocument/2006/relationships/tags" Target="../tags/tag1379.xml"/><Relationship Id="rId57" Type="http://schemas.openxmlformats.org/officeDocument/2006/relationships/tags" Target="../tags/tag1378.xml"/><Relationship Id="rId56" Type="http://schemas.openxmlformats.org/officeDocument/2006/relationships/tags" Target="../tags/tag1377.xml"/><Relationship Id="rId55" Type="http://schemas.openxmlformats.org/officeDocument/2006/relationships/tags" Target="../tags/tag1376.xml"/><Relationship Id="rId54" Type="http://schemas.openxmlformats.org/officeDocument/2006/relationships/tags" Target="../tags/tag1375.xml"/><Relationship Id="rId53" Type="http://schemas.openxmlformats.org/officeDocument/2006/relationships/tags" Target="../tags/tag1374.xml"/><Relationship Id="rId52" Type="http://schemas.openxmlformats.org/officeDocument/2006/relationships/tags" Target="../tags/tag1373.xml"/><Relationship Id="rId51" Type="http://schemas.openxmlformats.org/officeDocument/2006/relationships/tags" Target="../tags/tag1372.xml"/><Relationship Id="rId50" Type="http://schemas.openxmlformats.org/officeDocument/2006/relationships/tags" Target="../tags/tag1371.xml"/><Relationship Id="rId5" Type="http://schemas.openxmlformats.org/officeDocument/2006/relationships/tags" Target="../tags/tag1326.xml"/><Relationship Id="rId49" Type="http://schemas.openxmlformats.org/officeDocument/2006/relationships/tags" Target="../tags/tag1370.xml"/><Relationship Id="rId48" Type="http://schemas.openxmlformats.org/officeDocument/2006/relationships/tags" Target="../tags/tag1369.xml"/><Relationship Id="rId47" Type="http://schemas.openxmlformats.org/officeDocument/2006/relationships/tags" Target="../tags/tag1368.xml"/><Relationship Id="rId46" Type="http://schemas.openxmlformats.org/officeDocument/2006/relationships/tags" Target="../tags/tag1367.xml"/><Relationship Id="rId45" Type="http://schemas.openxmlformats.org/officeDocument/2006/relationships/tags" Target="../tags/tag1366.xml"/><Relationship Id="rId44" Type="http://schemas.openxmlformats.org/officeDocument/2006/relationships/tags" Target="../tags/tag1365.xml"/><Relationship Id="rId43" Type="http://schemas.openxmlformats.org/officeDocument/2006/relationships/tags" Target="../tags/tag1364.xml"/><Relationship Id="rId42" Type="http://schemas.openxmlformats.org/officeDocument/2006/relationships/tags" Target="../tags/tag1363.xml"/><Relationship Id="rId41" Type="http://schemas.openxmlformats.org/officeDocument/2006/relationships/tags" Target="../tags/tag1362.xml"/><Relationship Id="rId40" Type="http://schemas.openxmlformats.org/officeDocument/2006/relationships/tags" Target="../tags/tag1361.xml"/><Relationship Id="rId4" Type="http://schemas.openxmlformats.org/officeDocument/2006/relationships/tags" Target="../tags/tag1325.xml"/><Relationship Id="rId39" Type="http://schemas.openxmlformats.org/officeDocument/2006/relationships/tags" Target="../tags/tag1360.xml"/><Relationship Id="rId38" Type="http://schemas.openxmlformats.org/officeDocument/2006/relationships/tags" Target="../tags/tag1359.xml"/><Relationship Id="rId37" Type="http://schemas.openxmlformats.org/officeDocument/2006/relationships/tags" Target="../tags/tag1358.xml"/><Relationship Id="rId36" Type="http://schemas.openxmlformats.org/officeDocument/2006/relationships/tags" Target="../tags/tag1357.xml"/><Relationship Id="rId35" Type="http://schemas.openxmlformats.org/officeDocument/2006/relationships/tags" Target="../tags/tag1356.xml"/><Relationship Id="rId34" Type="http://schemas.openxmlformats.org/officeDocument/2006/relationships/tags" Target="../tags/tag1355.xml"/><Relationship Id="rId33" Type="http://schemas.openxmlformats.org/officeDocument/2006/relationships/tags" Target="../tags/tag1354.xml"/><Relationship Id="rId32" Type="http://schemas.openxmlformats.org/officeDocument/2006/relationships/tags" Target="../tags/tag1353.xml"/><Relationship Id="rId31" Type="http://schemas.openxmlformats.org/officeDocument/2006/relationships/tags" Target="../tags/tag1352.xml"/><Relationship Id="rId30" Type="http://schemas.openxmlformats.org/officeDocument/2006/relationships/tags" Target="../tags/tag1351.xml"/><Relationship Id="rId3" Type="http://schemas.openxmlformats.org/officeDocument/2006/relationships/tags" Target="../tags/tag1324.xml"/><Relationship Id="rId29" Type="http://schemas.openxmlformats.org/officeDocument/2006/relationships/tags" Target="../tags/tag1350.xml"/><Relationship Id="rId28" Type="http://schemas.openxmlformats.org/officeDocument/2006/relationships/tags" Target="../tags/tag1349.xml"/><Relationship Id="rId27" Type="http://schemas.openxmlformats.org/officeDocument/2006/relationships/tags" Target="../tags/tag1348.xml"/><Relationship Id="rId26" Type="http://schemas.openxmlformats.org/officeDocument/2006/relationships/tags" Target="../tags/tag1347.xml"/><Relationship Id="rId25" Type="http://schemas.openxmlformats.org/officeDocument/2006/relationships/tags" Target="../tags/tag1346.xml"/><Relationship Id="rId24" Type="http://schemas.openxmlformats.org/officeDocument/2006/relationships/tags" Target="../tags/tag1345.xml"/><Relationship Id="rId23" Type="http://schemas.openxmlformats.org/officeDocument/2006/relationships/tags" Target="../tags/tag1344.xml"/><Relationship Id="rId22" Type="http://schemas.openxmlformats.org/officeDocument/2006/relationships/tags" Target="../tags/tag1343.xml"/><Relationship Id="rId21" Type="http://schemas.openxmlformats.org/officeDocument/2006/relationships/tags" Target="../tags/tag1342.xml"/><Relationship Id="rId20" Type="http://schemas.openxmlformats.org/officeDocument/2006/relationships/tags" Target="../tags/tag1341.xml"/><Relationship Id="rId2" Type="http://schemas.openxmlformats.org/officeDocument/2006/relationships/tags" Target="../tags/tag1323.xml"/><Relationship Id="rId19" Type="http://schemas.openxmlformats.org/officeDocument/2006/relationships/tags" Target="../tags/tag1340.xml"/><Relationship Id="rId18" Type="http://schemas.openxmlformats.org/officeDocument/2006/relationships/tags" Target="../tags/tag1339.xml"/><Relationship Id="rId17" Type="http://schemas.openxmlformats.org/officeDocument/2006/relationships/tags" Target="../tags/tag1338.xml"/><Relationship Id="rId16" Type="http://schemas.openxmlformats.org/officeDocument/2006/relationships/tags" Target="../tags/tag1337.xml"/><Relationship Id="rId15" Type="http://schemas.openxmlformats.org/officeDocument/2006/relationships/tags" Target="../tags/tag1336.xml"/><Relationship Id="rId14" Type="http://schemas.openxmlformats.org/officeDocument/2006/relationships/tags" Target="../tags/tag1335.xml"/><Relationship Id="rId13" Type="http://schemas.openxmlformats.org/officeDocument/2006/relationships/tags" Target="../tags/tag1334.xml"/><Relationship Id="rId12" Type="http://schemas.openxmlformats.org/officeDocument/2006/relationships/tags" Target="../tags/tag1333.xml"/><Relationship Id="rId11" Type="http://schemas.openxmlformats.org/officeDocument/2006/relationships/tags" Target="../tags/tag1332.xml"/><Relationship Id="rId10" Type="http://schemas.openxmlformats.org/officeDocument/2006/relationships/tags" Target="../tags/tag1331.xml"/><Relationship Id="rId1" Type="http://schemas.openxmlformats.org/officeDocument/2006/relationships/tags" Target="../tags/tag132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81.wmf"/><Relationship Id="rId1" Type="http://schemas.openxmlformats.org/officeDocument/2006/relationships/image" Target="../media/image80.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0.jpeg"/><Relationship Id="rId1" Type="http://schemas.openxmlformats.org/officeDocument/2006/relationships/image" Target="../media/image19.png"/></Relationships>
</file>

<file path=ppt/slides/_rels/slide50.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84.jpeg"/><Relationship Id="rId7" Type="http://schemas.openxmlformats.org/officeDocument/2006/relationships/tags" Target="../tags/tag1424.xml"/><Relationship Id="rId6" Type="http://schemas.openxmlformats.org/officeDocument/2006/relationships/image" Target="../media/image83.jpeg"/><Relationship Id="rId5" Type="http://schemas.openxmlformats.org/officeDocument/2006/relationships/tags" Target="../tags/tag1423.xml"/><Relationship Id="rId4" Type="http://schemas.openxmlformats.org/officeDocument/2006/relationships/image" Target="../media/image82.jpeg"/><Relationship Id="rId3" Type="http://schemas.openxmlformats.org/officeDocument/2006/relationships/tags" Target="../tags/tag1422.xml"/><Relationship Id="rId2" Type="http://schemas.openxmlformats.org/officeDocument/2006/relationships/tags" Target="../tags/tag1421.xml"/><Relationship Id="rId1" Type="http://schemas.openxmlformats.org/officeDocument/2006/relationships/tags" Target="../tags/tag1420.xml"/></Relationships>
</file>

<file path=ppt/slides/_rels/slide51.xml.rels><?xml version="1.0" encoding="UTF-8" standalone="yes"?>
<Relationships xmlns="http://schemas.openxmlformats.org/package/2006/relationships"><Relationship Id="rId9" Type="http://schemas.openxmlformats.org/officeDocument/2006/relationships/tags" Target="../tags/tag1431.xml"/><Relationship Id="rId8" Type="http://schemas.openxmlformats.org/officeDocument/2006/relationships/image" Target="../media/image86.jpeg"/><Relationship Id="rId7" Type="http://schemas.openxmlformats.org/officeDocument/2006/relationships/tags" Target="../tags/tag1430.xml"/><Relationship Id="rId6" Type="http://schemas.openxmlformats.org/officeDocument/2006/relationships/tags" Target="../tags/tag1429.xml"/><Relationship Id="rId5" Type="http://schemas.openxmlformats.org/officeDocument/2006/relationships/image" Target="../media/image85.png"/><Relationship Id="rId4" Type="http://schemas.openxmlformats.org/officeDocument/2006/relationships/tags" Target="../tags/tag1428.xml"/><Relationship Id="rId3" Type="http://schemas.openxmlformats.org/officeDocument/2006/relationships/tags" Target="../tags/tag1427.xml"/><Relationship Id="rId20" Type="http://schemas.openxmlformats.org/officeDocument/2006/relationships/slideLayout" Target="../slideLayouts/slideLayout2.xml"/><Relationship Id="rId2" Type="http://schemas.openxmlformats.org/officeDocument/2006/relationships/tags" Target="../tags/tag1426.xml"/><Relationship Id="rId19" Type="http://schemas.openxmlformats.org/officeDocument/2006/relationships/tags" Target="../tags/tag1439.xml"/><Relationship Id="rId18" Type="http://schemas.openxmlformats.org/officeDocument/2006/relationships/tags" Target="../tags/tag1438.xml"/><Relationship Id="rId17" Type="http://schemas.openxmlformats.org/officeDocument/2006/relationships/tags" Target="../tags/tag1437.xml"/><Relationship Id="rId16" Type="http://schemas.openxmlformats.org/officeDocument/2006/relationships/tags" Target="../tags/tag1436.xml"/><Relationship Id="rId15" Type="http://schemas.openxmlformats.org/officeDocument/2006/relationships/tags" Target="../tags/tag1435.xml"/><Relationship Id="rId14" Type="http://schemas.openxmlformats.org/officeDocument/2006/relationships/tags" Target="../tags/tag1434.xml"/><Relationship Id="rId13" Type="http://schemas.openxmlformats.org/officeDocument/2006/relationships/tags" Target="../tags/tag1433.xml"/><Relationship Id="rId12" Type="http://schemas.openxmlformats.org/officeDocument/2006/relationships/image" Target="../media/image88.png"/><Relationship Id="rId11" Type="http://schemas.openxmlformats.org/officeDocument/2006/relationships/tags" Target="../tags/tag1432.xml"/><Relationship Id="rId10" Type="http://schemas.openxmlformats.org/officeDocument/2006/relationships/image" Target="../media/image87.jpeg"/><Relationship Id="rId1" Type="http://schemas.openxmlformats.org/officeDocument/2006/relationships/tags" Target="../tags/tag1425.xml"/></Relationships>
</file>

<file path=ppt/slides/_rels/slide52.xml.rels><?xml version="1.0" encoding="UTF-8" standalone="yes"?>
<Relationships xmlns="http://schemas.openxmlformats.org/package/2006/relationships"><Relationship Id="rId9" Type="http://schemas.openxmlformats.org/officeDocument/2006/relationships/tags" Target="../tags/tag1446.xml"/><Relationship Id="rId8" Type="http://schemas.openxmlformats.org/officeDocument/2006/relationships/image" Target="../media/image86.jpeg"/><Relationship Id="rId7" Type="http://schemas.openxmlformats.org/officeDocument/2006/relationships/tags" Target="../tags/tag1445.xml"/><Relationship Id="rId6" Type="http://schemas.openxmlformats.org/officeDocument/2006/relationships/tags" Target="../tags/tag1444.xml"/><Relationship Id="rId5" Type="http://schemas.openxmlformats.org/officeDocument/2006/relationships/image" Target="../media/image85.png"/><Relationship Id="rId4" Type="http://schemas.openxmlformats.org/officeDocument/2006/relationships/tags" Target="../tags/tag1443.xml"/><Relationship Id="rId3" Type="http://schemas.openxmlformats.org/officeDocument/2006/relationships/tags" Target="../tags/tag1442.xml"/><Relationship Id="rId26" Type="http://schemas.openxmlformats.org/officeDocument/2006/relationships/slideLayout" Target="../slideLayouts/slideLayout2.xml"/><Relationship Id="rId25" Type="http://schemas.openxmlformats.org/officeDocument/2006/relationships/tags" Target="../tags/tag1459.xml"/><Relationship Id="rId24" Type="http://schemas.openxmlformats.org/officeDocument/2006/relationships/tags" Target="../tags/tag1458.xml"/><Relationship Id="rId23" Type="http://schemas.openxmlformats.org/officeDocument/2006/relationships/image" Target="../media/image90.jpeg"/><Relationship Id="rId22" Type="http://schemas.openxmlformats.org/officeDocument/2006/relationships/tags" Target="../tags/tag1457.xml"/><Relationship Id="rId21" Type="http://schemas.openxmlformats.org/officeDocument/2006/relationships/tags" Target="../tags/tag1456.xml"/><Relationship Id="rId20" Type="http://schemas.openxmlformats.org/officeDocument/2006/relationships/tags" Target="../tags/tag1455.xml"/><Relationship Id="rId2" Type="http://schemas.openxmlformats.org/officeDocument/2006/relationships/tags" Target="../tags/tag1441.xml"/><Relationship Id="rId19" Type="http://schemas.openxmlformats.org/officeDocument/2006/relationships/tags" Target="../tags/tag1454.xml"/><Relationship Id="rId18" Type="http://schemas.openxmlformats.org/officeDocument/2006/relationships/tags" Target="../tags/tag1453.xml"/><Relationship Id="rId17" Type="http://schemas.openxmlformats.org/officeDocument/2006/relationships/tags" Target="../tags/tag1452.xml"/><Relationship Id="rId16" Type="http://schemas.openxmlformats.org/officeDocument/2006/relationships/tags" Target="../tags/tag1451.xml"/><Relationship Id="rId15" Type="http://schemas.openxmlformats.org/officeDocument/2006/relationships/tags" Target="../tags/tag1450.xml"/><Relationship Id="rId14" Type="http://schemas.openxmlformats.org/officeDocument/2006/relationships/tags" Target="../tags/tag1449.xml"/><Relationship Id="rId13" Type="http://schemas.openxmlformats.org/officeDocument/2006/relationships/tags" Target="../tags/tag1448.xml"/><Relationship Id="rId12" Type="http://schemas.openxmlformats.org/officeDocument/2006/relationships/image" Target="../media/image89.jpeg"/><Relationship Id="rId11" Type="http://schemas.openxmlformats.org/officeDocument/2006/relationships/tags" Target="../tags/tag1447.xml"/><Relationship Id="rId10" Type="http://schemas.openxmlformats.org/officeDocument/2006/relationships/image" Target="../media/image87.jpeg"/><Relationship Id="rId1" Type="http://schemas.openxmlformats.org/officeDocument/2006/relationships/tags" Target="../tags/tag1440.xml"/></Relationships>
</file>

<file path=ppt/slides/_rels/slide53.xml.rels><?xml version="1.0" encoding="UTF-8" standalone="yes"?>
<Relationships xmlns="http://schemas.openxmlformats.org/package/2006/relationships"><Relationship Id="rId9" Type="http://schemas.openxmlformats.org/officeDocument/2006/relationships/tags" Target="../tags/tag1468.xml"/><Relationship Id="rId8" Type="http://schemas.openxmlformats.org/officeDocument/2006/relationships/tags" Target="../tags/tag1467.xml"/><Relationship Id="rId7" Type="http://schemas.openxmlformats.org/officeDocument/2006/relationships/tags" Target="../tags/tag1466.xml"/><Relationship Id="rId6" Type="http://schemas.openxmlformats.org/officeDocument/2006/relationships/tags" Target="../tags/tag1465.xml"/><Relationship Id="rId5" Type="http://schemas.openxmlformats.org/officeDocument/2006/relationships/tags" Target="../tags/tag1464.xml"/><Relationship Id="rId4" Type="http://schemas.openxmlformats.org/officeDocument/2006/relationships/tags" Target="../tags/tag1463.xml"/><Relationship Id="rId3" Type="http://schemas.openxmlformats.org/officeDocument/2006/relationships/tags" Target="../tags/tag1462.xml"/><Relationship Id="rId2" Type="http://schemas.openxmlformats.org/officeDocument/2006/relationships/tags" Target="../tags/tag1461.xml"/><Relationship Id="rId10" Type="http://schemas.openxmlformats.org/officeDocument/2006/relationships/slideLayout" Target="../slideLayouts/slideLayout2.xml"/><Relationship Id="rId1" Type="http://schemas.openxmlformats.org/officeDocument/2006/relationships/tags" Target="../tags/tag1460.xml"/></Relationships>
</file>

<file path=ppt/slides/_rels/slide54.xml.rels><?xml version="1.0" encoding="UTF-8" standalone="yes"?>
<Relationships xmlns="http://schemas.openxmlformats.org/package/2006/relationships"><Relationship Id="rId9" Type="http://schemas.openxmlformats.org/officeDocument/2006/relationships/notesSlide" Target="../notesSlides/notesSlide7.xml"/><Relationship Id="rId8" Type="http://schemas.openxmlformats.org/officeDocument/2006/relationships/slideLayout" Target="../slideLayouts/slideLayout10.xml"/><Relationship Id="rId7" Type="http://schemas.openxmlformats.org/officeDocument/2006/relationships/tags" Target="../tags/tag1474.xml"/><Relationship Id="rId6" Type="http://schemas.openxmlformats.org/officeDocument/2006/relationships/tags" Target="../tags/tag1473.xml"/><Relationship Id="rId5" Type="http://schemas.openxmlformats.org/officeDocument/2006/relationships/tags" Target="../tags/tag1472.xml"/><Relationship Id="rId4" Type="http://schemas.openxmlformats.org/officeDocument/2006/relationships/image" Target="../media/image91.png"/><Relationship Id="rId3" Type="http://schemas.openxmlformats.org/officeDocument/2006/relationships/tags" Target="../tags/tag1471.xml"/><Relationship Id="rId2" Type="http://schemas.openxmlformats.org/officeDocument/2006/relationships/tags" Target="../tags/tag1470.xml"/><Relationship Id="rId1" Type="http://schemas.openxmlformats.org/officeDocument/2006/relationships/tags" Target="../tags/tag1469.xml"/></Relationships>
</file>

<file path=ppt/slides/_rels/slide55.xml.rels><?xml version="1.0" encoding="UTF-8" standalone="yes"?>
<Relationships xmlns="http://schemas.openxmlformats.org/package/2006/relationships"><Relationship Id="rId8" Type="http://schemas.openxmlformats.org/officeDocument/2006/relationships/notesSlide" Target="../notesSlides/notesSlide8.xml"/><Relationship Id="rId7" Type="http://schemas.openxmlformats.org/officeDocument/2006/relationships/slideLayout" Target="../slideLayouts/slideLayout10.xml"/><Relationship Id="rId6" Type="http://schemas.openxmlformats.org/officeDocument/2006/relationships/tags" Target="../tags/tag1482.xml"/><Relationship Id="rId5" Type="http://schemas.openxmlformats.org/officeDocument/2006/relationships/tags" Target="../tags/tag1481.xml"/><Relationship Id="rId4" Type="http://schemas.openxmlformats.org/officeDocument/2006/relationships/tags" Target="../tags/tag1480.xml"/><Relationship Id="rId3" Type="http://schemas.openxmlformats.org/officeDocument/2006/relationships/image" Target="../media/image91.png"/><Relationship Id="rId2" Type="http://schemas.openxmlformats.org/officeDocument/2006/relationships/tags" Target="../tags/tag1479.xml"/><Relationship Id="rId1" Type="http://schemas.openxmlformats.org/officeDocument/2006/relationships/tags" Target="../tags/tag1478.xml"/></Relationships>
</file>

<file path=ppt/slides/_rels/slide56.xml.rels><?xml version="1.0" encoding="UTF-8" standalone="yes"?>
<Relationships xmlns="http://schemas.openxmlformats.org/package/2006/relationships"><Relationship Id="rId9" Type="http://schemas.openxmlformats.org/officeDocument/2006/relationships/tags" Target="../tags/tag1494.xml"/><Relationship Id="rId8" Type="http://schemas.openxmlformats.org/officeDocument/2006/relationships/tags" Target="../tags/tag1493.xml"/><Relationship Id="rId7" Type="http://schemas.openxmlformats.org/officeDocument/2006/relationships/tags" Target="../tags/tag1492.xml"/><Relationship Id="rId6" Type="http://schemas.openxmlformats.org/officeDocument/2006/relationships/tags" Target="../tags/tag1491.xml"/><Relationship Id="rId5" Type="http://schemas.openxmlformats.org/officeDocument/2006/relationships/tags" Target="../tags/tag1490.xml"/><Relationship Id="rId4" Type="http://schemas.openxmlformats.org/officeDocument/2006/relationships/tags" Target="../tags/tag1489.xml"/><Relationship Id="rId3" Type="http://schemas.openxmlformats.org/officeDocument/2006/relationships/tags" Target="../tags/tag1488.xml"/><Relationship Id="rId22" Type="http://schemas.openxmlformats.org/officeDocument/2006/relationships/slideLayout" Target="../slideLayouts/slideLayout10.xml"/><Relationship Id="rId21" Type="http://schemas.openxmlformats.org/officeDocument/2006/relationships/tags" Target="../tags/tag1505.xml"/><Relationship Id="rId20" Type="http://schemas.openxmlformats.org/officeDocument/2006/relationships/tags" Target="../tags/tag1504.xml"/><Relationship Id="rId2" Type="http://schemas.openxmlformats.org/officeDocument/2006/relationships/tags" Target="../tags/tag1487.xml"/><Relationship Id="rId19" Type="http://schemas.openxmlformats.org/officeDocument/2006/relationships/tags" Target="../tags/tag1503.xml"/><Relationship Id="rId18" Type="http://schemas.openxmlformats.org/officeDocument/2006/relationships/tags" Target="../tags/tag1502.xml"/><Relationship Id="rId17" Type="http://schemas.openxmlformats.org/officeDocument/2006/relationships/tags" Target="../tags/tag1501.xml"/><Relationship Id="rId16" Type="http://schemas.openxmlformats.org/officeDocument/2006/relationships/tags" Target="../tags/tag1500.xml"/><Relationship Id="rId15" Type="http://schemas.openxmlformats.org/officeDocument/2006/relationships/tags" Target="../tags/tag1499.xml"/><Relationship Id="rId14" Type="http://schemas.openxmlformats.org/officeDocument/2006/relationships/image" Target="../media/image92.jpeg"/><Relationship Id="rId13" Type="http://schemas.openxmlformats.org/officeDocument/2006/relationships/tags" Target="../tags/tag1498.xml"/><Relationship Id="rId12" Type="http://schemas.openxmlformats.org/officeDocument/2006/relationships/tags" Target="../tags/tag1497.xml"/><Relationship Id="rId11" Type="http://schemas.openxmlformats.org/officeDocument/2006/relationships/tags" Target="../tags/tag1496.xml"/><Relationship Id="rId10" Type="http://schemas.openxmlformats.org/officeDocument/2006/relationships/tags" Target="../tags/tag1495.xml"/><Relationship Id="rId1" Type="http://schemas.openxmlformats.org/officeDocument/2006/relationships/tags" Target="../tags/tag1486.xml"/></Relationships>
</file>

<file path=ppt/slides/_rels/slide57.xml.rels><?xml version="1.0" encoding="UTF-8" standalone="yes"?>
<Relationships xmlns="http://schemas.openxmlformats.org/package/2006/relationships"><Relationship Id="rId9" Type="http://schemas.openxmlformats.org/officeDocument/2006/relationships/tags" Target="../tags/tag1512.xml"/><Relationship Id="rId8" Type="http://schemas.openxmlformats.org/officeDocument/2006/relationships/tags" Target="../tags/tag1511.xml"/><Relationship Id="rId7" Type="http://schemas.openxmlformats.org/officeDocument/2006/relationships/image" Target="../media/image94.png"/><Relationship Id="rId6" Type="http://schemas.openxmlformats.org/officeDocument/2006/relationships/tags" Target="../tags/tag1510.xml"/><Relationship Id="rId5" Type="http://schemas.openxmlformats.org/officeDocument/2006/relationships/tags" Target="../tags/tag1509.xml"/><Relationship Id="rId4" Type="http://schemas.openxmlformats.org/officeDocument/2006/relationships/image" Target="../media/image93.png"/><Relationship Id="rId3" Type="http://schemas.openxmlformats.org/officeDocument/2006/relationships/tags" Target="../tags/tag1508.xml"/><Relationship Id="rId2" Type="http://schemas.openxmlformats.org/officeDocument/2006/relationships/tags" Target="../tags/tag1507.xml"/><Relationship Id="rId10" Type="http://schemas.openxmlformats.org/officeDocument/2006/relationships/slideLayout" Target="../slideLayouts/slideLayout10.xml"/><Relationship Id="rId1" Type="http://schemas.openxmlformats.org/officeDocument/2006/relationships/tags" Target="../tags/tag1506.xml"/></Relationships>
</file>

<file path=ppt/slides/_rels/slide6.xml.rels><?xml version="1.0" encoding="UTF-8" standalone="yes"?>
<Relationships xmlns="http://schemas.openxmlformats.org/package/2006/relationships"><Relationship Id="rId9" Type="http://schemas.openxmlformats.org/officeDocument/2006/relationships/tags" Target="../tags/tag396.xml"/><Relationship Id="rId8" Type="http://schemas.openxmlformats.org/officeDocument/2006/relationships/tags" Target="../tags/tag395.xml"/><Relationship Id="rId7" Type="http://schemas.openxmlformats.org/officeDocument/2006/relationships/tags" Target="../tags/tag394.xml"/><Relationship Id="rId6" Type="http://schemas.openxmlformats.org/officeDocument/2006/relationships/tags" Target="../tags/tag393.xml"/><Relationship Id="rId5" Type="http://schemas.openxmlformats.org/officeDocument/2006/relationships/image" Target="../media/image21.jpeg"/><Relationship Id="rId4" Type="http://schemas.openxmlformats.org/officeDocument/2006/relationships/tags" Target="../tags/tag392.xml"/><Relationship Id="rId35" Type="http://schemas.openxmlformats.org/officeDocument/2006/relationships/slideLayout" Target="../slideLayouts/slideLayout2.xml"/><Relationship Id="rId34" Type="http://schemas.openxmlformats.org/officeDocument/2006/relationships/tags" Target="../tags/tag417.xml"/><Relationship Id="rId33" Type="http://schemas.openxmlformats.org/officeDocument/2006/relationships/tags" Target="../tags/tag416.xml"/><Relationship Id="rId32" Type="http://schemas.openxmlformats.org/officeDocument/2006/relationships/image" Target="../media/image25.jpeg"/><Relationship Id="rId31" Type="http://schemas.openxmlformats.org/officeDocument/2006/relationships/tags" Target="../tags/tag415.xml"/><Relationship Id="rId30" Type="http://schemas.openxmlformats.org/officeDocument/2006/relationships/tags" Target="../tags/tag414.xml"/><Relationship Id="rId3" Type="http://schemas.openxmlformats.org/officeDocument/2006/relationships/tags" Target="../tags/tag391.xml"/><Relationship Id="rId29" Type="http://schemas.openxmlformats.org/officeDocument/2006/relationships/tags" Target="../tags/tag413.xml"/><Relationship Id="rId28" Type="http://schemas.openxmlformats.org/officeDocument/2006/relationships/tags" Target="../tags/tag412.xml"/><Relationship Id="rId27" Type="http://schemas.openxmlformats.org/officeDocument/2006/relationships/tags" Target="../tags/tag411.xml"/><Relationship Id="rId26" Type="http://schemas.openxmlformats.org/officeDocument/2006/relationships/tags" Target="../tags/tag410.xml"/><Relationship Id="rId25" Type="http://schemas.openxmlformats.org/officeDocument/2006/relationships/tags" Target="../tags/tag409.xml"/><Relationship Id="rId24" Type="http://schemas.openxmlformats.org/officeDocument/2006/relationships/tags" Target="../tags/tag408.xml"/><Relationship Id="rId23" Type="http://schemas.openxmlformats.org/officeDocument/2006/relationships/tags" Target="../tags/tag407.xml"/><Relationship Id="rId22" Type="http://schemas.openxmlformats.org/officeDocument/2006/relationships/tags" Target="../tags/tag406.xml"/><Relationship Id="rId21" Type="http://schemas.openxmlformats.org/officeDocument/2006/relationships/tags" Target="../tags/tag405.xml"/><Relationship Id="rId20" Type="http://schemas.openxmlformats.org/officeDocument/2006/relationships/tags" Target="../tags/tag404.xml"/><Relationship Id="rId2" Type="http://schemas.openxmlformats.org/officeDocument/2006/relationships/tags" Target="../tags/tag390.xml"/><Relationship Id="rId19" Type="http://schemas.openxmlformats.org/officeDocument/2006/relationships/tags" Target="../tags/tag403.xml"/><Relationship Id="rId18" Type="http://schemas.openxmlformats.org/officeDocument/2006/relationships/image" Target="../media/image24.jpeg"/><Relationship Id="rId17" Type="http://schemas.openxmlformats.org/officeDocument/2006/relationships/tags" Target="../tags/tag402.xml"/><Relationship Id="rId16" Type="http://schemas.openxmlformats.org/officeDocument/2006/relationships/image" Target="../media/image23.png"/><Relationship Id="rId15" Type="http://schemas.openxmlformats.org/officeDocument/2006/relationships/tags" Target="../tags/tag401.xml"/><Relationship Id="rId14" Type="http://schemas.openxmlformats.org/officeDocument/2006/relationships/image" Target="../media/image22.png"/><Relationship Id="rId13" Type="http://schemas.openxmlformats.org/officeDocument/2006/relationships/tags" Target="../tags/tag400.xml"/><Relationship Id="rId12" Type="http://schemas.openxmlformats.org/officeDocument/2006/relationships/tags" Target="../tags/tag399.xml"/><Relationship Id="rId11" Type="http://schemas.openxmlformats.org/officeDocument/2006/relationships/tags" Target="../tags/tag398.xml"/><Relationship Id="rId10" Type="http://schemas.openxmlformats.org/officeDocument/2006/relationships/tags" Target="../tags/tag397.xml"/><Relationship Id="rId1" Type="http://schemas.openxmlformats.org/officeDocument/2006/relationships/tags" Target="../tags/tag389.xml"/></Relationships>
</file>

<file path=ppt/slides/_rels/slide7.xml.rels><?xml version="1.0" encoding="UTF-8" standalone="yes"?>
<Relationships xmlns="http://schemas.openxmlformats.org/package/2006/relationships"><Relationship Id="rId9" Type="http://schemas.openxmlformats.org/officeDocument/2006/relationships/tags" Target="../tags/tag426.xml"/><Relationship Id="rId8" Type="http://schemas.openxmlformats.org/officeDocument/2006/relationships/tags" Target="../tags/tag425.xml"/><Relationship Id="rId7" Type="http://schemas.openxmlformats.org/officeDocument/2006/relationships/tags" Target="../tags/tag424.xml"/><Relationship Id="rId6" Type="http://schemas.openxmlformats.org/officeDocument/2006/relationships/tags" Target="../tags/tag423.xml"/><Relationship Id="rId5" Type="http://schemas.openxmlformats.org/officeDocument/2006/relationships/tags" Target="../tags/tag422.xml"/><Relationship Id="rId4" Type="http://schemas.openxmlformats.org/officeDocument/2006/relationships/tags" Target="../tags/tag421.xml"/><Relationship Id="rId3" Type="http://schemas.openxmlformats.org/officeDocument/2006/relationships/tags" Target="../tags/tag420.xml"/><Relationship Id="rId2" Type="http://schemas.openxmlformats.org/officeDocument/2006/relationships/tags" Target="../tags/tag419.xml"/><Relationship Id="rId17" Type="http://schemas.openxmlformats.org/officeDocument/2006/relationships/slideLayout" Target="../slideLayouts/slideLayout2.xml"/><Relationship Id="rId16" Type="http://schemas.openxmlformats.org/officeDocument/2006/relationships/tags" Target="../tags/tag433.xml"/><Relationship Id="rId15" Type="http://schemas.openxmlformats.org/officeDocument/2006/relationships/tags" Target="../tags/tag432.xml"/><Relationship Id="rId14" Type="http://schemas.openxmlformats.org/officeDocument/2006/relationships/tags" Target="../tags/tag431.xml"/><Relationship Id="rId13" Type="http://schemas.openxmlformats.org/officeDocument/2006/relationships/tags" Target="../tags/tag430.xml"/><Relationship Id="rId12" Type="http://schemas.openxmlformats.org/officeDocument/2006/relationships/tags" Target="../tags/tag429.xml"/><Relationship Id="rId11" Type="http://schemas.openxmlformats.org/officeDocument/2006/relationships/tags" Target="../tags/tag428.xml"/><Relationship Id="rId10" Type="http://schemas.openxmlformats.org/officeDocument/2006/relationships/tags" Target="../tags/tag427.xml"/><Relationship Id="rId1" Type="http://schemas.openxmlformats.org/officeDocument/2006/relationships/tags" Target="../tags/tag418.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7.jpeg"/><Relationship Id="rId1" Type="http://schemas.openxmlformats.org/officeDocument/2006/relationships/image" Target="../media/image26.png"/></Relationships>
</file>

<file path=ppt/slides/_rels/slide9.xml.rels><?xml version="1.0" encoding="UTF-8" standalone="yes"?>
<Relationships xmlns="http://schemas.openxmlformats.org/package/2006/relationships"><Relationship Id="rId9" Type="http://schemas.openxmlformats.org/officeDocument/2006/relationships/vmlDrawing" Target="../drawings/vmlDrawing2.vml"/><Relationship Id="rId8" Type="http://schemas.openxmlformats.org/officeDocument/2006/relationships/slideLayout" Target="../slideLayouts/slideLayout2.xml"/><Relationship Id="rId7" Type="http://schemas.openxmlformats.org/officeDocument/2006/relationships/image" Target="../media/image32.png"/><Relationship Id="rId6" Type="http://schemas.openxmlformats.org/officeDocument/2006/relationships/image" Target="../media/image31.png"/><Relationship Id="rId5" Type="http://schemas.openxmlformats.org/officeDocument/2006/relationships/oleObject" Target="../embeddings/oleObject7.bin"/><Relationship Id="rId4" Type="http://schemas.openxmlformats.org/officeDocument/2006/relationships/image" Target="../media/image30.png"/><Relationship Id="rId3" Type="http://schemas.openxmlformats.org/officeDocument/2006/relationships/oleObject" Target="../embeddings/oleObject6.bin"/><Relationship Id="rId2" Type="http://schemas.openxmlformats.org/officeDocument/2006/relationships/image" Target="../media/image29.png"/><Relationship Id="rId1"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788920" y="1586865"/>
            <a:ext cx="6315075" cy="645160"/>
          </a:xfrm>
          <a:prstGeom prst="rect">
            <a:avLst/>
          </a:prstGeom>
          <a:noFill/>
        </p:spPr>
        <p:txBody>
          <a:bodyPr wrap="square" rtlCol="0">
            <a:spAutoFit/>
          </a:bodyPr>
          <a:lstStyle/>
          <a:p>
            <a:r>
              <a:rPr lang="zh-CN" altLang="en-US" sz="3600" b="1" dirty="0">
                <a:latin typeface="+mn-ea"/>
              </a:rPr>
              <a:t>第</a:t>
            </a:r>
            <a:r>
              <a:rPr lang="en-US" altLang="zh-CN" sz="3600" b="1" dirty="0">
                <a:latin typeface="+mn-ea"/>
              </a:rPr>
              <a:t>2</a:t>
            </a:r>
            <a:r>
              <a:rPr lang="zh-CN" altLang="en-US" sz="3600" b="1" dirty="0">
                <a:latin typeface="+mn-ea"/>
              </a:rPr>
              <a:t>章  基因和染色体的关系</a:t>
            </a:r>
            <a:endParaRPr lang="zh-CN" altLang="en-US" sz="3600" b="1" dirty="0">
              <a:latin typeface="+mn-ea"/>
            </a:endParaRPr>
          </a:p>
        </p:txBody>
      </p:sp>
      <p:sp>
        <p:nvSpPr>
          <p:cNvPr id="3" name="文本框 2"/>
          <p:cNvSpPr txBox="1"/>
          <p:nvPr/>
        </p:nvSpPr>
        <p:spPr>
          <a:xfrm>
            <a:off x="2429420" y="2528480"/>
            <a:ext cx="8757557" cy="768350"/>
          </a:xfrm>
          <a:prstGeom prst="rect">
            <a:avLst/>
          </a:prstGeom>
          <a:noFill/>
        </p:spPr>
        <p:txBody>
          <a:bodyPr wrap="square" rtlCol="0">
            <a:spAutoFit/>
          </a:bodyPr>
          <a:lstStyle/>
          <a:p>
            <a:r>
              <a:rPr lang="zh-CN" altLang="en-US" sz="4400" b="1" dirty="0">
                <a:solidFill>
                  <a:srgbClr val="0070C0"/>
                </a:solidFill>
                <a:latin typeface="+mn-ea"/>
              </a:rPr>
              <a:t>第</a:t>
            </a:r>
            <a:r>
              <a:rPr lang="en-US" altLang="zh-CN" sz="4400" b="1" dirty="0">
                <a:solidFill>
                  <a:srgbClr val="0070C0"/>
                </a:solidFill>
                <a:latin typeface="+mn-ea"/>
              </a:rPr>
              <a:t>1</a:t>
            </a:r>
            <a:r>
              <a:rPr lang="zh-CN" altLang="en-US" sz="4400" b="1" dirty="0">
                <a:solidFill>
                  <a:srgbClr val="0070C0"/>
                </a:solidFill>
                <a:latin typeface="+mn-ea"/>
              </a:rPr>
              <a:t>节  </a:t>
            </a:r>
            <a:r>
              <a:rPr lang="zh-CN" altLang="en-US" sz="4400" b="1" dirty="0">
                <a:solidFill>
                  <a:schemeClr val="accent5">
                    <a:lumMod val="75000"/>
                  </a:schemeClr>
                </a:solidFill>
                <a:latin typeface="+mn-ea"/>
              </a:rPr>
              <a:t>减数分裂</a:t>
            </a:r>
            <a:r>
              <a:rPr lang="zh-CN" altLang="en-US" sz="4400" b="1" dirty="0">
                <a:solidFill>
                  <a:srgbClr val="0070C0"/>
                </a:solidFill>
                <a:latin typeface="+mn-ea"/>
              </a:rPr>
              <a:t>和受精作用</a:t>
            </a:r>
            <a:endParaRPr lang="zh-CN" altLang="en-US" sz="4400" b="1" dirty="0">
              <a:solidFill>
                <a:srgbClr val="0070C0"/>
              </a:solidFill>
              <a:latin typeface="+mn-ea"/>
            </a:endParaRPr>
          </a:p>
        </p:txBody>
      </p:sp>
    </p:spTree>
    <p:custDataLst>
      <p:tags r:id="rId1"/>
    </p:custData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782566" y="1568038"/>
            <a:ext cx="3094909" cy="3042686"/>
            <a:chOff x="782566" y="1568038"/>
            <a:chExt cx="3094909" cy="3042686"/>
          </a:xfrm>
        </p:grpSpPr>
        <p:sp>
          <p:nvSpPr>
            <p:cNvPr id="5" name="Text Box 5"/>
            <p:cNvSpPr/>
            <p:nvPr/>
          </p:nvSpPr>
          <p:spPr>
            <a:xfrm>
              <a:off x="782566" y="3595061"/>
              <a:ext cx="3094909" cy="1015663"/>
            </a:xfrm>
            <a:prstGeom prst="rect">
              <a:avLst/>
            </a:prstGeom>
            <a:noFill/>
            <a:ln>
              <a:noFill/>
              <a:miter lim="800000"/>
            </a:ln>
          </p:spPr>
          <p:txBody>
            <a:bodyPr anchor="t" anchorCtr="0">
              <a:spAutoFit/>
            </a:bodyP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lvl="0" algn="ctr">
                <a:spcBef>
                  <a:spcPct val="50000"/>
                </a:spcBef>
                <a:buFont typeface="Arial" panose="020B0604020202020204" pitchFamily="34" charset="0"/>
              </a:pPr>
              <a:r>
                <a:rPr lang="zh-CN" altLang="en-US" sz="2400" b="0" dirty="0">
                  <a:solidFill>
                    <a:srgbClr val="0000FF"/>
                  </a:solidFill>
                  <a:latin typeface="微软雅黑" panose="020B0503020204020204" charset="-122"/>
                  <a:ea typeface="微软雅黑" panose="020B0503020204020204" charset="-122"/>
                </a:rPr>
                <a:t>精原细胞         </a:t>
              </a:r>
              <a:endParaRPr lang="en-US" altLang="zh-CN" sz="2400" b="0" dirty="0">
                <a:solidFill>
                  <a:srgbClr val="0000FF"/>
                </a:solidFill>
                <a:latin typeface="微软雅黑" panose="020B0503020204020204" charset="-122"/>
                <a:ea typeface="微软雅黑" panose="020B0503020204020204" charset="-122"/>
              </a:endParaRPr>
            </a:p>
            <a:p>
              <a:pPr lvl="0" algn="ctr">
                <a:spcBef>
                  <a:spcPct val="50000"/>
                </a:spcBef>
                <a:buFont typeface="Arial" panose="020B0604020202020204" pitchFamily="34" charset="0"/>
              </a:pPr>
              <a:r>
                <a:rPr lang="zh-CN" altLang="en-US" sz="2400" b="0" dirty="0">
                  <a:solidFill>
                    <a:srgbClr val="0000FF"/>
                  </a:solidFill>
                  <a:latin typeface="微软雅黑" panose="020B0503020204020204" charset="-122"/>
                  <a:ea typeface="微软雅黑" panose="020B0503020204020204" charset="-122"/>
                </a:rPr>
                <a:t>（原始生殖细胞）     </a:t>
              </a:r>
              <a:endParaRPr lang="zh-CN" altLang="en-US" sz="2400" b="0" dirty="0">
                <a:solidFill>
                  <a:srgbClr val="0000FF"/>
                </a:solidFill>
                <a:latin typeface="微软雅黑" panose="020B0503020204020204" charset="-122"/>
                <a:ea typeface="微软雅黑" panose="020B0503020204020204" charset="-122"/>
              </a:endParaRPr>
            </a:p>
          </p:txBody>
        </p:sp>
        <p:grpSp>
          <p:nvGrpSpPr>
            <p:cNvPr id="6" name="Group 6"/>
            <p:cNvGrpSpPr/>
            <p:nvPr/>
          </p:nvGrpSpPr>
          <p:grpSpPr>
            <a:xfrm>
              <a:off x="1174765" y="1568038"/>
              <a:ext cx="2102951" cy="1996728"/>
              <a:chOff x="754" y="1135"/>
              <a:chExt cx="864" cy="864"/>
            </a:xfrm>
          </p:grpSpPr>
          <p:sp>
            <p:nvSpPr>
              <p:cNvPr id="7" name="Oval 7"/>
              <p:cNvSpPr/>
              <p:nvPr/>
            </p:nvSpPr>
            <p:spPr>
              <a:xfrm>
                <a:off x="754" y="1135"/>
                <a:ext cx="864" cy="864"/>
              </a:xfrm>
              <a:prstGeom prst="ellipse">
                <a:avLst/>
              </a:prstGeom>
              <a:solidFill>
                <a:srgbClr val="FFE1F5"/>
              </a:solidFill>
              <a:ln w="28575">
                <a:solidFill>
                  <a:srgbClr val="FF9900"/>
                </a:solidFill>
                <a:miter lim="800000"/>
              </a:ln>
            </p:spPr>
            <p:txBody>
              <a:bodyPr wrap="none" anchor="ctr"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lvl="0" algn="ctr">
                  <a:lnSpc>
                    <a:spcPct val="150000"/>
                  </a:lnSpc>
                  <a:spcBef>
                    <a:spcPct val="50000"/>
                  </a:spcBef>
                  <a:buFont typeface="Arial" panose="020B0604020202020204" pitchFamily="34" charset="0"/>
                </a:pPr>
                <a:endParaRPr lang="zh-CN" altLang="en-US" sz="2400">
                  <a:solidFill>
                    <a:srgbClr val="000000"/>
                  </a:solidFill>
                </a:endParaRPr>
              </a:p>
            </p:txBody>
          </p:sp>
          <p:sp>
            <p:nvSpPr>
              <p:cNvPr id="8" name="Freeform 8"/>
              <p:cNvSpPr>
                <a:spLocks noChangeArrowheads="1"/>
              </p:cNvSpPr>
              <p:nvPr/>
            </p:nvSpPr>
            <p:spPr bwMode="auto">
              <a:xfrm>
                <a:off x="881" y="1228"/>
                <a:ext cx="716" cy="652"/>
              </a:xfrm>
              <a:custGeom>
                <a:avLst/>
                <a:gdLst>
                  <a:gd name="T0" fmla="*/ 97 w 716"/>
                  <a:gd name="T1" fmla="*/ 217 h 652"/>
                  <a:gd name="T2" fmla="*/ 152 w 716"/>
                  <a:gd name="T3" fmla="*/ 463 h 652"/>
                  <a:gd name="T4" fmla="*/ 326 w 716"/>
                  <a:gd name="T5" fmla="*/ 399 h 652"/>
                  <a:gd name="T6" fmla="*/ 262 w 716"/>
                  <a:gd name="T7" fmla="*/ 308 h 652"/>
                  <a:gd name="T8" fmla="*/ 298 w 716"/>
                  <a:gd name="T9" fmla="*/ 463 h 652"/>
                  <a:gd name="T10" fmla="*/ 463 w 716"/>
                  <a:gd name="T11" fmla="*/ 335 h 652"/>
                  <a:gd name="T12" fmla="*/ 207 w 716"/>
                  <a:gd name="T13" fmla="*/ 143 h 652"/>
                  <a:gd name="T14" fmla="*/ 170 w 716"/>
                  <a:gd name="T15" fmla="*/ 235 h 652"/>
                  <a:gd name="T16" fmla="*/ 216 w 716"/>
                  <a:gd name="T17" fmla="*/ 271 h 652"/>
                  <a:gd name="T18" fmla="*/ 381 w 716"/>
                  <a:gd name="T19" fmla="*/ 171 h 652"/>
                  <a:gd name="T20" fmla="*/ 536 w 716"/>
                  <a:gd name="T21" fmla="*/ 198 h 652"/>
                  <a:gd name="T22" fmla="*/ 408 w 716"/>
                  <a:gd name="T23" fmla="*/ 445 h 652"/>
                  <a:gd name="T24" fmla="*/ 289 w 716"/>
                  <a:gd name="T25" fmla="*/ 363 h 652"/>
                  <a:gd name="T26" fmla="*/ 125 w 716"/>
                  <a:gd name="T27" fmla="*/ 381 h 652"/>
                  <a:gd name="T28" fmla="*/ 308 w 716"/>
                  <a:gd name="T29" fmla="*/ 564 h 652"/>
                  <a:gd name="T30" fmla="*/ 527 w 716"/>
                  <a:gd name="T31" fmla="*/ 399 h 652"/>
                  <a:gd name="T32" fmla="*/ 472 w 716"/>
                  <a:gd name="T33" fmla="*/ 564 h 652"/>
                  <a:gd name="T34" fmla="*/ 353 w 716"/>
                  <a:gd name="T35" fmla="*/ 518 h 652"/>
                  <a:gd name="T36" fmla="*/ 390 w 716"/>
                  <a:gd name="T37" fmla="*/ 354 h 652"/>
                  <a:gd name="T38" fmla="*/ 472 w 716"/>
                  <a:gd name="T39" fmla="*/ 244 h 652"/>
                  <a:gd name="T40" fmla="*/ 600 w 716"/>
                  <a:gd name="T41" fmla="*/ 354 h 652"/>
                  <a:gd name="T42" fmla="*/ 490 w 716"/>
                  <a:gd name="T43" fmla="*/ 354 h 652"/>
                  <a:gd name="T44" fmla="*/ 344 w 716"/>
                  <a:gd name="T45" fmla="*/ 153 h 652"/>
                  <a:gd name="T46" fmla="*/ 180 w 716"/>
                  <a:gd name="T47" fmla="*/ 70 h 652"/>
                  <a:gd name="T48" fmla="*/ 399 w 716"/>
                  <a:gd name="T49" fmla="*/ 317 h 652"/>
                  <a:gd name="T50" fmla="*/ 564 w 716"/>
                  <a:gd name="T51" fmla="*/ 546 h 652"/>
                  <a:gd name="T52" fmla="*/ 481 w 716"/>
                  <a:gd name="T53" fmla="*/ 390 h 652"/>
                  <a:gd name="T54" fmla="*/ 591 w 716"/>
                  <a:gd name="T55" fmla="*/ 326 h 652"/>
                  <a:gd name="T56" fmla="*/ 527 w 716"/>
                  <a:gd name="T57" fmla="*/ 143 h 652"/>
                  <a:gd name="T58" fmla="*/ 353 w 716"/>
                  <a:gd name="T59" fmla="*/ 198 h 652"/>
                  <a:gd name="T60" fmla="*/ 207 w 716"/>
                  <a:gd name="T61" fmla="*/ 317 h 652"/>
                  <a:gd name="T62" fmla="*/ 42 w 716"/>
                  <a:gd name="T63" fmla="*/ 354 h 652"/>
                  <a:gd name="T64" fmla="*/ 88 w 716"/>
                  <a:gd name="T65" fmla="*/ 463 h 65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16" h="652">
                    <a:moveTo>
                      <a:pt x="134" y="171"/>
                    </a:moveTo>
                    <a:cubicBezTo>
                      <a:pt x="82" y="204"/>
                      <a:pt x="123" y="170"/>
                      <a:pt x="97" y="217"/>
                    </a:cubicBezTo>
                    <a:cubicBezTo>
                      <a:pt x="87" y="236"/>
                      <a:pt x="61" y="271"/>
                      <a:pt x="61" y="271"/>
                    </a:cubicBezTo>
                    <a:cubicBezTo>
                      <a:pt x="69" y="362"/>
                      <a:pt x="67" y="421"/>
                      <a:pt x="152" y="463"/>
                    </a:cubicBezTo>
                    <a:cubicBezTo>
                      <a:pt x="190" y="503"/>
                      <a:pt x="213" y="489"/>
                      <a:pt x="271" y="482"/>
                    </a:cubicBezTo>
                    <a:cubicBezTo>
                      <a:pt x="298" y="454"/>
                      <a:pt x="306" y="431"/>
                      <a:pt x="326" y="399"/>
                    </a:cubicBezTo>
                    <a:cubicBezTo>
                      <a:pt x="338" y="353"/>
                      <a:pt x="343" y="308"/>
                      <a:pt x="308" y="271"/>
                    </a:cubicBezTo>
                    <a:cubicBezTo>
                      <a:pt x="279" y="282"/>
                      <a:pt x="276" y="276"/>
                      <a:pt x="262" y="308"/>
                    </a:cubicBezTo>
                    <a:cubicBezTo>
                      <a:pt x="254" y="326"/>
                      <a:pt x="244" y="363"/>
                      <a:pt x="244" y="363"/>
                    </a:cubicBezTo>
                    <a:cubicBezTo>
                      <a:pt x="252" y="418"/>
                      <a:pt x="246" y="446"/>
                      <a:pt x="298" y="463"/>
                    </a:cubicBezTo>
                    <a:cubicBezTo>
                      <a:pt x="384" y="457"/>
                      <a:pt x="424" y="462"/>
                      <a:pt x="490" y="418"/>
                    </a:cubicBezTo>
                    <a:cubicBezTo>
                      <a:pt x="476" y="344"/>
                      <a:pt x="490" y="398"/>
                      <a:pt x="463" y="335"/>
                    </a:cubicBezTo>
                    <a:cubicBezTo>
                      <a:pt x="431" y="260"/>
                      <a:pt x="427" y="198"/>
                      <a:pt x="344" y="171"/>
                    </a:cubicBezTo>
                    <a:cubicBezTo>
                      <a:pt x="266" y="119"/>
                      <a:pt x="311" y="132"/>
                      <a:pt x="207" y="143"/>
                    </a:cubicBezTo>
                    <a:cubicBezTo>
                      <a:pt x="201" y="155"/>
                      <a:pt x="194" y="167"/>
                      <a:pt x="189" y="180"/>
                    </a:cubicBezTo>
                    <a:cubicBezTo>
                      <a:pt x="182" y="198"/>
                      <a:pt x="170" y="235"/>
                      <a:pt x="170" y="235"/>
                    </a:cubicBezTo>
                    <a:cubicBezTo>
                      <a:pt x="173" y="250"/>
                      <a:pt x="168" y="271"/>
                      <a:pt x="180" y="281"/>
                    </a:cubicBezTo>
                    <a:cubicBezTo>
                      <a:pt x="190" y="289"/>
                      <a:pt x="204" y="275"/>
                      <a:pt x="216" y="271"/>
                    </a:cubicBezTo>
                    <a:cubicBezTo>
                      <a:pt x="266" y="252"/>
                      <a:pt x="314" y="213"/>
                      <a:pt x="362" y="189"/>
                    </a:cubicBezTo>
                    <a:cubicBezTo>
                      <a:pt x="370" y="185"/>
                      <a:pt x="373" y="175"/>
                      <a:pt x="381" y="171"/>
                    </a:cubicBezTo>
                    <a:cubicBezTo>
                      <a:pt x="398" y="163"/>
                      <a:pt x="436" y="153"/>
                      <a:pt x="436" y="153"/>
                    </a:cubicBezTo>
                    <a:cubicBezTo>
                      <a:pt x="484" y="161"/>
                      <a:pt x="520" y="150"/>
                      <a:pt x="536" y="198"/>
                    </a:cubicBezTo>
                    <a:cubicBezTo>
                      <a:pt x="529" y="282"/>
                      <a:pt x="532" y="302"/>
                      <a:pt x="490" y="363"/>
                    </a:cubicBezTo>
                    <a:cubicBezTo>
                      <a:pt x="475" y="407"/>
                      <a:pt x="450" y="431"/>
                      <a:pt x="408" y="445"/>
                    </a:cubicBezTo>
                    <a:cubicBezTo>
                      <a:pt x="336" y="427"/>
                      <a:pt x="402" y="452"/>
                      <a:pt x="353" y="409"/>
                    </a:cubicBezTo>
                    <a:cubicBezTo>
                      <a:pt x="333" y="392"/>
                      <a:pt x="308" y="382"/>
                      <a:pt x="289" y="363"/>
                    </a:cubicBezTo>
                    <a:cubicBezTo>
                      <a:pt x="263" y="337"/>
                      <a:pt x="225" y="284"/>
                      <a:pt x="189" y="271"/>
                    </a:cubicBezTo>
                    <a:cubicBezTo>
                      <a:pt x="156" y="304"/>
                      <a:pt x="146" y="340"/>
                      <a:pt x="125" y="381"/>
                    </a:cubicBezTo>
                    <a:cubicBezTo>
                      <a:pt x="131" y="492"/>
                      <a:pt x="105" y="577"/>
                      <a:pt x="198" y="637"/>
                    </a:cubicBezTo>
                    <a:cubicBezTo>
                      <a:pt x="246" y="625"/>
                      <a:pt x="268" y="593"/>
                      <a:pt x="308" y="564"/>
                    </a:cubicBezTo>
                    <a:cubicBezTo>
                      <a:pt x="311" y="555"/>
                      <a:pt x="316" y="546"/>
                      <a:pt x="317" y="537"/>
                    </a:cubicBezTo>
                    <a:cubicBezTo>
                      <a:pt x="339" y="323"/>
                      <a:pt x="265" y="387"/>
                      <a:pt x="527" y="399"/>
                    </a:cubicBezTo>
                    <a:cubicBezTo>
                      <a:pt x="543" y="449"/>
                      <a:pt x="556" y="474"/>
                      <a:pt x="518" y="518"/>
                    </a:cubicBezTo>
                    <a:cubicBezTo>
                      <a:pt x="504" y="534"/>
                      <a:pt x="487" y="549"/>
                      <a:pt x="472" y="564"/>
                    </a:cubicBezTo>
                    <a:cubicBezTo>
                      <a:pt x="463" y="573"/>
                      <a:pt x="445" y="591"/>
                      <a:pt x="445" y="591"/>
                    </a:cubicBezTo>
                    <a:cubicBezTo>
                      <a:pt x="393" y="581"/>
                      <a:pt x="374" y="569"/>
                      <a:pt x="353" y="518"/>
                    </a:cubicBezTo>
                    <a:cubicBezTo>
                      <a:pt x="346" y="500"/>
                      <a:pt x="335" y="463"/>
                      <a:pt x="335" y="463"/>
                    </a:cubicBezTo>
                    <a:cubicBezTo>
                      <a:pt x="344" y="402"/>
                      <a:pt x="341" y="386"/>
                      <a:pt x="390" y="354"/>
                    </a:cubicBezTo>
                    <a:cubicBezTo>
                      <a:pt x="451" y="260"/>
                      <a:pt x="358" y="398"/>
                      <a:pt x="436" y="299"/>
                    </a:cubicBezTo>
                    <a:cubicBezTo>
                      <a:pt x="449" y="282"/>
                      <a:pt x="472" y="244"/>
                      <a:pt x="472" y="244"/>
                    </a:cubicBezTo>
                    <a:cubicBezTo>
                      <a:pt x="524" y="247"/>
                      <a:pt x="716" y="225"/>
                      <a:pt x="609" y="326"/>
                    </a:cubicBezTo>
                    <a:cubicBezTo>
                      <a:pt x="606" y="335"/>
                      <a:pt x="608" y="348"/>
                      <a:pt x="600" y="354"/>
                    </a:cubicBezTo>
                    <a:cubicBezTo>
                      <a:pt x="584" y="365"/>
                      <a:pt x="545" y="372"/>
                      <a:pt x="545" y="372"/>
                    </a:cubicBezTo>
                    <a:cubicBezTo>
                      <a:pt x="527" y="366"/>
                      <a:pt x="503" y="368"/>
                      <a:pt x="490" y="354"/>
                    </a:cubicBezTo>
                    <a:cubicBezTo>
                      <a:pt x="467" y="329"/>
                      <a:pt x="455" y="309"/>
                      <a:pt x="426" y="290"/>
                    </a:cubicBezTo>
                    <a:cubicBezTo>
                      <a:pt x="409" y="237"/>
                      <a:pt x="374" y="198"/>
                      <a:pt x="344" y="153"/>
                    </a:cubicBezTo>
                    <a:cubicBezTo>
                      <a:pt x="329" y="106"/>
                      <a:pt x="347" y="63"/>
                      <a:pt x="335" y="15"/>
                    </a:cubicBezTo>
                    <a:cubicBezTo>
                      <a:pt x="261" y="21"/>
                      <a:pt x="203" y="0"/>
                      <a:pt x="180" y="70"/>
                    </a:cubicBezTo>
                    <a:cubicBezTo>
                      <a:pt x="272" y="101"/>
                      <a:pt x="317" y="92"/>
                      <a:pt x="436" y="98"/>
                    </a:cubicBezTo>
                    <a:cubicBezTo>
                      <a:pt x="524" y="186"/>
                      <a:pt x="444" y="249"/>
                      <a:pt x="399" y="317"/>
                    </a:cubicBezTo>
                    <a:cubicBezTo>
                      <a:pt x="368" y="413"/>
                      <a:pt x="299" y="598"/>
                      <a:pt x="417" y="637"/>
                    </a:cubicBezTo>
                    <a:cubicBezTo>
                      <a:pt x="539" y="626"/>
                      <a:pt x="540" y="652"/>
                      <a:pt x="564" y="546"/>
                    </a:cubicBezTo>
                    <a:cubicBezTo>
                      <a:pt x="553" y="424"/>
                      <a:pt x="577" y="439"/>
                      <a:pt x="490" y="418"/>
                    </a:cubicBezTo>
                    <a:cubicBezTo>
                      <a:pt x="487" y="409"/>
                      <a:pt x="479" y="400"/>
                      <a:pt x="481" y="390"/>
                    </a:cubicBezTo>
                    <a:cubicBezTo>
                      <a:pt x="487" y="362"/>
                      <a:pt x="557" y="357"/>
                      <a:pt x="573" y="354"/>
                    </a:cubicBezTo>
                    <a:cubicBezTo>
                      <a:pt x="579" y="345"/>
                      <a:pt x="590" y="337"/>
                      <a:pt x="591" y="326"/>
                    </a:cubicBezTo>
                    <a:cubicBezTo>
                      <a:pt x="596" y="263"/>
                      <a:pt x="575" y="210"/>
                      <a:pt x="554" y="153"/>
                    </a:cubicBezTo>
                    <a:cubicBezTo>
                      <a:pt x="551" y="144"/>
                      <a:pt x="536" y="146"/>
                      <a:pt x="527" y="143"/>
                    </a:cubicBezTo>
                    <a:cubicBezTo>
                      <a:pt x="478" y="156"/>
                      <a:pt x="430" y="173"/>
                      <a:pt x="381" y="189"/>
                    </a:cubicBezTo>
                    <a:cubicBezTo>
                      <a:pt x="372" y="192"/>
                      <a:pt x="362" y="195"/>
                      <a:pt x="353" y="198"/>
                    </a:cubicBezTo>
                    <a:cubicBezTo>
                      <a:pt x="344" y="201"/>
                      <a:pt x="326" y="207"/>
                      <a:pt x="326" y="207"/>
                    </a:cubicBezTo>
                    <a:cubicBezTo>
                      <a:pt x="267" y="247"/>
                      <a:pt x="276" y="283"/>
                      <a:pt x="207" y="317"/>
                    </a:cubicBezTo>
                    <a:cubicBezTo>
                      <a:pt x="181" y="330"/>
                      <a:pt x="182" y="341"/>
                      <a:pt x="152" y="345"/>
                    </a:cubicBezTo>
                    <a:cubicBezTo>
                      <a:pt x="116" y="350"/>
                      <a:pt x="79" y="351"/>
                      <a:pt x="42" y="354"/>
                    </a:cubicBezTo>
                    <a:cubicBezTo>
                      <a:pt x="23" y="382"/>
                      <a:pt x="0" y="403"/>
                      <a:pt x="33" y="445"/>
                    </a:cubicBezTo>
                    <a:cubicBezTo>
                      <a:pt x="45" y="460"/>
                      <a:pt x="88" y="463"/>
                      <a:pt x="88" y="463"/>
                    </a:cubicBezTo>
                    <a:cubicBezTo>
                      <a:pt x="164" y="454"/>
                      <a:pt x="136" y="454"/>
                      <a:pt x="170" y="454"/>
                    </a:cubicBezTo>
                  </a:path>
                </a:pathLst>
              </a:custGeom>
              <a:noFill/>
              <a:ln w="38100">
                <a:solidFill>
                  <a:srgbClr val="663300"/>
                </a:solidFill>
                <a:miter lim="800000"/>
              </a:ln>
            </p:spPr>
            <p:txBody>
              <a:bodyPr anchor="t"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a:lnSpc>
                    <a:spcPct val="150000"/>
                  </a:lnSpc>
                </a:pPr>
                <a:endParaRPr lang="zh-CN" altLang="en-US" sz="2600">
                  <a:ea typeface="微软雅黑" panose="020B0503020204020204" charset="-122"/>
                </a:endParaRPr>
              </a:p>
            </p:txBody>
          </p:sp>
        </p:grpSp>
      </p:grpSp>
      <p:grpSp>
        <p:nvGrpSpPr>
          <p:cNvPr id="3" name="组合 2"/>
          <p:cNvGrpSpPr/>
          <p:nvPr/>
        </p:nvGrpSpPr>
        <p:grpSpPr>
          <a:xfrm>
            <a:off x="3226729" y="2040492"/>
            <a:ext cx="2138608" cy="824765"/>
            <a:chOff x="3226729" y="2040492"/>
            <a:chExt cx="2138608" cy="824765"/>
          </a:xfrm>
        </p:grpSpPr>
        <p:sp>
          <p:nvSpPr>
            <p:cNvPr id="10" name="AutoShape 49"/>
            <p:cNvSpPr/>
            <p:nvPr/>
          </p:nvSpPr>
          <p:spPr>
            <a:xfrm>
              <a:off x="3261641" y="2574811"/>
              <a:ext cx="2103696" cy="290446"/>
            </a:xfrm>
            <a:prstGeom prst="rightArrow">
              <a:avLst>
                <a:gd name="adj1" fmla="val 50000"/>
                <a:gd name="adj2" fmla="val 130183"/>
              </a:avLst>
            </a:prstGeom>
            <a:solidFill>
              <a:schemeClr val="accent1"/>
            </a:solidFill>
            <a:ln w="19050">
              <a:solidFill>
                <a:srgbClr val="000066"/>
              </a:solidFill>
              <a:miter lim="800000"/>
            </a:ln>
          </p:spPr>
          <p:txBody>
            <a:bodyPr wrap="none" anchor="ctr"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lvl="0" algn="ctr">
                <a:lnSpc>
                  <a:spcPct val="150000"/>
                </a:lnSpc>
                <a:spcBef>
                  <a:spcPct val="50000"/>
                </a:spcBef>
                <a:buFont typeface="Arial" panose="020B0604020202020204" pitchFamily="34" charset="0"/>
              </a:pPr>
              <a:endParaRPr lang="zh-CN" altLang="en-US" sz="2400">
                <a:solidFill>
                  <a:srgbClr val="000000"/>
                </a:solidFill>
              </a:endParaRPr>
            </a:p>
          </p:txBody>
        </p:sp>
        <p:sp>
          <p:nvSpPr>
            <p:cNvPr id="11" name="Text Box 54"/>
            <p:cNvSpPr/>
            <p:nvPr/>
          </p:nvSpPr>
          <p:spPr>
            <a:xfrm>
              <a:off x="3226729" y="2040492"/>
              <a:ext cx="2102951" cy="645160"/>
            </a:xfrm>
            <a:prstGeom prst="rect">
              <a:avLst/>
            </a:prstGeom>
            <a:noFill/>
            <a:ln w="19050">
              <a:noFill/>
              <a:miter lim="800000"/>
            </a:ln>
          </p:spPr>
          <p:txBody>
            <a:bodyPr anchor="t" anchorCtr="0">
              <a:spAutoFit/>
            </a:bodyP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lvl="0" algn="ctr">
                <a:lnSpc>
                  <a:spcPct val="150000"/>
                </a:lnSpc>
                <a:spcBef>
                  <a:spcPct val="50000"/>
                </a:spcBef>
                <a:buFont typeface="Arial" panose="020B0604020202020204" pitchFamily="34" charset="0"/>
              </a:pPr>
              <a:r>
                <a:rPr lang="zh-CN" altLang="en-US" sz="2400" dirty="0">
                  <a:solidFill>
                    <a:srgbClr val="FF0000"/>
                  </a:solidFill>
                  <a:latin typeface="微软雅黑" panose="020B0503020204020204" charset="-122"/>
                  <a:ea typeface="微软雅黑" panose="020B0503020204020204" charset="-122"/>
                </a:rPr>
                <a:t>染色</a:t>
              </a:r>
              <a:r>
                <a:rPr lang="zh-CN" altLang="en-US" sz="2400" dirty="0">
                  <a:solidFill>
                    <a:srgbClr val="FF0000"/>
                  </a:solidFill>
                  <a:latin typeface="微软雅黑" panose="020B0503020204020204" charset="-122"/>
                  <a:ea typeface="微软雅黑" panose="020B0503020204020204" charset="-122"/>
                </a:rPr>
                <a:t>体的复制</a:t>
              </a:r>
              <a:endParaRPr lang="zh-CN" altLang="en-US" sz="2400" dirty="0">
                <a:solidFill>
                  <a:srgbClr val="FF0000"/>
                </a:solidFill>
                <a:latin typeface="微软雅黑" panose="020B0503020204020204" charset="-122"/>
                <a:ea typeface="微软雅黑" panose="020B0503020204020204" charset="-122"/>
              </a:endParaRPr>
            </a:p>
          </p:txBody>
        </p:sp>
      </p:grpSp>
      <p:sp>
        <p:nvSpPr>
          <p:cNvPr id="12" name="Rectangle 56"/>
          <p:cNvSpPr/>
          <p:nvPr/>
        </p:nvSpPr>
        <p:spPr>
          <a:xfrm>
            <a:off x="1193681" y="293503"/>
            <a:ext cx="5608927" cy="662361"/>
          </a:xfrm>
          <a:prstGeom prst="rect">
            <a:avLst/>
          </a:prstGeom>
          <a:noFill/>
          <a:ln>
            <a:noFill/>
            <a:miter lim="800000"/>
          </a:ln>
        </p:spPr>
        <p:txBody>
          <a:bodyPr anchor="t" anchorCtr="0">
            <a:spAutoFit/>
          </a:bodyP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lvl="0">
              <a:lnSpc>
                <a:spcPct val="150000"/>
              </a:lnSpc>
              <a:spcBef>
                <a:spcPct val="50000"/>
              </a:spcBef>
              <a:buFont typeface="Arial" panose="020B0604020202020204" pitchFamily="34" charset="0"/>
            </a:pPr>
            <a:r>
              <a:rPr lang="zh-CN" altLang="en-US" sz="2800" dirty="0">
                <a:solidFill>
                  <a:srgbClr val="0070C0"/>
                </a:solidFill>
                <a:latin typeface="微软雅黑" panose="020B0503020204020204" charset="-122"/>
                <a:ea typeface="微软雅黑" panose="020B0503020204020204" charset="-122"/>
              </a:rPr>
              <a:t>减数第一次分裂前的</a:t>
            </a:r>
            <a:r>
              <a:rPr lang="zh-CN" altLang="en-US" sz="2800" dirty="0">
                <a:solidFill>
                  <a:srgbClr val="FF0000"/>
                </a:solidFill>
                <a:latin typeface="微软雅黑" panose="020B0503020204020204" charset="-122"/>
                <a:ea typeface="微软雅黑" panose="020B0503020204020204" charset="-122"/>
              </a:rPr>
              <a:t>间期</a:t>
            </a:r>
            <a:r>
              <a:rPr lang="zh-CN" altLang="en-US" sz="2800" dirty="0">
                <a:solidFill>
                  <a:srgbClr val="0070C0"/>
                </a:solidFill>
                <a:latin typeface="微软雅黑" panose="020B0503020204020204" charset="-122"/>
                <a:ea typeface="微软雅黑" panose="020B0503020204020204" charset="-122"/>
              </a:rPr>
              <a:t>：</a:t>
            </a:r>
            <a:endParaRPr lang="zh-CN" altLang="en-US" sz="2800" dirty="0">
              <a:solidFill>
                <a:srgbClr val="0070C0"/>
              </a:solidFill>
              <a:latin typeface="微软雅黑" panose="020B0503020204020204" charset="-122"/>
              <a:ea typeface="微软雅黑" panose="020B0503020204020204" charset="-122"/>
            </a:endParaRPr>
          </a:p>
        </p:txBody>
      </p:sp>
      <p:grpSp>
        <p:nvGrpSpPr>
          <p:cNvPr id="28" name="组合 27"/>
          <p:cNvGrpSpPr/>
          <p:nvPr/>
        </p:nvGrpSpPr>
        <p:grpSpPr>
          <a:xfrm>
            <a:off x="5166170" y="1512228"/>
            <a:ext cx="2520367" cy="2590664"/>
            <a:chOff x="5166170" y="1512228"/>
            <a:chExt cx="2520367" cy="2590664"/>
          </a:xfrm>
        </p:grpSpPr>
        <p:pic>
          <p:nvPicPr>
            <p:cNvPr id="9" name="Picture 48" descr="A13"/>
            <p:cNvPicPr>
              <a:picLocks noChangeAspect="1"/>
            </p:cNvPicPr>
            <p:nvPr/>
          </p:nvPicPr>
          <p:blipFill>
            <a:blip r:embed="rId1">
              <a:clrChange>
                <a:clrFrom>
                  <a:srgbClr val="FFFFFF"/>
                </a:clrFrom>
                <a:clrTo>
                  <a:srgbClr val="FFFFFF">
                    <a:alpha val="0"/>
                  </a:srgbClr>
                </a:clrTo>
              </a:clrChange>
            </a:blip>
            <a:stretch>
              <a:fillRect/>
            </a:stretch>
          </p:blipFill>
          <p:spPr>
            <a:xfrm>
              <a:off x="5410623" y="1512228"/>
              <a:ext cx="2179134" cy="2521953"/>
            </a:xfrm>
            <a:prstGeom prst="rect">
              <a:avLst/>
            </a:prstGeom>
            <a:noFill/>
            <a:ln>
              <a:noFill/>
              <a:miter lim="800000"/>
              <a:headEnd/>
              <a:tailEnd/>
            </a:ln>
          </p:spPr>
        </p:pic>
        <p:sp>
          <p:nvSpPr>
            <p:cNvPr id="13" name="Rectangle 59"/>
            <p:cNvSpPr/>
            <p:nvPr/>
          </p:nvSpPr>
          <p:spPr>
            <a:xfrm>
              <a:off x="5166170" y="3521835"/>
              <a:ext cx="2520367" cy="581057"/>
            </a:xfrm>
            <a:prstGeom prst="rect">
              <a:avLst/>
            </a:prstGeom>
            <a:noFill/>
            <a:ln>
              <a:noFill/>
              <a:miter lim="800000"/>
            </a:ln>
          </p:spPr>
          <p:txBody>
            <a:bodyPr anchor="t" anchorCtr="0">
              <a:spAutoFit/>
            </a:bodyP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lvl="0" algn="ctr">
                <a:lnSpc>
                  <a:spcPct val="150000"/>
                </a:lnSpc>
                <a:spcBef>
                  <a:spcPct val="50000"/>
                </a:spcBef>
                <a:buFont typeface="Arial" panose="020B0604020202020204" pitchFamily="34" charset="0"/>
              </a:pPr>
              <a:r>
                <a:rPr lang="zh-CN" altLang="en-US" sz="2400" b="0" dirty="0">
                  <a:solidFill>
                    <a:srgbClr val="0000FF"/>
                  </a:solidFill>
                  <a:latin typeface="微软雅黑" panose="020B0503020204020204" charset="-122"/>
                  <a:ea typeface="微软雅黑" panose="020B0503020204020204" charset="-122"/>
                </a:rPr>
                <a:t>初级精母细胞</a:t>
              </a:r>
              <a:endParaRPr lang="zh-CN" altLang="en-US" sz="2400" b="0" dirty="0">
                <a:solidFill>
                  <a:srgbClr val="0000FF"/>
                </a:solidFill>
                <a:latin typeface="微软雅黑" panose="020B0503020204020204" charset="-122"/>
                <a:ea typeface="微软雅黑" panose="020B0503020204020204" charset="-122"/>
              </a:endParaRPr>
            </a:p>
          </p:txBody>
        </p:sp>
      </p:grpSp>
      <p:grpSp>
        <p:nvGrpSpPr>
          <p:cNvPr id="30" name="组合 29"/>
          <p:cNvGrpSpPr/>
          <p:nvPr/>
        </p:nvGrpSpPr>
        <p:grpSpPr>
          <a:xfrm>
            <a:off x="8285145" y="914669"/>
            <a:ext cx="3206988" cy="2367374"/>
            <a:chOff x="8285145" y="914669"/>
            <a:chExt cx="3206988" cy="2367374"/>
          </a:xfrm>
        </p:grpSpPr>
        <p:grpSp>
          <p:nvGrpSpPr>
            <p:cNvPr id="14" name="组合 13"/>
            <p:cNvGrpSpPr/>
            <p:nvPr/>
          </p:nvGrpSpPr>
          <p:grpSpPr>
            <a:xfrm>
              <a:off x="9029700" y="914669"/>
              <a:ext cx="2462433" cy="2367374"/>
              <a:chOff x="9602012" y="914669"/>
              <a:chExt cx="1890121" cy="1561692"/>
            </a:xfrm>
          </p:grpSpPr>
          <p:grpSp>
            <p:nvGrpSpPr>
              <p:cNvPr id="15" name="Group 2"/>
              <p:cNvGrpSpPr/>
              <p:nvPr>
                <p:custDataLst>
                  <p:tags r:id="rId2"/>
                </p:custDataLst>
              </p:nvPr>
            </p:nvGrpSpPr>
            <p:grpSpPr>
              <a:xfrm>
                <a:off x="10931696" y="936576"/>
                <a:ext cx="560437" cy="1539785"/>
                <a:chOff x="0" y="0"/>
                <a:chExt cx="552" cy="1152"/>
              </a:xfrm>
            </p:grpSpPr>
            <p:sp>
              <p:nvSpPr>
                <p:cNvPr id="22" name="未知"/>
                <p:cNvSpPr/>
                <p:nvPr>
                  <p:custDataLst>
                    <p:tags r:id="rId3"/>
                  </p:custDataLst>
                </p:nvPr>
              </p:nvSpPr>
              <p:spPr>
                <a:xfrm>
                  <a:off x="144" y="0"/>
                  <a:ext cx="408" cy="1152"/>
                </a:xfrm>
                <a:custGeom>
                  <a:avLst/>
                  <a:gdLst>
                    <a:gd name="GT0" fmla="+- l w 0"/>
                    <a:gd name="GT1" fmla="+- t h 0"/>
                  </a:gdLst>
                  <a:ahLst/>
                  <a:cxnLst>
                    <a:cxn ang="0">
                      <a:pos x="408" y="0"/>
                    </a:cxn>
                    <a:cxn ang="0">
                      <a:pos x="216" y="144"/>
                    </a:cxn>
                    <a:cxn ang="0">
                      <a:pos x="24" y="528"/>
                    </a:cxn>
                    <a:cxn ang="0">
                      <a:pos x="72" y="816"/>
                    </a:cxn>
                    <a:cxn ang="0">
                      <a:pos x="72" y="1152"/>
                    </a:cxn>
                  </a:cxnLst>
                  <a:rect l="l" t="t" r="GT0" b="GT1"/>
                  <a:pathLst>
                    <a:path w="408" h="1152">
                      <a:moveTo>
                        <a:pt x="408" y="0"/>
                      </a:moveTo>
                      <a:cubicBezTo>
                        <a:pt x="344" y="28"/>
                        <a:pt x="280" y="56"/>
                        <a:pt x="216" y="144"/>
                      </a:cubicBezTo>
                      <a:cubicBezTo>
                        <a:pt x="152" y="232"/>
                        <a:pt x="48" y="416"/>
                        <a:pt x="24" y="528"/>
                      </a:cubicBezTo>
                      <a:cubicBezTo>
                        <a:pt x="0" y="640"/>
                        <a:pt x="64" y="712"/>
                        <a:pt x="72" y="816"/>
                      </a:cubicBezTo>
                      <a:cubicBezTo>
                        <a:pt x="80" y="920"/>
                        <a:pt x="72" y="1096"/>
                        <a:pt x="72" y="1152"/>
                      </a:cubicBezTo>
                    </a:path>
                  </a:pathLst>
                </a:custGeom>
                <a:noFill/>
                <a:ln w="28575">
                  <a:solidFill>
                    <a:prstClr val="black"/>
                  </a:solidFill>
                  <a:round/>
                </a:ln>
              </p:spPr>
              <p:txBody>
                <a:bodyPr/>
                <a:lstStyle>
                  <a:defPPr>
                    <a:defRPr lang="zh-CN"/>
                  </a:defPPr>
                  <a:lvl1pPr marL="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5pPr>
                </a:lstStyle>
                <a:p>
                  <a:pPr marL="0" lvl="0" indent="0" eaLnBrk="1" hangingPunct="1"/>
                  <a:endParaRPr lang="zh-CN" altLang="en-US"/>
                </a:p>
              </p:txBody>
            </p:sp>
            <p:sp>
              <p:nvSpPr>
                <p:cNvPr id="23" name="未知"/>
                <p:cNvSpPr/>
                <p:nvPr>
                  <p:custDataLst>
                    <p:tags r:id="rId4"/>
                  </p:custDataLst>
                </p:nvPr>
              </p:nvSpPr>
              <p:spPr>
                <a:xfrm>
                  <a:off x="0" y="0"/>
                  <a:ext cx="168" cy="1152"/>
                </a:xfrm>
                <a:custGeom>
                  <a:avLst/>
                  <a:gdLst>
                    <a:gd name="GT0" fmla="+- l w 0"/>
                    <a:gd name="GT1" fmla="+- t h 0"/>
                  </a:gdLst>
                  <a:ahLst/>
                  <a:cxnLst>
                    <a:cxn ang="0">
                      <a:pos x="1" y="0"/>
                    </a:cxn>
                    <a:cxn ang="0">
                      <a:pos x="3" y="141"/>
                    </a:cxn>
                    <a:cxn ang="0">
                      <a:pos x="4" y="774"/>
                    </a:cxn>
                    <a:cxn ang="0">
                      <a:pos x="1" y="1197"/>
                    </a:cxn>
                    <a:cxn ang="0">
                      <a:pos x="0" y="1619"/>
                    </a:cxn>
                  </a:cxnLst>
                  <a:rect l="l" t="t" r="GT0" b="GT1"/>
                  <a:pathLst>
                    <a:path w="264" h="1104">
                      <a:moveTo>
                        <a:pt x="48" y="0"/>
                      </a:moveTo>
                      <a:cubicBezTo>
                        <a:pt x="104" y="4"/>
                        <a:pt x="160" y="8"/>
                        <a:pt x="192" y="96"/>
                      </a:cubicBezTo>
                      <a:cubicBezTo>
                        <a:pt x="224" y="184"/>
                        <a:pt x="264" y="408"/>
                        <a:pt x="240" y="528"/>
                      </a:cubicBezTo>
                      <a:cubicBezTo>
                        <a:pt x="216" y="648"/>
                        <a:pt x="88" y="720"/>
                        <a:pt x="48" y="816"/>
                      </a:cubicBezTo>
                      <a:cubicBezTo>
                        <a:pt x="8" y="912"/>
                        <a:pt x="4" y="1008"/>
                        <a:pt x="0" y="1104"/>
                      </a:cubicBezTo>
                    </a:path>
                  </a:pathLst>
                </a:custGeom>
                <a:noFill/>
                <a:ln w="28575">
                  <a:solidFill>
                    <a:prstClr val="black"/>
                  </a:solidFill>
                  <a:round/>
                </a:ln>
              </p:spPr>
              <p:txBody>
                <a:bodyPr/>
                <a:lstStyle>
                  <a:defPPr>
                    <a:defRPr lang="zh-CN"/>
                  </a:defPPr>
                  <a:lvl1pPr marL="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5pPr>
                </a:lstStyle>
                <a:p>
                  <a:pPr marL="0" lvl="0" indent="0" eaLnBrk="1" hangingPunct="1"/>
                  <a:endParaRPr lang="zh-CN" altLang="en-US"/>
                </a:p>
              </p:txBody>
            </p:sp>
            <p:sp>
              <p:nvSpPr>
                <p:cNvPr id="24" name="Oval 5"/>
                <p:cNvSpPr/>
                <p:nvPr>
                  <p:custDataLst>
                    <p:tags r:id="rId5"/>
                  </p:custDataLst>
                </p:nvPr>
              </p:nvSpPr>
              <p:spPr>
                <a:xfrm>
                  <a:off x="135" y="510"/>
                  <a:ext cx="48" cy="48"/>
                </a:xfrm>
                <a:prstGeom prst="ellipse">
                  <a:avLst/>
                </a:prstGeom>
                <a:solidFill>
                  <a:schemeClr val="bg1"/>
                </a:solidFill>
                <a:ln>
                  <a:solidFill>
                    <a:prstClr val="black"/>
                  </a:solidFill>
                  <a:miter lim="800000"/>
                </a:ln>
              </p:spPr>
              <p:txBody>
                <a:bodyPr wrap="none" anchor="ctr" anchorCtr="0"/>
                <a:lstStyle>
                  <a:defPPr>
                    <a:defRPr lang="zh-CN"/>
                  </a:defPPr>
                  <a:lvl1pPr marL="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5pPr>
                </a:lstStyle>
                <a:p>
                  <a:pPr marL="0" lvl="0" indent="0" eaLnBrk="1" hangingPunct="1"/>
                  <a:endParaRPr lang="zh-CN" altLang="en-US"/>
                </a:p>
              </p:txBody>
            </p:sp>
          </p:grpSp>
          <p:grpSp>
            <p:nvGrpSpPr>
              <p:cNvPr id="16" name="Group 6"/>
              <p:cNvGrpSpPr/>
              <p:nvPr>
                <p:custDataLst>
                  <p:tags r:id="rId6"/>
                </p:custDataLst>
              </p:nvPr>
            </p:nvGrpSpPr>
            <p:grpSpPr>
              <a:xfrm>
                <a:off x="9602012" y="914669"/>
                <a:ext cx="173614" cy="1539785"/>
                <a:chOff x="0" y="0"/>
                <a:chExt cx="171" cy="1152"/>
              </a:xfrm>
            </p:grpSpPr>
            <p:sp>
              <p:nvSpPr>
                <p:cNvPr id="20" name="未知"/>
                <p:cNvSpPr/>
                <p:nvPr>
                  <p:custDataLst>
                    <p:tags r:id="rId7"/>
                  </p:custDataLst>
                </p:nvPr>
              </p:nvSpPr>
              <p:spPr>
                <a:xfrm>
                  <a:off x="0" y="0"/>
                  <a:ext cx="168" cy="1152"/>
                </a:xfrm>
                <a:custGeom>
                  <a:avLst/>
                  <a:gdLst>
                    <a:gd name="GT0" fmla="+- l w 0"/>
                    <a:gd name="GT1" fmla="+- t h 0"/>
                  </a:gdLst>
                  <a:ahLst/>
                  <a:cxnLst>
                    <a:cxn ang="0">
                      <a:pos x="1" y="0"/>
                    </a:cxn>
                    <a:cxn ang="0">
                      <a:pos x="3" y="141"/>
                    </a:cxn>
                    <a:cxn ang="0">
                      <a:pos x="4" y="774"/>
                    </a:cxn>
                    <a:cxn ang="0">
                      <a:pos x="1" y="1197"/>
                    </a:cxn>
                    <a:cxn ang="0">
                      <a:pos x="0" y="1619"/>
                    </a:cxn>
                  </a:cxnLst>
                  <a:rect l="l" t="t" r="GT0" b="GT1"/>
                  <a:pathLst>
                    <a:path w="264" h="1104">
                      <a:moveTo>
                        <a:pt x="48" y="0"/>
                      </a:moveTo>
                      <a:cubicBezTo>
                        <a:pt x="104" y="4"/>
                        <a:pt x="160" y="8"/>
                        <a:pt x="192" y="96"/>
                      </a:cubicBezTo>
                      <a:cubicBezTo>
                        <a:pt x="224" y="184"/>
                        <a:pt x="264" y="408"/>
                        <a:pt x="240" y="528"/>
                      </a:cubicBezTo>
                      <a:cubicBezTo>
                        <a:pt x="216" y="648"/>
                        <a:pt x="88" y="720"/>
                        <a:pt x="48" y="816"/>
                      </a:cubicBezTo>
                      <a:cubicBezTo>
                        <a:pt x="8" y="912"/>
                        <a:pt x="4" y="1008"/>
                        <a:pt x="0" y="1104"/>
                      </a:cubicBezTo>
                    </a:path>
                  </a:pathLst>
                </a:custGeom>
                <a:noFill/>
                <a:ln w="28575">
                  <a:solidFill>
                    <a:srgbClr val="080808"/>
                  </a:solidFill>
                  <a:round/>
                </a:ln>
              </p:spPr>
              <p:txBody>
                <a:bodyPr/>
                <a:lstStyle>
                  <a:defPPr>
                    <a:defRPr lang="zh-CN"/>
                  </a:defPPr>
                  <a:lvl1pPr marL="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5pPr>
                </a:lstStyle>
                <a:p>
                  <a:pPr marL="0" lvl="0" indent="0" eaLnBrk="1" hangingPunct="1"/>
                  <a:endParaRPr lang="zh-CN" altLang="en-US"/>
                </a:p>
              </p:txBody>
            </p:sp>
            <p:sp>
              <p:nvSpPr>
                <p:cNvPr id="21" name="Oval 8"/>
                <p:cNvSpPr/>
                <p:nvPr>
                  <p:custDataLst>
                    <p:tags r:id="rId8"/>
                  </p:custDataLst>
                </p:nvPr>
              </p:nvSpPr>
              <p:spPr>
                <a:xfrm>
                  <a:off x="123" y="519"/>
                  <a:ext cx="48" cy="48"/>
                </a:xfrm>
                <a:prstGeom prst="ellipse">
                  <a:avLst/>
                </a:prstGeom>
                <a:solidFill>
                  <a:schemeClr val="bg1"/>
                </a:solidFill>
                <a:ln>
                  <a:solidFill>
                    <a:srgbClr val="080808"/>
                  </a:solidFill>
                  <a:miter lim="800000"/>
                </a:ln>
              </p:spPr>
              <p:txBody>
                <a:bodyPr wrap="none" anchor="ctr" anchorCtr="0"/>
                <a:lstStyle>
                  <a:defPPr>
                    <a:defRPr lang="zh-CN"/>
                  </a:defPPr>
                  <a:lvl1pPr marL="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5pPr>
                </a:lstStyle>
                <a:p>
                  <a:pPr marL="0" lvl="0" indent="0" eaLnBrk="1" hangingPunct="1"/>
                  <a:endParaRPr lang="zh-CN" altLang="en-US"/>
                </a:p>
              </p:txBody>
            </p:sp>
          </p:grpSp>
          <p:grpSp>
            <p:nvGrpSpPr>
              <p:cNvPr id="17" name="Group 17"/>
              <p:cNvGrpSpPr/>
              <p:nvPr>
                <p:custDataLst>
                  <p:tags r:id="rId9"/>
                </p:custDataLst>
              </p:nvPr>
            </p:nvGrpSpPr>
            <p:grpSpPr>
              <a:xfrm>
                <a:off x="9996708" y="1345679"/>
                <a:ext cx="947260" cy="911909"/>
                <a:chOff x="0" y="145"/>
                <a:chExt cx="1639" cy="622"/>
              </a:xfrm>
            </p:grpSpPr>
            <p:cxnSp>
              <p:nvCxnSpPr>
                <p:cNvPr id="18" name="Line 18"/>
                <p:cNvCxnSpPr/>
                <p:nvPr>
                  <p:custDataLst>
                    <p:tags r:id="rId10"/>
                  </p:custDataLst>
                </p:nvPr>
              </p:nvCxnSpPr>
              <p:spPr>
                <a:xfrm flipV="1">
                  <a:off x="0" y="348"/>
                  <a:ext cx="1639" cy="3"/>
                </a:xfrm>
                <a:prstGeom prst="line">
                  <a:avLst/>
                </a:prstGeom>
                <a:noFill/>
                <a:ln w="38100">
                  <a:solidFill>
                    <a:srgbClr val="080808"/>
                  </a:solidFill>
                  <a:miter lim="800000"/>
                  <a:tailEnd type="triangle"/>
                </a:ln>
              </p:spPr>
            </p:cxnSp>
            <p:sp>
              <p:nvSpPr>
                <p:cNvPr id="19" name="Text Box 19"/>
                <p:cNvSpPr txBox="1">
                  <a:spLocks noChangeArrowheads="1"/>
                </p:cNvSpPr>
                <p:nvPr>
                  <p:custDataLst>
                    <p:tags r:id="rId11"/>
                  </p:custDataLst>
                </p:nvPr>
              </p:nvSpPr>
              <p:spPr bwMode="auto">
                <a:xfrm>
                  <a:off x="174" y="145"/>
                  <a:ext cx="1200" cy="622"/>
                </a:xfrm>
                <a:prstGeom prst="rect">
                  <a:avLst/>
                </a:prstGeom>
                <a:noFill/>
                <a:ln w="9525">
                  <a:noFill/>
                  <a:miter lim="800000"/>
                </a:ln>
                <a:effectLst/>
              </p:spPr>
              <p:txBody>
                <a:bodyPr>
                  <a:spAutoFit/>
                </a:bodyPr>
                <a:lstStyle>
                  <a:defPPr>
                    <a:defRPr lang="zh-CN"/>
                  </a:defPPr>
                  <a:lvl1pPr marL="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5pPr>
                </a:lstStyle>
                <a:p>
                  <a:pPr marL="0" marR="0" lvl="0" indent="0" eaLnBrk="1" hangingPunct="1">
                    <a:spcBef>
                      <a:spcPct val="50000"/>
                    </a:spcBef>
                  </a:pPr>
                  <a:r>
                    <a:rPr sz="2400" b="1" spc="0" dirty="0">
                      <a:solidFill>
                        <a:srgbClr val="0000FF"/>
                      </a:solidFill>
                      <a:effectLst/>
                      <a:latin typeface="微软雅黑" panose="020B0503020204020204" charset="-122"/>
                      <a:ea typeface="微软雅黑" panose="020B0503020204020204" charset="-122"/>
                    </a:rPr>
                    <a:t>复制</a:t>
                  </a:r>
                  <a:endParaRPr sz="2400" b="1" spc="0" dirty="0">
                    <a:solidFill>
                      <a:srgbClr val="0000FF"/>
                    </a:solidFill>
                    <a:effectLst/>
                    <a:latin typeface="微软雅黑" panose="020B0503020204020204" charset="-122"/>
                    <a:ea typeface="微软雅黑" panose="020B0503020204020204" charset="-122"/>
                  </a:endParaRPr>
                </a:p>
              </p:txBody>
            </p:sp>
          </p:grpSp>
        </p:grpSp>
        <p:grpSp>
          <p:nvGrpSpPr>
            <p:cNvPr id="25" name="Group 11"/>
            <p:cNvGrpSpPr/>
            <p:nvPr>
              <p:custDataLst>
                <p:tags r:id="rId12"/>
              </p:custDataLst>
            </p:nvPr>
          </p:nvGrpSpPr>
          <p:grpSpPr>
            <a:xfrm>
              <a:off x="8285145" y="1817138"/>
              <a:ext cx="855662" cy="1016000"/>
              <a:chOff x="0" y="0"/>
              <a:chExt cx="1056" cy="640"/>
            </a:xfrm>
          </p:grpSpPr>
          <p:cxnSp>
            <p:nvCxnSpPr>
              <p:cNvPr id="26" name="Line 12"/>
              <p:cNvCxnSpPr/>
              <p:nvPr>
                <p:custDataLst>
                  <p:tags r:id="rId13"/>
                </p:custDataLst>
              </p:nvPr>
            </p:nvCxnSpPr>
            <p:spPr>
              <a:xfrm>
                <a:off x="672" y="144"/>
                <a:ext cx="384" cy="0"/>
              </a:xfrm>
              <a:prstGeom prst="line">
                <a:avLst/>
              </a:prstGeom>
              <a:noFill/>
              <a:ln w="28575">
                <a:solidFill>
                  <a:schemeClr val="tx1"/>
                </a:solidFill>
                <a:miter lim="800000"/>
                <a:tailEnd type="triangle"/>
              </a:ln>
            </p:spPr>
          </p:cxnSp>
          <p:sp>
            <p:nvSpPr>
              <p:cNvPr id="27" name="Text Box 13"/>
              <p:cNvSpPr/>
              <p:nvPr>
                <p:custDataLst>
                  <p:tags r:id="rId14"/>
                </p:custDataLst>
              </p:nvPr>
            </p:nvSpPr>
            <p:spPr>
              <a:xfrm>
                <a:off x="0" y="0"/>
                <a:ext cx="720" cy="640"/>
              </a:xfrm>
              <a:prstGeom prst="rect">
                <a:avLst/>
              </a:prstGeom>
              <a:noFill/>
              <a:ln>
                <a:noFill/>
                <a:miter lim="800000"/>
              </a:ln>
            </p:spPr>
            <p:txBody>
              <a:bodyPr>
                <a:spAutoFit/>
              </a:bodyPr>
              <a:lstStyle>
                <a:defPPr>
                  <a:defRPr lang="zh-CN"/>
                </a:defPPr>
                <a:lvl1pPr marL="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5pPr>
              </a:lstStyle>
              <a:p>
                <a:pPr marL="0" lvl="0" indent="0" eaLnBrk="1" hangingPunct="1">
                  <a:spcBef>
                    <a:spcPct val="50000"/>
                  </a:spcBef>
                </a:pPr>
                <a:r>
                  <a:rPr lang="zh-CN" altLang="en-US" sz="2000" b="1" dirty="0">
                    <a:latin typeface="微软雅黑" panose="020B0503020204020204" charset="-122"/>
                    <a:ea typeface="微软雅黑" panose="020B0503020204020204" charset="-122"/>
                  </a:rPr>
                  <a:t>着丝粒</a:t>
                </a:r>
                <a:endParaRPr lang="zh-CN" altLang="en-US" sz="2000" b="1" dirty="0">
                  <a:latin typeface="微软雅黑" panose="020B0503020204020204" charset="-122"/>
                  <a:ea typeface="微软雅黑" panose="020B0503020204020204" charset="-122"/>
                </a:endParaRPr>
              </a:p>
            </p:txBody>
          </p:sp>
        </p:grpSp>
      </p:grpSp>
      <p:sp>
        <p:nvSpPr>
          <p:cNvPr id="18434" name="Text Box 2"/>
          <p:cNvSpPr txBox="1">
            <a:spLocks noChangeArrowheads="1"/>
          </p:cNvSpPr>
          <p:nvPr>
            <p:custDataLst>
              <p:tags r:id="rId15"/>
            </p:custDataLst>
          </p:nvPr>
        </p:nvSpPr>
        <p:spPr bwMode="auto">
          <a:xfrm>
            <a:off x="1272540" y="5030470"/>
            <a:ext cx="10643235" cy="1456055"/>
          </a:xfrm>
          <a:prstGeom prst="rect">
            <a:avLst/>
          </a:prstGeom>
          <a:noFill/>
          <a:ln w="38100">
            <a:noFill/>
            <a:miter lim="800000"/>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sz="2400">
                <a:solidFill>
                  <a:schemeClr val="tx1"/>
                </a:solidFill>
                <a:latin typeface="Times New Roman" panose="02020603050405020304" pitchFamily="18" charset="0"/>
                <a:ea typeface="宋体" panose="02010600030101010101" pitchFamily="2" charset="-122"/>
              </a:defRPr>
            </a:lvl5pPr>
            <a:lvl6pPr marL="2514600" indent="-228600" algn="ctr"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ea typeface="宋体" panose="02010600030101010101" pitchFamily="2" charset="-122"/>
              </a:defRPr>
            </a:lvl6pPr>
            <a:lvl7pPr marL="2971800" indent="-228600" algn="ctr"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ea typeface="宋体" panose="02010600030101010101" pitchFamily="2" charset="-122"/>
              </a:defRPr>
            </a:lvl7pPr>
            <a:lvl8pPr marL="3429000" indent="-228600" algn="ctr"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ea typeface="宋体" panose="02010600030101010101" pitchFamily="2" charset="-122"/>
              </a:defRPr>
            </a:lvl8pPr>
            <a:lvl9pPr marL="3886200" indent="-228600" algn="ctr"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ea typeface="宋体" panose="02010600030101010101" pitchFamily="2" charset="-122"/>
              </a:defRPr>
            </a:lvl9pPr>
          </a:lstStyle>
          <a:p>
            <a:pPr algn="l" eaLnBrk="1" hangingPunct="1">
              <a:lnSpc>
                <a:spcPct val="120000"/>
              </a:lnSpc>
              <a:spcBef>
                <a:spcPct val="5000"/>
              </a:spcBef>
            </a:pPr>
            <a:r>
              <a:rPr lang="zh-CN" altLang="en-US" b="1">
                <a:solidFill>
                  <a:schemeClr val="tx1"/>
                </a:solidFill>
                <a:latin typeface="微软雅黑" panose="020B0503020204020204" charset="-122"/>
                <a:ea typeface="微软雅黑" panose="020B0503020204020204" charset="-122"/>
                <a:cs typeface="微软雅黑" panose="020B0503020204020204" charset="-122"/>
              </a:rPr>
              <a:t>特点：</a:t>
            </a:r>
            <a:r>
              <a:rPr lang="en-US" altLang="zh-CN" b="1">
                <a:solidFill>
                  <a:schemeClr val="tx1"/>
                </a:solidFill>
                <a:latin typeface="微软雅黑" panose="020B0503020204020204" charset="-122"/>
                <a:ea typeface="微软雅黑" panose="020B0503020204020204" charset="-122"/>
                <a:cs typeface="微软雅黑" panose="020B0503020204020204" charset="-122"/>
              </a:rPr>
              <a:t>A.</a:t>
            </a:r>
            <a:r>
              <a:rPr lang="zh-CN" altLang="en-US" b="1">
                <a:solidFill>
                  <a:schemeClr val="tx1"/>
                </a:solidFill>
                <a:latin typeface="微软雅黑" panose="020B0503020204020204" charset="-122"/>
                <a:ea typeface="微软雅黑" panose="020B0503020204020204" charset="-122"/>
                <a:cs typeface="微软雅黑" panose="020B0503020204020204" charset="-122"/>
              </a:rPr>
              <a:t>细胞体积</a:t>
            </a:r>
            <a:r>
              <a:rPr lang="en-US" altLang="zh-CN" b="1" u="sng">
                <a:solidFill>
                  <a:schemeClr val="tx1"/>
                </a:solidFill>
                <a:latin typeface="微软雅黑" panose="020B0503020204020204" charset="-122"/>
                <a:ea typeface="微软雅黑" panose="020B0503020204020204" charset="-122"/>
                <a:cs typeface="微软雅黑" panose="020B0503020204020204" charset="-122"/>
              </a:rPr>
              <a:t>                     </a:t>
            </a:r>
            <a:r>
              <a:rPr lang="zh-CN" altLang="en-US" b="1">
                <a:solidFill>
                  <a:schemeClr val="tx1"/>
                </a:solidFill>
                <a:latin typeface="微软雅黑" panose="020B0503020204020204" charset="-122"/>
                <a:ea typeface="微软雅黑" panose="020B0503020204020204" charset="-122"/>
                <a:cs typeface="微软雅黑" panose="020B0503020204020204" charset="-122"/>
              </a:rPr>
              <a:t>；</a:t>
            </a:r>
            <a:endParaRPr lang="zh-CN" altLang="en-US" b="1">
              <a:solidFill>
                <a:schemeClr val="tx1"/>
              </a:solidFill>
              <a:latin typeface="微软雅黑" panose="020B0503020204020204" charset="-122"/>
              <a:ea typeface="微软雅黑" panose="020B0503020204020204" charset="-122"/>
              <a:cs typeface="微软雅黑" panose="020B0503020204020204" charset="-122"/>
            </a:endParaRPr>
          </a:p>
          <a:p>
            <a:pPr algn="l" eaLnBrk="1" hangingPunct="1">
              <a:lnSpc>
                <a:spcPct val="120000"/>
              </a:lnSpc>
              <a:spcBef>
                <a:spcPct val="5000"/>
              </a:spcBef>
            </a:pPr>
            <a:r>
              <a:rPr lang="en-US" altLang="zh-CN" b="1">
                <a:solidFill>
                  <a:schemeClr val="tx1"/>
                </a:solidFill>
                <a:latin typeface="微软雅黑" panose="020B0503020204020204" charset="-122"/>
                <a:ea typeface="微软雅黑" panose="020B0503020204020204" charset="-122"/>
                <a:cs typeface="微软雅黑" panose="020B0503020204020204" charset="-122"/>
              </a:rPr>
              <a:t>          </a:t>
            </a:r>
            <a:r>
              <a:rPr lang="en-US" b="1">
                <a:solidFill>
                  <a:schemeClr val="tx1"/>
                </a:solidFill>
                <a:latin typeface="微软雅黑" panose="020B0503020204020204" charset="-122"/>
                <a:ea typeface="微软雅黑" panose="020B0503020204020204" charset="-122"/>
                <a:cs typeface="微软雅黑" panose="020B0503020204020204" charset="-122"/>
              </a:rPr>
              <a:t>B.</a:t>
            </a:r>
            <a:r>
              <a:rPr lang="zh-CN" altLang="en-US" b="1">
                <a:solidFill>
                  <a:schemeClr val="tx1"/>
                </a:solidFill>
                <a:latin typeface="微软雅黑" panose="020B0503020204020204" charset="-122"/>
                <a:ea typeface="微软雅黑" panose="020B0503020204020204" charset="-122"/>
                <a:cs typeface="微软雅黑" panose="020B0503020204020204" charset="-122"/>
              </a:rPr>
              <a:t>染色体进行</a:t>
            </a:r>
            <a:r>
              <a:rPr lang="en-US" altLang="zh-CN" b="1" u="sng">
                <a:solidFill>
                  <a:schemeClr val="tx1"/>
                </a:solidFill>
                <a:latin typeface="微软雅黑" panose="020B0503020204020204" charset="-122"/>
                <a:ea typeface="微软雅黑" panose="020B0503020204020204" charset="-122"/>
                <a:cs typeface="微软雅黑" panose="020B0503020204020204" charset="-122"/>
              </a:rPr>
              <a:t>             </a:t>
            </a:r>
            <a:r>
              <a:rPr lang="zh-CN" altLang="en-US" b="1">
                <a:solidFill>
                  <a:schemeClr val="tx1"/>
                </a:solidFill>
                <a:latin typeface="微软雅黑" panose="020B0503020204020204" charset="-122"/>
                <a:ea typeface="微软雅黑" panose="020B0503020204020204" charset="-122"/>
                <a:cs typeface="微软雅黑" panose="020B0503020204020204" charset="-122"/>
              </a:rPr>
              <a:t>（</a:t>
            </a:r>
            <a:r>
              <a:rPr lang="en-US" altLang="zh-CN" b="1" u="sng">
                <a:solidFill>
                  <a:schemeClr val="tx1"/>
                </a:solidFill>
                <a:latin typeface="微软雅黑" panose="020B0503020204020204" charset="-122"/>
                <a:ea typeface="微软雅黑" panose="020B0503020204020204" charset="-122"/>
                <a:cs typeface="微软雅黑" panose="020B0503020204020204" charset="-122"/>
              </a:rPr>
              <a:t>          </a:t>
            </a:r>
            <a:r>
              <a:rPr lang="zh-CN" altLang="en-US" b="1">
                <a:solidFill>
                  <a:schemeClr val="tx1"/>
                </a:solidFill>
                <a:latin typeface="微软雅黑" panose="020B0503020204020204" charset="-122"/>
                <a:ea typeface="微软雅黑" panose="020B0503020204020204" charset="-122"/>
                <a:cs typeface="微软雅黑" panose="020B0503020204020204" charset="-122"/>
              </a:rPr>
              <a:t>的复制和有关</a:t>
            </a:r>
            <a:r>
              <a:rPr lang="en-US" altLang="zh-CN" b="1" u="sng">
                <a:solidFill>
                  <a:schemeClr val="tx1"/>
                </a:solidFill>
                <a:latin typeface="微软雅黑" panose="020B0503020204020204" charset="-122"/>
                <a:ea typeface="微软雅黑" panose="020B0503020204020204" charset="-122"/>
                <a:cs typeface="微软雅黑" panose="020B0503020204020204" charset="-122"/>
              </a:rPr>
              <a:t>           </a:t>
            </a:r>
            <a:r>
              <a:rPr lang="zh-CN" altLang="en-US" b="1">
                <a:solidFill>
                  <a:schemeClr val="tx1"/>
                </a:solidFill>
                <a:latin typeface="微软雅黑" panose="020B0503020204020204" charset="-122"/>
                <a:ea typeface="微软雅黑" panose="020B0503020204020204" charset="-122"/>
                <a:cs typeface="微软雅黑" panose="020B0503020204020204" charset="-122"/>
              </a:rPr>
              <a:t>的合成）；</a:t>
            </a:r>
            <a:endParaRPr lang="zh-CN" altLang="en-US" b="1">
              <a:solidFill>
                <a:schemeClr val="tx1"/>
              </a:solidFill>
              <a:latin typeface="微软雅黑" panose="020B0503020204020204" charset="-122"/>
              <a:ea typeface="微软雅黑" panose="020B0503020204020204" charset="-122"/>
              <a:cs typeface="微软雅黑" panose="020B0503020204020204" charset="-122"/>
            </a:endParaRPr>
          </a:p>
          <a:p>
            <a:pPr algn="l" eaLnBrk="1" hangingPunct="1">
              <a:lnSpc>
                <a:spcPct val="120000"/>
              </a:lnSpc>
              <a:spcBef>
                <a:spcPct val="5000"/>
              </a:spcBef>
            </a:pPr>
            <a:r>
              <a:rPr lang="en-US" altLang="zh-CN" b="1">
                <a:solidFill>
                  <a:schemeClr val="tx1"/>
                </a:solidFill>
                <a:latin typeface="微软雅黑" panose="020B0503020204020204" charset="-122"/>
                <a:ea typeface="微软雅黑" panose="020B0503020204020204" charset="-122"/>
                <a:cs typeface="微软雅黑" panose="020B0503020204020204" charset="-122"/>
              </a:rPr>
              <a:t>          C.DNA</a:t>
            </a:r>
            <a:r>
              <a:rPr lang="zh-CN" altLang="en-US" b="1">
                <a:solidFill>
                  <a:schemeClr val="tx1"/>
                </a:solidFill>
                <a:latin typeface="微软雅黑" panose="020B0503020204020204" charset="-122"/>
                <a:ea typeface="微软雅黑" panose="020B0503020204020204" charset="-122"/>
                <a:cs typeface="微软雅黑" panose="020B0503020204020204" charset="-122"/>
              </a:rPr>
              <a:t>含量</a:t>
            </a:r>
            <a:r>
              <a:rPr lang="en-US" altLang="zh-CN" b="1">
                <a:solidFill>
                  <a:schemeClr val="tx1"/>
                </a:solidFill>
                <a:latin typeface="微软雅黑" panose="020B0503020204020204" charset="-122"/>
                <a:ea typeface="微软雅黑" panose="020B0503020204020204" charset="-122"/>
                <a:cs typeface="微软雅黑" panose="020B0503020204020204" charset="-122"/>
              </a:rPr>
              <a:t> </a:t>
            </a:r>
            <a:r>
              <a:rPr lang="en-US" altLang="zh-CN" b="1" u="sng">
                <a:solidFill>
                  <a:schemeClr val="tx1"/>
                </a:solidFill>
                <a:latin typeface="微软雅黑" panose="020B0503020204020204" charset="-122"/>
                <a:ea typeface="微软雅黑" panose="020B0503020204020204" charset="-122"/>
                <a:cs typeface="微软雅黑" panose="020B0503020204020204" charset="-122"/>
              </a:rPr>
              <a:t>           </a:t>
            </a:r>
            <a:r>
              <a:rPr lang="zh-CN" altLang="en-US" b="1">
                <a:solidFill>
                  <a:schemeClr val="tx1"/>
                </a:solidFill>
                <a:latin typeface="微软雅黑" panose="020B0503020204020204" charset="-122"/>
                <a:ea typeface="微软雅黑" panose="020B0503020204020204" charset="-122"/>
                <a:cs typeface="微软雅黑" panose="020B0503020204020204" charset="-122"/>
              </a:rPr>
              <a:t>，</a:t>
            </a:r>
            <a:r>
              <a:rPr lang="zh-CN" altLang="en-US" b="1">
                <a:solidFill>
                  <a:schemeClr val="tx1"/>
                </a:solidFill>
                <a:latin typeface="微软雅黑" panose="020B0503020204020204" charset="-122"/>
                <a:ea typeface="微软雅黑" panose="020B0503020204020204" charset="-122"/>
                <a:cs typeface="微软雅黑" panose="020B0503020204020204" charset="-122"/>
              </a:rPr>
              <a:t>姐妹染色单体形成，染色体数目</a:t>
            </a:r>
            <a:r>
              <a:rPr lang="en-US" altLang="zh-CN" b="1" u="sng">
                <a:solidFill>
                  <a:schemeClr val="tx1"/>
                </a:solidFill>
                <a:latin typeface="微软雅黑" panose="020B0503020204020204" charset="-122"/>
                <a:ea typeface="微软雅黑" panose="020B0503020204020204" charset="-122"/>
                <a:cs typeface="微软雅黑" panose="020B0503020204020204" charset="-122"/>
              </a:rPr>
              <a:t>          </a:t>
            </a:r>
            <a:r>
              <a:rPr lang="zh-CN" altLang="en-US" b="1">
                <a:solidFill>
                  <a:schemeClr val="tx1"/>
                </a:solidFill>
                <a:latin typeface="微软雅黑" panose="020B0503020204020204" charset="-122"/>
                <a:ea typeface="微软雅黑" panose="020B0503020204020204" charset="-122"/>
                <a:cs typeface="微软雅黑" panose="020B0503020204020204" charset="-122"/>
              </a:rPr>
              <a:t>；</a:t>
            </a:r>
            <a:endParaRPr lang="zh-CN" altLang="en-US" b="1">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31" name="文本框 30"/>
          <p:cNvSpPr txBox="1"/>
          <p:nvPr>
            <p:custDataLst>
              <p:tags r:id="rId16"/>
            </p:custDataLst>
          </p:nvPr>
        </p:nvSpPr>
        <p:spPr>
          <a:xfrm>
            <a:off x="3982085" y="5072380"/>
            <a:ext cx="1402080" cy="460375"/>
          </a:xfrm>
          <a:prstGeom prst="rect">
            <a:avLst/>
          </a:prstGeom>
          <a:noFill/>
        </p:spPr>
        <p:txBody>
          <a:bodyPr wrap="none" rtlCol="0" anchor="t">
            <a:spAutoFit/>
          </a:bodyPr>
          <a:lstStyle/>
          <a:p>
            <a:r>
              <a:rPr lang="zh-CN" altLang="en-US" sz="2400" b="1">
                <a:solidFill>
                  <a:srgbClr val="FF0000"/>
                </a:solidFill>
                <a:latin typeface="微软雅黑" panose="020B0503020204020204" charset="-122"/>
                <a:ea typeface="微软雅黑" panose="020B0503020204020204" charset="-122"/>
                <a:cs typeface="微软雅黑" panose="020B0503020204020204" charset="-122"/>
                <a:sym typeface="+mn-ea"/>
              </a:rPr>
              <a:t>略微膨大</a:t>
            </a:r>
            <a:endParaRPr lang="zh-CN" altLang="en-US" sz="2400" b="1">
              <a:solidFill>
                <a:srgbClr val="FF0000"/>
              </a:solidFill>
              <a:latin typeface="微软雅黑" panose="020B0503020204020204" charset="-122"/>
              <a:ea typeface="微软雅黑" panose="020B0503020204020204" charset="-122"/>
              <a:cs typeface="微软雅黑" panose="020B0503020204020204" charset="-122"/>
              <a:sym typeface="+mn-ea"/>
            </a:endParaRPr>
          </a:p>
        </p:txBody>
      </p:sp>
      <p:sp>
        <p:nvSpPr>
          <p:cNvPr id="32" name="文本框 31"/>
          <p:cNvSpPr txBox="1"/>
          <p:nvPr>
            <p:custDataLst>
              <p:tags r:id="rId17"/>
            </p:custDataLst>
          </p:nvPr>
        </p:nvSpPr>
        <p:spPr>
          <a:xfrm>
            <a:off x="4176395" y="5582920"/>
            <a:ext cx="792480" cy="460375"/>
          </a:xfrm>
          <a:prstGeom prst="rect">
            <a:avLst/>
          </a:prstGeom>
          <a:noFill/>
        </p:spPr>
        <p:txBody>
          <a:bodyPr wrap="none" rtlCol="0" anchor="t">
            <a:spAutoFit/>
          </a:bodyPr>
          <a:lstStyle/>
          <a:p>
            <a:r>
              <a:rPr lang="zh-CN" altLang="en-US" sz="2400" b="1">
                <a:solidFill>
                  <a:srgbClr val="FF0000"/>
                </a:solidFill>
                <a:latin typeface="微软雅黑" panose="020B0503020204020204" charset="-122"/>
                <a:ea typeface="微软雅黑" panose="020B0503020204020204" charset="-122"/>
                <a:cs typeface="微软雅黑" panose="020B0503020204020204" charset="-122"/>
                <a:sym typeface="+mn-ea"/>
              </a:rPr>
              <a:t>复制</a:t>
            </a:r>
            <a:endParaRPr lang="zh-CN" altLang="en-US" sz="2400" b="1">
              <a:solidFill>
                <a:srgbClr val="FF0000"/>
              </a:solidFill>
              <a:latin typeface="微软雅黑" panose="020B0503020204020204" charset="-122"/>
              <a:ea typeface="微软雅黑" panose="020B0503020204020204" charset="-122"/>
              <a:cs typeface="微软雅黑" panose="020B0503020204020204" charset="-122"/>
              <a:sym typeface="+mn-ea"/>
            </a:endParaRPr>
          </a:p>
        </p:txBody>
      </p:sp>
      <p:sp>
        <p:nvSpPr>
          <p:cNvPr id="33" name="文本框 32"/>
          <p:cNvSpPr txBox="1"/>
          <p:nvPr>
            <p:custDataLst>
              <p:tags r:id="rId18"/>
            </p:custDataLst>
          </p:nvPr>
        </p:nvSpPr>
        <p:spPr>
          <a:xfrm>
            <a:off x="5560695" y="5570220"/>
            <a:ext cx="911860" cy="460375"/>
          </a:xfrm>
          <a:prstGeom prst="rect">
            <a:avLst/>
          </a:prstGeom>
          <a:noFill/>
        </p:spPr>
        <p:txBody>
          <a:bodyPr wrap="none" rtlCol="0" anchor="t">
            <a:spAutoFit/>
          </a:bodyPr>
          <a:lstStyle/>
          <a:p>
            <a:r>
              <a:rPr lang="en-US" altLang="zh-CN" sz="2400" b="1">
                <a:solidFill>
                  <a:srgbClr val="FF0000"/>
                </a:solidFill>
                <a:latin typeface="微软雅黑" panose="020B0503020204020204" charset="-122"/>
                <a:ea typeface="微软雅黑" panose="020B0503020204020204" charset="-122"/>
                <a:cs typeface="微软雅黑" panose="020B0503020204020204" charset="-122"/>
                <a:sym typeface="+mn-ea"/>
              </a:rPr>
              <a:t>DNA</a:t>
            </a:r>
            <a:endParaRPr lang="en-US" altLang="zh-CN" sz="2400" b="1">
              <a:solidFill>
                <a:srgbClr val="FF0000"/>
              </a:solidFill>
              <a:latin typeface="微软雅黑" panose="020B0503020204020204" charset="-122"/>
              <a:ea typeface="微软雅黑" panose="020B0503020204020204" charset="-122"/>
              <a:cs typeface="微软雅黑" panose="020B0503020204020204" charset="-122"/>
              <a:sym typeface="+mn-ea"/>
            </a:endParaRPr>
          </a:p>
        </p:txBody>
      </p:sp>
      <p:sp>
        <p:nvSpPr>
          <p:cNvPr id="34" name="文本框 33"/>
          <p:cNvSpPr txBox="1"/>
          <p:nvPr>
            <p:custDataLst>
              <p:tags r:id="rId19"/>
            </p:custDataLst>
          </p:nvPr>
        </p:nvSpPr>
        <p:spPr>
          <a:xfrm>
            <a:off x="8284845" y="5570220"/>
            <a:ext cx="1097280" cy="460375"/>
          </a:xfrm>
          <a:prstGeom prst="rect">
            <a:avLst/>
          </a:prstGeom>
          <a:noFill/>
        </p:spPr>
        <p:txBody>
          <a:bodyPr wrap="none" rtlCol="0" anchor="t">
            <a:spAutoFit/>
          </a:bodyPr>
          <a:lstStyle/>
          <a:p>
            <a:r>
              <a:rPr lang="zh-CN" altLang="en-US" sz="2400" b="1">
                <a:solidFill>
                  <a:srgbClr val="FF0000"/>
                </a:solidFill>
                <a:latin typeface="微软雅黑" panose="020B0503020204020204" charset="-122"/>
                <a:ea typeface="微软雅黑" panose="020B0503020204020204" charset="-122"/>
                <a:cs typeface="微软雅黑" panose="020B0503020204020204" charset="-122"/>
                <a:sym typeface="+mn-ea"/>
              </a:rPr>
              <a:t>蛋白质</a:t>
            </a:r>
            <a:endParaRPr lang="zh-CN" altLang="en-US" sz="2400" b="1">
              <a:solidFill>
                <a:srgbClr val="FF0000"/>
              </a:solidFill>
              <a:latin typeface="微软雅黑" panose="020B0503020204020204" charset="-122"/>
              <a:ea typeface="微软雅黑" panose="020B0503020204020204" charset="-122"/>
              <a:cs typeface="微软雅黑" panose="020B0503020204020204" charset="-122"/>
              <a:sym typeface="+mn-ea"/>
            </a:endParaRPr>
          </a:p>
        </p:txBody>
      </p:sp>
      <p:sp>
        <p:nvSpPr>
          <p:cNvPr id="35" name="文本框 34"/>
          <p:cNvSpPr txBox="1"/>
          <p:nvPr>
            <p:custDataLst>
              <p:tags r:id="rId20"/>
            </p:custDataLst>
          </p:nvPr>
        </p:nvSpPr>
        <p:spPr>
          <a:xfrm>
            <a:off x="4176395" y="6026150"/>
            <a:ext cx="792480" cy="460375"/>
          </a:xfrm>
          <a:prstGeom prst="rect">
            <a:avLst/>
          </a:prstGeom>
          <a:noFill/>
        </p:spPr>
        <p:txBody>
          <a:bodyPr wrap="none" rtlCol="0" anchor="t">
            <a:spAutoFit/>
          </a:bodyPr>
          <a:lstStyle/>
          <a:p>
            <a:r>
              <a:rPr lang="zh-CN" altLang="en-US" sz="2400" b="1">
                <a:solidFill>
                  <a:srgbClr val="FF0000"/>
                </a:solidFill>
                <a:latin typeface="微软雅黑" panose="020B0503020204020204" charset="-122"/>
                <a:ea typeface="微软雅黑" panose="020B0503020204020204" charset="-122"/>
                <a:cs typeface="微软雅黑" panose="020B0503020204020204" charset="-122"/>
                <a:sym typeface="+mn-ea"/>
              </a:rPr>
              <a:t>加倍</a:t>
            </a:r>
            <a:endParaRPr lang="zh-CN" altLang="en-US" sz="2400" b="1">
              <a:solidFill>
                <a:srgbClr val="FF0000"/>
              </a:solidFill>
              <a:latin typeface="微软雅黑" panose="020B0503020204020204" charset="-122"/>
              <a:ea typeface="微软雅黑" panose="020B0503020204020204" charset="-122"/>
              <a:cs typeface="微软雅黑" panose="020B0503020204020204" charset="-122"/>
              <a:sym typeface="+mn-ea"/>
            </a:endParaRPr>
          </a:p>
        </p:txBody>
      </p:sp>
      <p:sp>
        <p:nvSpPr>
          <p:cNvPr id="36" name="文本框 35"/>
          <p:cNvSpPr txBox="1"/>
          <p:nvPr>
            <p:custDataLst>
              <p:tags r:id="rId21"/>
            </p:custDataLst>
          </p:nvPr>
        </p:nvSpPr>
        <p:spPr>
          <a:xfrm>
            <a:off x="9578975" y="5955665"/>
            <a:ext cx="792480" cy="460375"/>
          </a:xfrm>
          <a:prstGeom prst="rect">
            <a:avLst/>
          </a:prstGeom>
          <a:noFill/>
        </p:spPr>
        <p:txBody>
          <a:bodyPr wrap="none" rtlCol="0" anchor="t">
            <a:spAutoFit/>
          </a:bodyPr>
          <a:lstStyle/>
          <a:p>
            <a:r>
              <a:rPr lang="zh-CN" altLang="en-US" sz="2400" b="1">
                <a:solidFill>
                  <a:srgbClr val="FF0000"/>
                </a:solidFill>
                <a:latin typeface="微软雅黑" panose="020B0503020204020204" charset="-122"/>
                <a:ea typeface="微软雅黑" panose="020B0503020204020204" charset="-122"/>
                <a:cs typeface="微软雅黑" panose="020B0503020204020204" charset="-122"/>
                <a:sym typeface="+mn-ea"/>
              </a:rPr>
              <a:t>不变</a:t>
            </a:r>
            <a:endParaRPr lang="zh-CN" altLang="en-US" sz="2400" b="1">
              <a:solidFill>
                <a:srgbClr val="FF0000"/>
              </a:solidFill>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8"/>
                                        </p:tgtEl>
                                        <p:attrNameLst>
                                          <p:attrName>style.visibility</p:attrName>
                                        </p:attrNameLst>
                                      </p:cBhvr>
                                      <p:to>
                                        <p:strVal val="visible"/>
                                      </p:to>
                                    </p:set>
                                    <p:anim calcmode="lin" valueType="num">
                                      <p:cBhvr additive="base">
                                        <p:cTn id="13" dur="500" fill="hold"/>
                                        <p:tgtEl>
                                          <p:spTgt spid="28"/>
                                        </p:tgtEl>
                                        <p:attrNameLst>
                                          <p:attrName>ppt_x</p:attrName>
                                        </p:attrNameLst>
                                      </p:cBhvr>
                                      <p:tavLst>
                                        <p:tav tm="0">
                                          <p:val>
                                            <p:strVal val="#ppt_x"/>
                                          </p:val>
                                        </p:tav>
                                        <p:tav tm="100000">
                                          <p:val>
                                            <p:strVal val="#ppt_x"/>
                                          </p:val>
                                        </p:tav>
                                      </p:tavLst>
                                    </p:anim>
                                    <p:anim calcmode="lin" valueType="num">
                                      <p:cBhvr additive="base">
                                        <p:cTn id="14"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anim calcmode="lin" valueType="num">
                                      <p:cBhvr additive="base">
                                        <p:cTn id="19" dur="500" fill="hold"/>
                                        <p:tgtEl>
                                          <p:spTgt spid="30"/>
                                        </p:tgtEl>
                                        <p:attrNameLst>
                                          <p:attrName>ppt_x</p:attrName>
                                        </p:attrNameLst>
                                      </p:cBhvr>
                                      <p:tavLst>
                                        <p:tav tm="0">
                                          <p:val>
                                            <p:strVal val="#ppt_x"/>
                                          </p:val>
                                        </p:tav>
                                        <p:tav tm="100000">
                                          <p:val>
                                            <p:strVal val="#ppt_x"/>
                                          </p:val>
                                        </p:tav>
                                      </p:tavLst>
                                    </p:anim>
                                    <p:anim calcmode="lin" valueType="num">
                                      <p:cBhvr additive="base">
                                        <p:cTn id="20"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7" presetClass="entr" presetSubtype="0" fill="hold" grpId="0" nodeType="clickEffect">
                                  <p:stCondLst>
                                    <p:cond delay="0"/>
                                  </p:stCondLst>
                                  <p:childTnLst>
                                    <p:set>
                                      <p:cBhvr>
                                        <p:cTn id="24" dur="1" fill="hold">
                                          <p:stCondLst>
                                            <p:cond delay="0"/>
                                          </p:stCondLst>
                                        </p:cTn>
                                        <p:tgtEl>
                                          <p:spTgt spid="18434"/>
                                        </p:tgtEl>
                                        <p:attrNameLst>
                                          <p:attrName>style.visibility</p:attrName>
                                        </p:attrNameLst>
                                      </p:cBhvr>
                                      <p:to>
                                        <p:strVal val="visible"/>
                                      </p:to>
                                    </p:set>
                                    <p:animEffect transition="in" filter="fade">
                                      <p:cBhvr>
                                        <p:cTn id="25" dur="1000"/>
                                        <p:tgtEl>
                                          <p:spTgt spid="18434"/>
                                        </p:tgtEl>
                                      </p:cBhvr>
                                    </p:animEffect>
                                    <p:anim calcmode="lin" valueType="num">
                                      <p:cBhvr>
                                        <p:cTn id="26" dur="1000" fill="hold"/>
                                        <p:tgtEl>
                                          <p:spTgt spid="18434"/>
                                        </p:tgtEl>
                                        <p:attrNameLst>
                                          <p:attrName>ppt_x</p:attrName>
                                        </p:attrNameLst>
                                      </p:cBhvr>
                                      <p:tavLst>
                                        <p:tav tm="0">
                                          <p:val>
                                            <p:strVal val="#ppt_x"/>
                                          </p:val>
                                        </p:tav>
                                        <p:tav tm="100000">
                                          <p:val>
                                            <p:strVal val="#ppt_x"/>
                                          </p:val>
                                        </p:tav>
                                      </p:tavLst>
                                    </p:anim>
                                    <p:anim calcmode="lin" valueType="num">
                                      <p:cBhvr>
                                        <p:cTn id="27" dur="1000" fill="hold"/>
                                        <p:tgtEl>
                                          <p:spTgt spid="18434"/>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7" presetClass="entr" presetSubtype="0" fill="hold" grpId="0" nodeType="click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fade">
                                      <p:cBhvr>
                                        <p:cTn id="32" dur="1000"/>
                                        <p:tgtEl>
                                          <p:spTgt spid="31"/>
                                        </p:tgtEl>
                                      </p:cBhvr>
                                    </p:animEffect>
                                    <p:anim calcmode="lin" valueType="num">
                                      <p:cBhvr>
                                        <p:cTn id="33" dur="1000" fill="hold"/>
                                        <p:tgtEl>
                                          <p:spTgt spid="31"/>
                                        </p:tgtEl>
                                        <p:attrNameLst>
                                          <p:attrName>ppt_x</p:attrName>
                                        </p:attrNameLst>
                                      </p:cBhvr>
                                      <p:tavLst>
                                        <p:tav tm="0">
                                          <p:val>
                                            <p:strVal val="#ppt_x"/>
                                          </p:val>
                                        </p:tav>
                                        <p:tav tm="100000">
                                          <p:val>
                                            <p:strVal val="#ppt_x"/>
                                          </p:val>
                                        </p:tav>
                                      </p:tavLst>
                                    </p:anim>
                                    <p:anim calcmode="lin" valueType="num">
                                      <p:cBhvr>
                                        <p:cTn id="34"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7" presetClass="entr" presetSubtype="0" fill="hold" grpId="0" nodeType="clickEffect">
                                  <p:stCondLst>
                                    <p:cond delay="0"/>
                                  </p:stCondLst>
                                  <p:childTnLst>
                                    <p:set>
                                      <p:cBhvr>
                                        <p:cTn id="38" dur="1" fill="hold">
                                          <p:stCondLst>
                                            <p:cond delay="0"/>
                                          </p:stCondLst>
                                        </p:cTn>
                                        <p:tgtEl>
                                          <p:spTgt spid="32"/>
                                        </p:tgtEl>
                                        <p:attrNameLst>
                                          <p:attrName>style.visibility</p:attrName>
                                        </p:attrNameLst>
                                      </p:cBhvr>
                                      <p:to>
                                        <p:strVal val="visible"/>
                                      </p:to>
                                    </p:set>
                                    <p:animEffect transition="in" filter="fade">
                                      <p:cBhvr>
                                        <p:cTn id="39" dur="1000"/>
                                        <p:tgtEl>
                                          <p:spTgt spid="32"/>
                                        </p:tgtEl>
                                      </p:cBhvr>
                                    </p:animEffect>
                                    <p:anim calcmode="lin" valueType="num">
                                      <p:cBhvr>
                                        <p:cTn id="40" dur="1000" fill="hold"/>
                                        <p:tgtEl>
                                          <p:spTgt spid="32"/>
                                        </p:tgtEl>
                                        <p:attrNameLst>
                                          <p:attrName>ppt_x</p:attrName>
                                        </p:attrNameLst>
                                      </p:cBhvr>
                                      <p:tavLst>
                                        <p:tav tm="0">
                                          <p:val>
                                            <p:strVal val="#ppt_x"/>
                                          </p:val>
                                        </p:tav>
                                        <p:tav tm="100000">
                                          <p:val>
                                            <p:strVal val="#ppt_x"/>
                                          </p:val>
                                        </p:tav>
                                      </p:tavLst>
                                    </p:anim>
                                    <p:anim calcmode="lin" valueType="num">
                                      <p:cBhvr>
                                        <p:cTn id="41"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7" presetClass="entr" presetSubtype="0" fill="hold" grpId="0" nodeType="clickEffect">
                                  <p:stCondLst>
                                    <p:cond delay="0"/>
                                  </p:stCondLst>
                                  <p:childTnLst>
                                    <p:set>
                                      <p:cBhvr>
                                        <p:cTn id="45" dur="1" fill="hold">
                                          <p:stCondLst>
                                            <p:cond delay="0"/>
                                          </p:stCondLst>
                                        </p:cTn>
                                        <p:tgtEl>
                                          <p:spTgt spid="33"/>
                                        </p:tgtEl>
                                        <p:attrNameLst>
                                          <p:attrName>style.visibility</p:attrName>
                                        </p:attrNameLst>
                                      </p:cBhvr>
                                      <p:to>
                                        <p:strVal val="visible"/>
                                      </p:to>
                                    </p:set>
                                    <p:animEffect transition="in" filter="fade">
                                      <p:cBhvr>
                                        <p:cTn id="46" dur="1000"/>
                                        <p:tgtEl>
                                          <p:spTgt spid="33"/>
                                        </p:tgtEl>
                                      </p:cBhvr>
                                    </p:animEffect>
                                    <p:anim calcmode="lin" valueType="num">
                                      <p:cBhvr>
                                        <p:cTn id="47" dur="1000" fill="hold"/>
                                        <p:tgtEl>
                                          <p:spTgt spid="33"/>
                                        </p:tgtEl>
                                        <p:attrNameLst>
                                          <p:attrName>ppt_x</p:attrName>
                                        </p:attrNameLst>
                                      </p:cBhvr>
                                      <p:tavLst>
                                        <p:tav tm="0">
                                          <p:val>
                                            <p:strVal val="#ppt_x"/>
                                          </p:val>
                                        </p:tav>
                                        <p:tav tm="100000">
                                          <p:val>
                                            <p:strVal val="#ppt_x"/>
                                          </p:val>
                                        </p:tav>
                                      </p:tavLst>
                                    </p:anim>
                                    <p:anim calcmode="lin" valueType="num">
                                      <p:cBhvr>
                                        <p:cTn id="48"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7" presetClass="entr" presetSubtype="0" fill="hold" grpId="0" nodeType="clickEffect">
                                  <p:stCondLst>
                                    <p:cond delay="0"/>
                                  </p:stCondLst>
                                  <p:childTnLst>
                                    <p:set>
                                      <p:cBhvr>
                                        <p:cTn id="52" dur="1" fill="hold">
                                          <p:stCondLst>
                                            <p:cond delay="0"/>
                                          </p:stCondLst>
                                        </p:cTn>
                                        <p:tgtEl>
                                          <p:spTgt spid="34"/>
                                        </p:tgtEl>
                                        <p:attrNameLst>
                                          <p:attrName>style.visibility</p:attrName>
                                        </p:attrNameLst>
                                      </p:cBhvr>
                                      <p:to>
                                        <p:strVal val="visible"/>
                                      </p:to>
                                    </p:set>
                                    <p:animEffect transition="in" filter="fade">
                                      <p:cBhvr>
                                        <p:cTn id="53" dur="1000"/>
                                        <p:tgtEl>
                                          <p:spTgt spid="34"/>
                                        </p:tgtEl>
                                      </p:cBhvr>
                                    </p:animEffect>
                                    <p:anim calcmode="lin" valueType="num">
                                      <p:cBhvr>
                                        <p:cTn id="54" dur="1000" fill="hold"/>
                                        <p:tgtEl>
                                          <p:spTgt spid="34"/>
                                        </p:tgtEl>
                                        <p:attrNameLst>
                                          <p:attrName>ppt_x</p:attrName>
                                        </p:attrNameLst>
                                      </p:cBhvr>
                                      <p:tavLst>
                                        <p:tav tm="0">
                                          <p:val>
                                            <p:strVal val="#ppt_x"/>
                                          </p:val>
                                        </p:tav>
                                        <p:tav tm="100000">
                                          <p:val>
                                            <p:strVal val="#ppt_x"/>
                                          </p:val>
                                        </p:tav>
                                      </p:tavLst>
                                    </p:anim>
                                    <p:anim calcmode="lin" valueType="num">
                                      <p:cBhvr>
                                        <p:cTn id="55"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7" presetClass="entr" presetSubtype="0" fill="hold" grpId="0" nodeType="clickEffect">
                                  <p:stCondLst>
                                    <p:cond delay="0"/>
                                  </p:stCondLst>
                                  <p:childTnLst>
                                    <p:set>
                                      <p:cBhvr>
                                        <p:cTn id="59" dur="1" fill="hold">
                                          <p:stCondLst>
                                            <p:cond delay="0"/>
                                          </p:stCondLst>
                                        </p:cTn>
                                        <p:tgtEl>
                                          <p:spTgt spid="35"/>
                                        </p:tgtEl>
                                        <p:attrNameLst>
                                          <p:attrName>style.visibility</p:attrName>
                                        </p:attrNameLst>
                                      </p:cBhvr>
                                      <p:to>
                                        <p:strVal val="visible"/>
                                      </p:to>
                                    </p:set>
                                    <p:animEffect transition="in" filter="fade">
                                      <p:cBhvr>
                                        <p:cTn id="60" dur="1000"/>
                                        <p:tgtEl>
                                          <p:spTgt spid="35"/>
                                        </p:tgtEl>
                                      </p:cBhvr>
                                    </p:animEffect>
                                    <p:anim calcmode="lin" valueType="num">
                                      <p:cBhvr>
                                        <p:cTn id="61" dur="1000" fill="hold"/>
                                        <p:tgtEl>
                                          <p:spTgt spid="35"/>
                                        </p:tgtEl>
                                        <p:attrNameLst>
                                          <p:attrName>ppt_x</p:attrName>
                                        </p:attrNameLst>
                                      </p:cBhvr>
                                      <p:tavLst>
                                        <p:tav tm="0">
                                          <p:val>
                                            <p:strVal val="#ppt_x"/>
                                          </p:val>
                                        </p:tav>
                                        <p:tav tm="100000">
                                          <p:val>
                                            <p:strVal val="#ppt_x"/>
                                          </p:val>
                                        </p:tav>
                                      </p:tavLst>
                                    </p:anim>
                                    <p:anim calcmode="lin" valueType="num">
                                      <p:cBhvr>
                                        <p:cTn id="62"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7" presetClass="entr" presetSubtype="0" fill="hold" grpId="0" nodeType="clickEffect">
                                  <p:stCondLst>
                                    <p:cond delay="0"/>
                                  </p:stCondLst>
                                  <p:childTnLst>
                                    <p:set>
                                      <p:cBhvr>
                                        <p:cTn id="66" dur="1" fill="hold">
                                          <p:stCondLst>
                                            <p:cond delay="0"/>
                                          </p:stCondLst>
                                        </p:cTn>
                                        <p:tgtEl>
                                          <p:spTgt spid="36"/>
                                        </p:tgtEl>
                                        <p:attrNameLst>
                                          <p:attrName>style.visibility</p:attrName>
                                        </p:attrNameLst>
                                      </p:cBhvr>
                                      <p:to>
                                        <p:strVal val="visible"/>
                                      </p:to>
                                    </p:set>
                                    <p:animEffect transition="in" filter="fade">
                                      <p:cBhvr>
                                        <p:cTn id="67" dur="1000"/>
                                        <p:tgtEl>
                                          <p:spTgt spid="36"/>
                                        </p:tgtEl>
                                      </p:cBhvr>
                                    </p:animEffect>
                                    <p:anim calcmode="lin" valueType="num">
                                      <p:cBhvr>
                                        <p:cTn id="68" dur="1000" fill="hold"/>
                                        <p:tgtEl>
                                          <p:spTgt spid="36"/>
                                        </p:tgtEl>
                                        <p:attrNameLst>
                                          <p:attrName>ppt_x</p:attrName>
                                        </p:attrNameLst>
                                      </p:cBhvr>
                                      <p:tavLst>
                                        <p:tav tm="0">
                                          <p:val>
                                            <p:strVal val="#ppt_x"/>
                                          </p:val>
                                        </p:tav>
                                        <p:tav tm="100000">
                                          <p:val>
                                            <p:strVal val="#ppt_x"/>
                                          </p:val>
                                        </p:tav>
                                      </p:tavLst>
                                    </p:anim>
                                    <p:anim calcmode="lin" valueType="num">
                                      <p:cBhvr>
                                        <p:cTn id="69"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4" grpId="0" bldLvl="0" animBg="1"/>
      <p:bldP spid="31" grpId="0"/>
      <p:bldP spid="32" grpId="0"/>
      <p:bldP spid="33" grpId="0"/>
      <p:bldP spid="34" grpId="0"/>
      <p:bldP spid="35" grpId="0"/>
      <p:bldP spid="3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56"/>
          <p:cNvSpPr/>
          <p:nvPr/>
        </p:nvSpPr>
        <p:spPr>
          <a:xfrm>
            <a:off x="1126116" y="220415"/>
            <a:ext cx="5608927" cy="662361"/>
          </a:xfrm>
          <a:prstGeom prst="rect">
            <a:avLst/>
          </a:prstGeom>
          <a:noFill/>
          <a:ln>
            <a:noFill/>
            <a:miter lim="800000"/>
          </a:ln>
        </p:spPr>
        <p:txBody>
          <a:bodyPr anchor="t" anchorCtr="0">
            <a:spAutoFit/>
          </a:bodyP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lvl="0">
              <a:lnSpc>
                <a:spcPct val="150000"/>
              </a:lnSpc>
              <a:spcBef>
                <a:spcPct val="50000"/>
              </a:spcBef>
              <a:buFont typeface="Arial" panose="020B0604020202020204" pitchFamily="34" charset="0"/>
            </a:pPr>
            <a:r>
              <a:rPr lang="zh-CN" altLang="en-US" sz="2800" dirty="0">
                <a:solidFill>
                  <a:srgbClr val="0070C0"/>
                </a:solidFill>
                <a:latin typeface="微软雅黑" panose="020B0503020204020204" charset="-122"/>
                <a:ea typeface="微软雅黑" panose="020B0503020204020204" charset="-122"/>
              </a:rPr>
              <a:t>①减数第一次分裂</a:t>
            </a:r>
            <a:r>
              <a:rPr lang="zh-CN" altLang="en-US" sz="2800" dirty="0">
                <a:solidFill>
                  <a:srgbClr val="FF0000"/>
                </a:solidFill>
                <a:latin typeface="微软雅黑" panose="020B0503020204020204" charset="-122"/>
                <a:ea typeface="微软雅黑" panose="020B0503020204020204" charset="-122"/>
              </a:rPr>
              <a:t>前期</a:t>
            </a:r>
            <a:r>
              <a:rPr lang="zh-CN" altLang="en-US" sz="2800" dirty="0">
                <a:solidFill>
                  <a:srgbClr val="0070C0"/>
                </a:solidFill>
                <a:latin typeface="微软雅黑" panose="020B0503020204020204" charset="-122"/>
                <a:ea typeface="微软雅黑" panose="020B0503020204020204" charset="-122"/>
              </a:rPr>
              <a:t>：</a:t>
            </a:r>
            <a:endParaRPr lang="zh-CN" altLang="en-US" sz="2800" dirty="0">
              <a:solidFill>
                <a:srgbClr val="0070C0"/>
              </a:solidFill>
              <a:latin typeface="微软雅黑" panose="020B0503020204020204" charset="-122"/>
              <a:ea typeface="微软雅黑" panose="020B0503020204020204" charset="-122"/>
            </a:endParaRPr>
          </a:p>
        </p:txBody>
      </p:sp>
      <p:sp>
        <p:nvSpPr>
          <p:cNvPr id="17" name="Rectangle 32"/>
          <p:cNvSpPr/>
          <p:nvPr/>
        </p:nvSpPr>
        <p:spPr>
          <a:xfrm>
            <a:off x="1008682" y="2913351"/>
            <a:ext cx="2466404" cy="581057"/>
          </a:xfrm>
          <a:prstGeom prst="rect">
            <a:avLst/>
          </a:prstGeom>
          <a:noFill/>
          <a:ln w="19050">
            <a:noFill/>
            <a:miter lim="800000"/>
          </a:ln>
        </p:spPr>
        <p:txBody>
          <a:bodyPr anchor="t" anchorCtr="0">
            <a:spAutoFit/>
          </a:bodyP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algn="ctr">
              <a:lnSpc>
                <a:spcPct val="150000"/>
              </a:lnSpc>
              <a:spcBef>
                <a:spcPct val="50000"/>
              </a:spcBef>
            </a:pPr>
            <a:r>
              <a:rPr lang="zh-CN" altLang="en-US" sz="2400" b="0" dirty="0">
                <a:solidFill>
                  <a:srgbClr val="0000FF"/>
                </a:solidFill>
                <a:latin typeface="微软雅黑" panose="020B0503020204020204" charset="-122"/>
                <a:ea typeface="微软雅黑" panose="020B0503020204020204" charset="-122"/>
              </a:rPr>
              <a:t>初级精母细胞</a:t>
            </a:r>
            <a:endParaRPr lang="zh-CN" altLang="en-US" sz="2400" b="0" dirty="0">
              <a:solidFill>
                <a:srgbClr val="0000FF"/>
              </a:solidFill>
              <a:latin typeface="微软雅黑" panose="020B0503020204020204" charset="-122"/>
              <a:ea typeface="微软雅黑" panose="020B0503020204020204" charset="-122"/>
            </a:endParaRPr>
          </a:p>
        </p:txBody>
      </p:sp>
      <p:grpSp>
        <p:nvGrpSpPr>
          <p:cNvPr id="19" name="组合 18"/>
          <p:cNvGrpSpPr/>
          <p:nvPr/>
        </p:nvGrpSpPr>
        <p:grpSpPr>
          <a:xfrm>
            <a:off x="995471" y="939645"/>
            <a:ext cx="2193523" cy="2114446"/>
            <a:chOff x="6634830" y="1010150"/>
            <a:chExt cx="2212463" cy="2212463"/>
          </a:xfrm>
        </p:grpSpPr>
        <p:grpSp>
          <p:nvGrpSpPr>
            <p:cNvPr id="20" name="组合 19"/>
            <p:cNvGrpSpPr/>
            <p:nvPr/>
          </p:nvGrpSpPr>
          <p:grpSpPr>
            <a:xfrm>
              <a:off x="6634830" y="1010150"/>
              <a:ext cx="2212463" cy="2212463"/>
              <a:chOff x="7158091" y="750055"/>
              <a:chExt cx="2212463" cy="2212463"/>
            </a:xfrm>
          </p:grpSpPr>
          <p:sp>
            <p:nvSpPr>
              <p:cNvPr id="26" name="椭圆 66575"/>
              <p:cNvSpPr>
                <a:spLocks noChangeAspect="1"/>
              </p:cNvSpPr>
              <p:nvPr/>
            </p:nvSpPr>
            <p:spPr>
              <a:xfrm>
                <a:off x="7158091" y="750055"/>
                <a:ext cx="2212463" cy="2212463"/>
              </a:xfrm>
              <a:prstGeom prst="ellipse">
                <a:avLst/>
              </a:prstGeom>
              <a:gradFill rotWithShape="0">
                <a:gsLst>
                  <a:gs pos="0">
                    <a:schemeClr val="bg1"/>
                  </a:gs>
                  <a:gs pos="100000">
                    <a:srgbClr val="3399FF"/>
                  </a:gs>
                </a:gsLst>
                <a:path path="shape">
                  <a:fillToRect l="50000" t="50000" r="50000" b="50000"/>
                </a:path>
              </a:gradFill>
              <a:ln>
                <a:noFill/>
                <a:miter lim="800000"/>
              </a:ln>
            </p:spPr>
            <p:txBody>
              <a:bodyPr anchor="t"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lvl="0" algn="ctr">
                  <a:lnSpc>
                    <a:spcPct val="150000"/>
                  </a:lnSpc>
                  <a:spcBef>
                    <a:spcPct val="20000"/>
                  </a:spcBef>
                  <a:buFont typeface="Arial" panose="020B0604020202020204" pitchFamily="34" charset="0"/>
                </a:pPr>
                <a:endParaRPr lang="zh-CN" altLang="en-US" sz="2800" b="0">
                  <a:solidFill>
                    <a:srgbClr val="0033CC"/>
                  </a:solidFill>
                  <a:latin typeface="Times New Roman" panose="02020603050405020304" pitchFamily="18" charset="0"/>
                  <a:ea typeface="Times New Roman" panose="02020603050405020304" pitchFamily="18" charset="0"/>
                </a:endParaRPr>
              </a:p>
            </p:txBody>
          </p:sp>
          <p:grpSp>
            <p:nvGrpSpPr>
              <p:cNvPr id="27" name="组合 26"/>
              <p:cNvGrpSpPr/>
              <p:nvPr/>
            </p:nvGrpSpPr>
            <p:grpSpPr>
              <a:xfrm>
                <a:off x="7375605" y="1410227"/>
                <a:ext cx="538455" cy="655484"/>
                <a:chOff x="7375605" y="1410227"/>
                <a:chExt cx="538455" cy="655484"/>
              </a:xfrm>
            </p:grpSpPr>
            <p:sp>
              <p:nvSpPr>
                <p:cNvPr id="40" name="任意多边形 66577"/>
                <p:cNvSpPr>
                  <a:spLocks noChangeAspect="1" noChangeArrowheads="1"/>
                </p:cNvSpPr>
                <p:nvPr/>
              </p:nvSpPr>
              <p:spPr bwMode="auto">
                <a:xfrm rot="1667417">
                  <a:off x="7444269" y="1410227"/>
                  <a:ext cx="246006" cy="638027"/>
                </a:xfrm>
                <a:custGeom>
                  <a:avLst/>
                  <a:gdLst>
                    <a:gd name="T0" fmla="*/ 0 w 394"/>
                    <a:gd name="T1" fmla="*/ 2147483646 h 1032"/>
                    <a:gd name="T2" fmla="*/ 2147483646 w 394"/>
                    <a:gd name="T3" fmla="*/ 2147483646 h 1032"/>
                    <a:gd name="T4" fmla="*/ 2147483646 w 394"/>
                    <a:gd name="T5" fmla="*/ 2147483646 h 1032"/>
                    <a:gd name="T6" fmla="*/ 2147483646 w 394"/>
                    <a:gd name="T7" fmla="*/ 2147483646 h 1032"/>
                    <a:gd name="T8" fmla="*/ 2147483646 w 394"/>
                    <a:gd name="T9" fmla="*/ 0 h 10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4" h="1032">
                      <a:moveTo>
                        <a:pt x="0" y="1032"/>
                      </a:moveTo>
                      <a:cubicBezTo>
                        <a:pt x="3" y="1002"/>
                        <a:pt x="3" y="937"/>
                        <a:pt x="41" y="857"/>
                      </a:cubicBezTo>
                      <a:cubicBezTo>
                        <a:pt x="79" y="777"/>
                        <a:pt x="185" y="653"/>
                        <a:pt x="228" y="549"/>
                      </a:cubicBezTo>
                      <a:cubicBezTo>
                        <a:pt x="271" y="445"/>
                        <a:pt x="272" y="322"/>
                        <a:pt x="300" y="231"/>
                      </a:cubicBezTo>
                      <a:cubicBezTo>
                        <a:pt x="328" y="140"/>
                        <a:pt x="375" y="48"/>
                        <a:pt x="394" y="0"/>
                      </a:cubicBezTo>
                    </a:path>
                  </a:pathLst>
                </a:custGeom>
                <a:noFill/>
                <a:ln w="9525">
                  <a:solidFill>
                    <a:srgbClr val="FF0000"/>
                  </a:solidFill>
                  <a:round/>
                </a:ln>
              </p:spPr>
              <p:txBody>
                <a:bodyPr anchor="t"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a:lnSpc>
                      <a:spcPct val="150000"/>
                    </a:lnSpc>
                  </a:pPr>
                  <a:endParaRPr lang="zh-CN" altLang="en-US" sz="2600">
                    <a:ea typeface="微软雅黑" panose="020B0503020204020204" charset="-122"/>
                  </a:endParaRPr>
                </a:p>
              </p:txBody>
            </p:sp>
            <p:grpSp>
              <p:nvGrpSpPr>
                <p:cNvPr id="41" name="组合 40"/>
                <p:cNvGrpSpPr/>
                <p:nvPr/>
              </p:nvGrpSpPr>
              <p:grpSpPr>
                <a:xfrm>
                  <a:off x="7375605" y="1588246"/>
                  <a:ext cx="538455" cy="477465"/>
                  <a:chOff x="8448924" y="1776263"/>
                  <a:chExt cx="538455" cy="477465"/>
                </a:xfrm>
              </p:grpSpPr>
              <p:sp>
                <p:nvSpPr>
                  <p:cNvPr id="42" name="任意多边形 66576"/>
                  <p:cNvSpPr>
                    <a:spLocks noChangeAspect="1" noChangeArrowheads="1"/>
                  </p:cNvSpPr>
                  <p:nvPr/>
                </p:nvSpPr>
                <p:spPr bwMode="auto">
                  <a:xfrm>
                    <a:off x="8448924" y="1776263"/>
                    <a:ext cx="538455" cy="477465"/>
                  </a:xfrm>
                  <a:custGeom>
                    <a:avLst/>
                    <a:gdLst>
                      <a:gd name="T0" fmla="*/ 0 w 516"/>
                      <a:gd name="T1" fmla="*/ 2147483646 h 456"/>
                      <a:gd name="T2" fmla="*/ 2147483646 w 516"/>
                      <a:gd name="T3" fmla="*/ 2147483646 h 456"/>
                      <a:gd name="T4" fmla="*/ 2147483646 w 516"/>
                      <a:gd name="T5" fmla="*/ 2147483646 h 456"/>
                      <a:gd name="T6" fmla="*/ 2147483646 w 516"/>
                      <a:gd name="T7" fmla="*/ 2147483646 h 456"/>
                      <a:gd name="T8" fmla="*/ 2147483646 w 516"/>
                      <a:gd name="T9" fmla="*/ 0 h 4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6" h="456">
                        <a:moveTo>
                          <a:pt x="0" y="456"/>
                        </a:moveTo>
                        <a:cubicBezTo>
                          <a:pt x="18" y="441"/>
                          <a:pt x="73" y="404"/>
                          <a:pt x="109" y="357"/>
                        </a:cubicBezTo>
                        <a:cubicBezTo>
                          <a:pt x="145" y="310"/>
                          <a:pt x="171" y="215"/>
                          <a:pt x="217" y="173"/>
                        </a:cubicBezTo>
                        <a:cubicBezTo>
                          <a:pt x="263" y="131"/>
                          <a:pt x="336" y="134"/>
                          <a:pt x="386" y="105"/>
                        </a:cubicBezTo>
                        <a:cubicBezTo>
                          <a:pt x="436" y="76"/>
                          <a:pt x="489" y="22"/>
                          <a:pt x="516" y="0"/>
                        </a:cubicBezTo>
                      </a:path>
                    </a:pathLst>
                  </a:custGeom>
                  <a:noFill/>
                  <a:ln w="9525">
                    <a:solidFill>
                      <a:srgbClr val="FF0000"/>
                    </a:solidFill>
                    <a:round/>
                  </a:ln>
                </p:spPr>
                <p:txBody>
                  <a:bodyPr anchor="t"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a:lnSpc>
                        <a:spcPct val="150000"/>
                      </a:lnSpc>
                    </a:pPr>
                    <a:endParaRPr lang="zh-CN" altLang="en-US" sz="2600">
                      <a:ea typeface="微软雅黑" panose="020B0503020204020204" charset="-122"/>
                    </a:endParaRPr>
                  </a:p>
                </p:txBody>
              </p:sp>
              <p:sp>
                <p:nvSpPr>
                  <p:cNvPr id="43" name="椭圆 66578"/>
                  <p:cNvSpPr>
                    <a:spLocks noChangeAspect="1"/>
                  </p:cNvSpPr>
                  <p:nvPr/>
                </p:nvSpPr>
                <p:spPr>
                  <a:xfrm rot="19020000">
                    <a:off x="8623509" y="1891862"/>
                    <a:ext cx="79357" cy="77770"/>
                  </a:xfrm>
                  <a:prstGeom prst="ellipse">
                    <a:avLst/>
                  </a:prstGeom>
                  <a:gradFill rotWithShape="0">
                    <a:gsLst>
                      <a:gs pos="0">
                        <a:srgbClr val="FFFF00"/>
                      </a:gs>
                      <a:gs pos="100000">
                        <a:srgbClr val="FF9900"/>
                      </a:gs>
                    </a:gsLst>
                    <a:path path="shape">
                      <a:fillToRect l="50000" t="50000" r="50000" b="50000"/>
                    </a:path>
                  </a:gradFill>
                  <a:ln w="28575">
                    <a:solidFill>
                      <a:srgbClr val="FF9900"/>
                    </a:solidFill>
                    <a:round/>
                  </a:ln>
                </p:spPr>
                <p:txBody>
                  <a:bodyPr anchor="t"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lvl="0" algn="ctr">
                      <a:lnSpc>
                        <a:spcPct val="150000"/>
                      </a:lnSpc>
                      <a:spcBef>
                        <a:spcPct val="20000"/>
                      </a:spcBef>
                      <a:buFont typeface="Arial" panose="020B0604020202020204" pitchFamily="34" charset="0"/>
                    </a:pPr>
                    <a:endParaRPr lang="zh-CN" altLang="en-US" sz="2800" b="0">
                      <a:solidFill>
                        <a:srgbClr val="0033CC"/>
                      </a:solidFill>
                      <a:latin typeface="Times New Roman" panose="02020603050405020304" pitchFamily="18" charset="0"/>
                      <a:ea typeface="Times New Roman" panose="02020603050405020304" pitchFamily="18" charset="0"/>
                    </a:endParaRPr>
                  </a:p>
                </p:txBody>
              </p:sp>
            </p:grpSp>
          </p:grpSp>
          <p:sp>
            <p:nvSpPr>
              <p:cNvPr id="28" name="任意多边形 66579"/>
              <p:cNvSpPr>
                <a:spLocks noChangeAspect="1" noChangeArrowheads="1"/>
              </p:cNvSpPr>
              <p:nvPr/>
            </p:nvSpPr>
            <p:spPr bwMode="auto">
              <a:xfrm>
                <a:off x="8771113" y="2014072"/>
                <a:ext cx="255529" cy="569781"/>
              </a:xfrm>
              <a:custGeom>
                <a:avLst/>
                <a:gdLst>
                  <a:gd name="T0" fmla="*/ 0 w 268"/>
                  <a:gd name="T1" fmla="*/ 2147483646 h 599"/>
                  <a:gd name="T2" fmla="*/ 2147483646 w 268"/>
                  <a:gd name="T3" fmla="*/ 2147483646 h 599"/>
                  <a:gd name="T4" fmla="*/ 2147483646 w 268"/>
                  <a:gd name="T5" fmla="*/ 2147483646 h 599"/>
                  <a:gd name="T6" fmla="*/ 2147483646 w 268"/>
                  <a:gd name="T7" fmla="*/ 2147483646 h 599"/>
                  <a:gd name="T8" fmla="*/ 2147483646 w 268"/>
                  <a:gd name="T9" fmla="*/ 0 h 5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8" h="599">
                    <a:moveTo>
                      <a:pt x="0" y="599"/>
                    </a:moveTo>
                    <a:cubicBezTo>
                      <a:pt x="4" y="582"/>
                      <a:pt x="13" y="544"/>
                      <a:pt x="24" y="495"/>
                    </a:cubicBezTo>
                    <a:cubicBezTo>
                      <a:pt x="35" y="446"/>
                      <a:pt x="42" y="357"/>
                      <a:pt x="64" y="304"/>
                    </a:cubicBezTo>
                    <a:cubicBezTo>
                      <a:pt x="86" y="251"/>
                      <a:pt x="123" y="230"/>
                      <a:pt x="157" y="179"/>
                    </a:cubicBezTo>
                    <a:cubicBezTo>
                      <a:pt x="191" y="128"/>
                      <a:pt x="245" y="37"/>
                      <a:pt x="268" y="0"/>
                    </a:cubicBezTo>
                  </a:path>
                </a:pathLst>
              </a:custGeom>
              <a:noFill/>
              <a:ln w="9525">
                <a:solidFill>
                  <a:srgbClr val="000099"/>
                </a:solidFill>
                <a:round/>
              </a:ln>
            </p:spPr>
            <p:txBody>
              <a:bodyPr anchor="t"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a:lnSpc>
                    <a:spcPct val="150000"/>
                  </a:lnSpc>
                </a:pPr>
                <a:endParaRPr lang="zh-CN" altLang="en-US" sz="2600">
                  <a:ea typeface="微软雅黑" panose="020B0503020204020204" charset="-122"/>
                </a:endParaRPr>
              </a:p>
            </p:txBody>
          </p:sp>
          <p:sp>
            <p:nvSpPr>
              <p:cNvPr id="29" name="任意多边形 66580"/>
              <p:cNvSpPr>
                <a:spLocks noChangeAspect="1" noChangeArrowheads="1"/>
              </p:cNvSpPr>
              <p:nvPr/>
            </p:nvSpPr>
            <p:spPr bwMode="auto">
              <a:xfrm>
                <a:off x="8686995" y="1979155"/>
                <a:ext cx="233309" cy="557084"/>
              </a:xfrm>
              <a:custGeom>
                <a:avLst/>
                <a:gdLst>
                  <a:gd name="T0" fmla="*/ 0 w 247"/>
                  <a:gd name="T1" fmla="*/ 2147483646 h 585"/>
                  <a:gd name="T2" fmla="*/ 2147483646 w 247"/>
                  <a:gd name="T3" fmla="*/ 2147483646 h 585"/>
                  <a:gd name="T4" fmla="*/ 2147483646 w 247"/>
                  <a:gd name="T5" fmla="*/ 2147483646 h 585"/>
                  <a:gd name="T6" fmla="*/ 2147483646 w 247"/>
                  <a:gd name="T7" fmla="*/ 2147483646 h 585"/>
                  <a:gd name="T8" fmla="*/ 2147483646 w 247"/>
                  <a:gd name="T9" fmla="*/ 0 h 5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6" h="585">
                    <a:moveTo>
                      <a:pt x="0" y="585"/>
                    </a:moveTo>
                    <a:cubicBezTo>
                      <a:pt x="8" y="563"/>
                      <a:pt x="23" y="500"/>
                      <a:pt x="48" y="455"/>
                    </a:cubicBezTo>
                    <a:cubicBezTo>
                      <a:pt x="73" y="410"/>
                      <a:pt x="126" y="371"/>
                      <a:pt x="151" y="317"/>
                    </a:cubicBezTo>
                    <a:cubicBezTo>
                      <a:pt x="176" y="263"/>
                      <a:pt x="181" y="185"/>
                      <a:pt x="197" y="132"/>
                    </a:cubicBezTo>
                    <a:cubicBezTo>
                      <a:pt x="213" y="80"/>
                      <a:pt x="236" y="26"/>
                      <a:pt x="247" y="0"/>
                    </a:cubicBezTo>
                  </a:path>
                </a:pathLst>
              </a:custGeom>
              <a:noFill/>
              <a:ln w="9525">
                <a:solidFill>
                  <a:srgbClr val="000099"/>
                </a:solidFill>
                <a:round/>
              </a:ln>
            </p:spPr>
            <p:txBody>
              <a:bodyPr anchor="t"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a:lnSpc>
                    <a:spcPct val="150000"/>
                  </a:lnSpc>
                </a:pPr>
                <a:endParaRPr lang="zh-CN" altLang="en-US" sz="2600">
                  <a:ea typeface="微软雅黑" panose="020B0503020204020204" charset="-122"/>
                </a:endParaRPr>
              </a:p>
            </p:txBody>
          </p:sp>
          <p:grpSp>
            <p:nvGrpSpPr>
              <p:cNvPr id="30" name="组合 29"/>
              <p:cNvGrpSpPr/>
              <p:nvPr/>
            </p:nvGrpSpPr>
            <p:grpSpPr>
              <a:xfrm>
                <a:off x="7792370" y="1875331"/>
                <a:ext cx="889506" cy="781737"/>
                <a:chOff x="7792370" y="1875331"/>
                <a:chExt cx="889506" cy="781737"/>
              </a:xfrm>
            </p:grpSpPr>
            <p:sp>
              <p:nvSpPr>
                <p:cNvPr id="36" name="任意多边形 66583"/>
                <p:cNvSpPr>
                  <a:spLocks noChangeAspect="1" noChangeArrowheads="1"/>
                </p:cNvSpPr>
                <p:nvPr/>
              </p:nvSpPr>
              <p:spPr bwMode="auto">
                <a:xfrm>
                  <a:off x="7908942" y="1993647"/>
                  <a:ext cx="772934" cy="663421"/>
                </a:xfrm>
                <a:custGeom>
                  <a:avLst/>
                  <a:gdLst>
                    <a:gd name="T0" fmla="*/ 0 w 812"/>
                    <a:gd name="T1" fmla="*/ 2147483646 h 698"/>
                    <a:gd name="T2" fmla="*/ 2147483646 w 812"/>
                    <a:gd name="T3" fmla="*/ 2147483646 h 698"/>
                    <a:gd name="T4" fmla="*/ 2147483646 w 812"/>
                    <a:gd name="T5" fmla="*/ 2147483646 h 698"/>
                    <a:gd name="T6" fmla="*/ 2147483646 w 812"/>
                    <a:gd name="T7" fmla="*/ 2147483646 h 698"/>
                    <a:gd name="T8" fmla="*/ 2147483646 w 812"/>
                    <a:gd name="T9" fmla="*/ 0 h 6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2" h="698">
                      <a:moveTo>
                        <a:pt x="0" y="698"/>
                      </a:moveTo>
                      <a:cubicBezTo>
                        <a:pt x="28" y="671"/>
                        <a:pt x="111" y="598"/>
                        <a:pt x="168" y="533"/>
                      </a:cubicBezTo>
                      <a:cubicBezTo>
                        <a:pt x="225" y="468"/>
                        <a:pt x="276" y="364"/>
                        <a:pt x="341" y="309"/>
                      </a:cubicBezTo>
                      <a:cubicBezTo>
                        <a:pt x="406" y="254"/>
                        <a:pt x="478" y="256"/>
                        <a:pt x="556" y="205"/>
                      </a:cubicBezTo>
                      <a:cubicBezTo>
                        <a:pt x="634" y="154"/>
                        <a:pt x="759" y="43"/>
                        <a:pt x="812" y="0"/>
                      </a:cubicBezTo>
                    </a:path>
                  </a:pathLst>
                </a:custGeom>
                <a:noFill/>
                <a:ln w="9525">
                  <a:solidFill>
                    <a:srgbClr val="FF0000"/>
                  </a:solidFill>
                  <a:round/>
                </a:ln>
              </p:spPr>
              <p:txBody>
                <a:bodyPr anchor="t"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a:lnSpc>
                      <a:spcPct val="150000"/>
                    </a:lnSpc>
                  </a:pPr>
                  <a:endParaRPr lang="zh-CN" altLang="en-US" sz="2600">
                    <a:ea typeface="微软雅黑" panose="020B0503020204020204" charset="-122"/>
                  </a:endParaRPr>
                </a:p>
              </p:txBody>
            </p:sp>
            <p:grpSp>
              <p:nvGrpSpPr>
                <p:cNvPr id="37" name="组合 36"/>
                <p:cNvGrpSpPr/>
                <p:nvPr/>
              </p:nvGrpSpPr>
              <p:grpSpPr>
                <a:xfrm>
                  <a:off x="7792370" y="1875331"/>
                  <a:ext cx="780869" cy="671358"/>
                  <a:chOff x="9101236" y="2120409"/>
                  <a:chExt cx="780869" cy="671358"/>
                </a:xfrm>
              </p:grpSpPr>
              <p:sp>
                <p:nvSpPr>
                  <p:cNvPr id="38" name="任意多边形 66582"/>
                  <p:cNvSpPr>
                    <a:spLocks noChangeAspect="1" noChangeArrowheads="1"/>
                  </p:cNvSpPr>
                  <p:nvPr/>
                </p:nvSpPr>
                <p:spPr bwMode="auto">
                  <a:xfrm>
                    <a:off x="9101236" y="2120409"/>
                    <a:ext cx="780869" cy="671358"/>
                  </a:xfrm>
                  <a:custGeom>
                    <a:avLst/>
                    <a:gdLst>
                      <a:gd name="T0" fmla="*/ 0 w 821"/>
                      <a:gd name="T1" fmla="*/ 2147483646 h 705"/>
                      <a:gd name="T2" fmla="*/ 2147483646 w 821"/>
                      <a:gd name="T3" fmla="*/ 2147483646 h 705"/>
                      <a:gd name="T4" fmla="*/ 2147483646 w 821"/>
                      <a:gd name="T5" fmla="*/ 2147483646 h 705"/>
                      <a:gd name="T6" fmla="*/ 2147483646 w 821"/>
                      <a:gd name="T7" fmla="*/ 2147483646 h 705"/>
                      <a:gd name="T8" fmla="*/ 2147483646 w 821"/>
                      <a:gd name="T9" fmla="*/ 0 h 70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21" h="705">
                        <a:moveTo>
                          <a:pt x="0" y="705"/>
                        </a:moveTo>
                        <a:cubicBezTo>
                          <a:pt x="43" y="669"/>
                          <a:pt x="178" y="538"/>
                          <a:pt x="249" y="487"/>
                        </a:cubicBezTo>
                        <a:cubicBezTo>
                          <a:pt x="320" y="436"/>
                          <a:pt x="367" y="450"/>
                          <a:pt x="427" y="400"/>
                        </a:cubicBezTo>
                        <a:cubicBezTo>
                          <a:pt x="487" y="350"/>
                          <a:pt x="540" y="256"/>
                          <a:pt x="606" y="189"/>
                        </a:cubicBezTo>
                        <a:cubicBezTo>
                          <a:pt x="672" y="122"/>
                          <a:pt x="776" y="39"/>
                          <a:pt x="821" y="0"/>
                        </a:cubicBezTo>
                      </a:path>
                    </a:pathLst>
                  </a:custGeom>
                  <a:noFill/>
                  <a:ln w="9525">
                    <a:solidFill>
                      <a:srgbClr val="FF0000"/>
                    </a:solidFill>
                    <a:round/>
                  </a:ln>
                </p:spPr>
                <p:txBody>
                  <a:bodyPr anchor="t"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a:lnSpc>
                        <a:spcPct val="150000"/>
                      </a:lnSpc>
                    </a:pPr>
                    <a:endParaRPr lang="zh-CN" altLang="en-US" sz="2600">
                      <a:ea typeface="微软雅黑" panose="020B0503020204020204" charset="-122"/>
                    </a:endParaRPr>
                  </a:p>
                </p:txBody>
              </p:sp>
              <p:sp>
                <p:nvSpPr>
                  <p:cNvPr id="39" name="椭圆 66584"/>
                  <p:cNvSpPr>
                    <a:spLocks noChangeAspect="1"/>
                  </p:cNvSpPr>
                  <p:nvPr/>
                </p:nvSpPr>
                <p:spPr>
                  <a:xfrm rot="19320000">
                    <a:off x="9504289" y="2475717"/>
                    <a:ext cx="77769" cy="76182"/>
                  </a:xfrm>
                  <a:prstGeom prst="ellipse">
                    <a:avLst/>
                  </a:prstGeom>
                  <a:gradFill rotWithShape="0">
                    <a:gsLst>
                      <a:gs pos="0">
                        <a:srgbClr val="FFFF00"/>
                      </a:gs>
                      <a:gs pos="100000">
                        <a:srgbClr val="FF9900"/>
                      </a:gs>
                    </a:gsLst>
                    <a:path path="shape">
                      <a:fillToRect l="50000" t="50000" r="50000" b="50000"/>
                    </a:path>
                  </a:gradFill>
                  <a:ln w="28575">
                    <a:solidFill>
                      <a:srgbClr val="FF9900"/>
                    </a:solidFill>
                    <a:round/>
                  </a:ln>
                </p:spPr>
                <p:txBody>
                  <a:bodyPr anchor="t"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lvl="0" algn="ctr">
                      <a:lnSpc>
                        <a:spcPct val="150000"/>
                      </a:lnSpc>
                      <a:spcBef>
                        <a:spcPct val="20000"/>
                      </a:spcBef>
                      <a:buFont typeface="Arial" panose="020B0604020202020204" pitchFamily="34" charset="0"/>
                    </a:pPr>
                    <a:endParaRPr lang="zh-CN" altLang="en-US" sz="2800" b="0">
                      <a:solidFill>
                        <a:srgbClr val="0033CC"/>
                      </a:solidFill>
                      <a:latin typeface="Times New Roman" panose="02020603050405020304" pitchFamily="18" charset="0"/>
                      <a:ea typeface="Times New Roman" panose="02020603050405020304" pitchFamily="18" charset="0"/>
                    </a:endParaRPr>
                  </a:p>
                </p:txBody>
              </p:sp>
            </p:grpSp>
          </p:grpSp>
          <p:grpSp>
            <p:nvGrpSpPr>
              <p:cNvPr id="31" name="组合 30"/>
              <p:cNvGrpSpPr/>
              <p:nvPr/>
            </p:nvGrpSpPr>
            <p:grpSpPr>
              <a:xfrm>
                <a:off x="8264328" y="925353"/>
                <a:ext cx="165297" cy="993545"/>
                <a:chOff x="9891478" y="1288751"/>
                <a:chExt cx="140073" cy="993545"/>
              </a:xfrm>
            </p:grpSpPr>
            <p:grpSp>
              <p:nvGrpSpPr>
                <p:cNvPr id="32" name="组合 31"/>
                <p:cNvGrpSpPr/>
                <p:nvPr/>
              </p:nvGrpSpPr>
              <p:grpSpPr>
                <a:xfrm>
                  <a:off x="9902998" y="1288751"/>
                  <a:ext cx="128553" cy="993545"/>
                  <a:chOff x="9248839" y="1315733"/>
                  <a:chExt cx="128553" cy="993545"/>
                </a:xfrm>
              </p:grpSpPr>
              <p:sp>
                <p:nvSpPr>
                  <p:cNvPr id="34" name="任意多边形 66585"/>
                  <p:cNvSpPr>
                    <a:spLocks noChangeAspect="1" noChangeArrowheads="1"/>
                  </p:cNvSpPr>
                  <p:nvPr/>
                </p:nvSpPr>
                <p:spPr bwMode="auto">
                  <a:xfrm>
                    <a:off x="9283751" y="1315733"/>
                    <a:ext cx="93641" cy="972913"/>
                  </a:xfrm>
                  <a:custGeom>
                    <a:avLst/>
                    <a:gdLst>
                      <a:gd name="T0" fmla="*/ 2147483646 w 98"/>
                      <a:gd name="T1" fmla="*/ 2147483646 h 1023"/>
                      <a:gd name="T2" fmla="*/ 2147483646 w 98"/>
                      <a:gd name="T3" fmla="*/ 2147483646 h 1023"/>
                      <a:gd name="T4" fmla="*/ 2147483646 w 98"/>
                      <a:gd name="T5" fmla="*/ 2147483646 h 1023"/>
                      <a:gd name="T6" fmla="*/ 2147483646 w 98"/>
                      <a:gd name="T7" fmla="*/ 2147483646 h 1023"/>
                      <a:gd name="T8" fmla="*/ 2147483646 w 98"/>
                      <a:gd name="T9" fmla="*/ 0 h 10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8" h="1023">
                        <a:moveTo>
                          <a:pt x="98" y="1023"/>
                        </a:moveTo>
                        <a:cubicBezTo>
                          <a:pt x="89" y="982"/>
                          <a:pt x="62" y="851"/>
                          <a:pt x="46" y="774"/>
                        </a:cubicBezTo>
                        <a:cubicBezTo>
                          <a:pt x="30" y="697"/>
                          <a:pt x="0" y="641"/>
                          <a:pt x="1" y="563"/>
                        </a:cubicBezTo>
                        <a:cubicBezTo>
                          <a:pt x="2" y="485"/>
                          <a:pt x="40" y="396"/>
                          <a:pt x="55" y="303"/>
                        </a:cubicBezTo>
                        <a:cubicBezTo>
                          <a:pt x="69" y="209"/>
                          <a:pt x="80" y="62"/>
                          <a:pt x="87" y="0"/>
                        </a:cubicBezTo>
                      </a:path>
                    </a:pathLst>
                  </a:custGeom>
                  <a:noFill/>
                  <a:ln w="9525">
                    <a:solidFill>
                      <a:srgbClr val="000099"/>
                    </a:solidFill>
                    <a:round/>
                  </a:ln>
                </p:spPr>
                <p:txBody>
                  <a:bodyPr anchor="t"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a:lnSpc>
                        <a:spcPct val="150000"/>
                      </a:lnSpc>
                    </a:pPr>
                    <a:endParaRPr lang="zh-CN" altLang="en-US" sz="2600">
                      <a:ea typeface="微软雅黑" panose="020B0503020204020204" charset="-122"/>
                    </a:endParaRPr>
                  </a:p>
                </p:txBody>
              </p:sp>
              <p:sp>
                <p:nvSpPr>
                  <p:cNvPr id="35" name="任意多边形 66586"/>
                  <p:cNvSpPr>
                    <a:spLocks noChangeAspect="1" noChangeArrowheads="1"/>
                  </p:cNvSpPr>
                  <p:nvPr/>
                </p:nvSpPr>
                <p:spPr bwMode="auto">
                  <a:xfrm>
                    <a:off x="9248839" y="1318907"/>
                    <a:ext cx="38091" cy="990371"/>
                  </a:xfrm>
                  <a:custGeom>
                    <a:avLst/>
                    <a:gdLst>
                      <a:gd name="T0" fmla="*/ 2147483646 w 39"/>
                      <a:gd name="T1" fmla="*/ 2147483646 h 1040"/>
                      <a:gd name="T2" fmla="*/ 2147483646 w 39"/>
                      <a:gd name="T3" fmla="*/ 2147483646 h 1040"/>
                      <a:gd name="T4" fmla="*/ 2147483646 w 39"/>
                      <a:gd name="T5" fmla="*/ 2147483646 h 1040"/>
                      <a:gd name="T6" fmla="*/ 2147483646 w 39"/>
                      <a:gd name="T7" fmla="*/ 2147483646 h 1040"/>
                      <a:gd name="T8" fmla="*/ 0 w 39"/>
                      <a:gd name="T9" fmla="*/ 0 h 10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 h="1040">
                        <a:moveTo>
                          <a:pt x="23" y="1040"/>
                        </a:moveTo>
                        <a:cubicBezTo>
                          <a:pt x="18" y="990"/>
                          <a:pt x="1" y="825"/>
                          <a:pt x="3" y="742"/>
                        </a:cubicBezTo>
                        <a:cubicBezTo>
                          <a:pt x="5" y="659"/>
                          <a:pt x="35" y="616"/>
                          <a:pt x="37" y="543"/>
                        </a:cubicBezTo>
                        <a:cubicBezTo>
                          <a:pt x="39" y="470"/>
                          <a:pt x="23" y="397"/>
                          <a:pt x="17" y="306"/>
                        </a:cubicBezTo>
                        <a:cubicBezTo>
                          <a:pt x="11" y="215"/>
                          <a:pt x="4" y="63"/>
                          <a:pt x="0" y="0"/>
                        </a:cubicBezTo>
                      </a:path>
                    </a:pathLst>
                  </a:custGeom>
                  <a:noFill/>
                  <a:ln w="9525">
                    <a:solidFill>
                      <a:srgbClr val="000099"/>
                    </a:solidFill>
                    <a:round/>
                  </a:ln>
                </p:spPr>
                <p:txBody>
                  <a:bodyPr anchor="t"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a:lnSpc>
                        <a:spcPct val="150000"/>
                      </a:lnSpc>
                    </a:pPr>
                    <a:endParaRPr lang="zh-CN" altLang="en-US" sz="2600">
                      <a:ea typeface="微软雅黑" panose="020B0503020204020204" charset="-122"/>
                    </a:endParaRPr>
                  </a:p>
                </p:txBody>
              </p:sp>
            </p:grpSp>
            <p:sp>
              <p:nvSpPr>
                <p:cNvPr id="33" name="椭圆 66587"/>
                <p:cNvSpPr>
                  <a:spLocks noChangeAspect="1"/>
                </p:cNvSpPr>
                <p:nvPr/>
              </p:nvSpPr>
              <p:spPr>
                <a:xfrm rot="16200000" flipH="1">
                  <a:off x="9888905" y="1730101"/>
                  <a:ext cx="85780" cy="80633"/>
                </a:xfrm>
                <a:prstGeom prst="ellipse">
                  <a:avLst/>
                </a:prstGeom>
                <a:gradFill rotWithShape="0">
                  <a:gsLst>
                    <a:gs pos="0">
                      <a:srgbClr val="FFFF00"/>
                    </a:gs>
                    <a:gs pos="100000">
                      <a:srgbClr val="FF9900"/>
                    </a:gs>
                  </a:gsLst>
                  <a:path path="shape">
                    <a:fillToRect l="50000" t="50000" r="50000" b="50000"/>
                  </a:path>
                </a:gradFill>
                <a:ln w="28575">
                  <a:solidFill>
                    <a:srgbClr val="FF9900"/>
                  </a:solidFill>
                  <a:round/>
                </a:ln>
              </p:spPr>
              <p:txBody>
                <a:bodyPr vert="eaVert" anchor="t"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lvl="0" algn="ctr">
                    <a:lnSpc>
                      <a:spcPct val="150000"/>
                    </a:lnSpc>
                    <a:spcBef>
                      <a:spcPct val="20000"/>
                    </a:spcBef>
                    <a:buFont typeface="Arial" panose="020B0604020202020204" pitchFamily="34" charset="0"/>
                  </a:pPr>
                  <a:endParaRPr lang="zh-CN" altLang="en-US" sz="2800" b="0">
                    <a:solidFill>
                      <a:srgbClr val="0033CC"/>
                    </a:solidFill>
                    <a:latin typeface="Times New Roman" panose="02020603050405020304" pitchFamily="18" charset="0"/>
                    <a:ea typeface="Times New Roman" panose="02020603050405020304" pitchFamily="18" charset="0"/>
                  </a:endParaRPr>
                </a:p>
              </p:txBody>
            </p:sp>
          </p:grpSp>
        </p:grpSp>
        <p:sp>
          <p:nvSpPr>
            <p:cNvPr id="22" name="椭圆 66581"/>
            <p:cNvSpPr>
              <a:spLocks noChangeAspect="1"/>
            </p:cNvSpPr>
            <p:nvPr/>
          </p:nvSpPr>
          <p:spPr>
            <a:xfrm rot="17400000">
              <a:off x="8288877" y="2478894"/>
              <a:ext cx="83149" cy="83149"/>
            </a:xfrm>
            <a:prstGeom prst="ellipse">
              <a:avLst/>
            </a:prstGeom>
            <a:gradFill rotWithShape="0">
              <a:gsLst>
                <a:gs pos="0">
                  <a:srgbClr val="FFFF00"/>
                </a:gs>
                <a:gs pos="100000">
                  <a:srgbClr val="FF9900"/>
                </a:gs>
              </a:gsLst>
              <a:path path="shape">
                <a:fillToRect l="50000" t="50000" r="50000" b="50000"/>
              </a:path>
            </a:gradFill>
            <a:ln w="28575">
              <a:solidFill>
                <a:srgbClr val="FF9900"/>
              </a:solidFill>
              <a:round/>
            </a:ln>
          </p:spPr>
          <p:txBody>
            <a:bodyPr vert="eaVert" anchor="t"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lvl="0" algn="ctr">
                <a:lnSpc>
                  <a:spcPct val="150000"/>
                </a:lnSpc>
                <a:spcBef>
                  <a:spcPct val="20000"/>
                </a:spcBef>
                <a:buFont typeface="Arial" panose="020B0604020202020204" pitchFamily="34" charset="0"/>
              </a:pPr>
              <a:endParaRPr lang="zh-CN" altLang="en-US" sz="2800" b="0">
                <a:solidFill>
                  <a:srgbClr val="0033CC"/>
                </a:solidFill>
                <a:latin typeface="Times New Roman" panose="02020603050405020304" pitchFamily="18" charset="0"/>
                <a:ea typeface="Times New Roman" panose="02020603050405020304" pitchFamily="18" charset="0"/>
              </a:endParaRPr>
            </a:p>
          </p:txBody>
        </p:sp>
      </p:grpSp>
      <p:grpSp>
        <p:nvGrpSpPr>
          <p:cNvPr id="94" name="组合 93"/>
          <p:cNvGrpSpPr/>
          <p:nvPr/>
        </p:nvGrpSpPr>
        <p:grpSpPr>
          <a:xfrm>
            <a:off x="3138653" y="836119"/>
            <a:ext cx="4886423" cy="2652995"/>
            <a:chOff x="3138653" y="836119"/>
            <a:chExt cx="4886423" cy="2652995"/>
          </a:xfrm>
        </p:grpSpPr>
        <p:sp>
          <p:nvSpPr>
            <p:cNvPr id="10" name="Rectangle 32"/>
            <p:cNvSpPr/>
            <p:nvPr/>
          </p:nvSpPr>
          <p:spPr>
            <a:xfrm>
              <a:off x="5532079" y="2908057"/>
              <a:ext cx="2466404" cy="581057"/>
            </a:xfrm>
            <a:prstGeom prst="rect">
              <a:avLst/>
            </a:prstGeom>
            <a:noFill/>
            <a:ln w="19050">
              <a:noFill/>
              <a:miter lim="800000"/>
            </a:ln>
          </p:spPr>
          <p:txBody>
            <a:bodyPr anchor="t" anchorCtr="0">
              <a:spAutoFit/>
            </a:bodyP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algn="ctr">
                <a:lnSpc>
                  <a:spcPct val="150000"/>
                </a:lnSpc>
                <a:spcBef>
                  <a:spcPct val="50000"/>
                </a:spcBef>
              </a:pPr>
              <a:r>
                <a:rPr lang="zh-CN" altLang="en-US" sz="2400" b="0" dirty="0">
                  <a:solidFill>
                    <a:srgbClr val="0000FF"/>
                  </a:solidFill>
                  <a:latin typeface="微软雅黑" panose="020B0503020204020204" charset="-122"/>
                  <a:ea typeface="微软雅黑" panose="020B0503020204020204" charset="-122"/>
                </a:rPr>
                <a:t>初级精母细胞</a:t>
              </a:r>
              <a:endParaRPr lang="zh-CN" altLang="en-US" sz="2400" b="0" dirty="0">
                <a:solidFill>
                  <a:srgbClr val="0000FF"/>
                </a:solidFill>
                <a:latin typeface="微软雅黑" panose="020B0503020204020204" charset="-122"/>
                <a:ea typeface="微软雅黑" panose="020B0503020204020204" charset="-122"/>
              </a:endParaRPr>
            </a:p>
          </p:txBody>
        </p:sp>
        <p:grpSp>
          <p:nvGrpSpPr>
            <p:cNvPr id="5" name="组合 4"/>
            <p:cNvGrpSpPr/>
            <p:nvPr/>
          </p:nvGrpSpPr>
          <p:grpSpPr>
            <a:xfrm>
              <a:off x="3138653" y="1614699"/>
              <a:ext cx="2204379" cy="1096586"/>
              <a:chOff x="3138653" y="1614699"/>
              <a:chExt cx="2204379" cy="1096586"/>
            </a:xfrm>
          </p:grpSpPr>
          <p:sp>
            <p:nvSpPr>
              <p:cNvPr id="15" name="AutoShape 49"/>
              <p:cNvSpPr/>
              <p:nvPr/>
            </p:nvSpPr>
            <p:spPr>
              <a:xfrm>
                <a:off x="3239336" y="2014809"/>
                <a:ext cx="2103696" cy="290446"/>
              </a:xfrm>
              <a:prstGeom prst="rightArrow">
                <a:avLst>
                  <a:gd name="adj1" fmla="val 50000"/>
                  <a:gd name="adj2" fmla="val 130183"/>
                </a:avLst>
              </a:prstGeom>
              <a:solidFill>
                <a:schemeClr val="accent1"/>
              </a:solidFill>
              <a:ln w="19050">
                <a:solidFill>
                  <a:srgbClr val="000066"/>
                </a:solidFill>
                <a:miter lim="800000"/>
              </a:ln>
            </p:spPr>
            <p:txBody>
              <a:bodyPr wrap="none" anchor="ctr"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lvl="0" algn="ctr">
                  <a:lnSpc>
                    <a:spcPct val="150000"/>
                  </a:lnSpc>
                  <a:spcBef>
                    <a:spcPct val="50000"/>
                  </a:spcBef>
                  <a:buFont typeface="Arial" panose="020B0604020202020204" pitchFamily="34" charset="0"/>
                </a:pPr>
                <a:endParaRPr lang="zh-CN" altLang="en-US" sz="2400">
                  <a:solidFill>
                    <a:srgbClr val="000000"/>
                  </a:solidFill>
                </a:endParaRPr>
              </a:p>
            </p:txBody>
          </p:sp>
          <p:sp>
            <p:nvSpPr>
              <p:cNvPr id="21" name="文本框 20"/>
              <p:cNvSpPr txBox="1"/>
              <p:nvPr/>
            </p:nvSpPr>
            <p:spPr>
              <a:xfrm>
                <a:off x="3138653" y="1614699"/>
                <a:ext cx="2103695" cy="398780"/>
              </a:xfrm>
              <a:prstGeom prst="rect">
                <a:avLst/>
              </a:prstGeom>
              <a:noFill/>
            </p:spPr>
            <p:txBody>
              <a:bodyPr wrap="square">
                <a:spAutoFit/>
              </a:bodyPr>
              <a:lstStyle/>
              <a:p>
                <a:r>
                  <a:rPr lang="zh-CN" altLang="en-US" sz="2000" dirty="0"/>
                  <a:t>染色</a:t>
                </a:r>
                <a:r>
                  <a:rPr lang="zh-CN" altLang="en-US" sz="2000" dirty="0"/>
                  <a:t>质缩短变粗</a:t>
                </a:r>
                <a:endParaRPr lang="zh-CN" altLang="en-US" sz="2000" dirty="0"/>
              </a:p>
            </p:txBody>
          </p:sp>
          <p:sp>
            <p:nvSpPr>
              <p:cNvPr id="23" name="文本框 22"/>
              <p:cNvSpPr txBox="1"/>
              <p:nvPr/>
            </p:nvSpPr>
            <p:spPr>
              <a:xfrm>
                <a:off x="3352973" y="2249620"/>
                <a:ext cx="1428927" cy="461665"/>
              </a:xfrm>
              <a:prstGeom prst="rect">
                <a:avLst/>
              </a:prstGeom>
              <a:noFill/>
            </p:spPr>
            <p:txBody>
              <a:bodyPr wrap="square">
                <a:spAutoFit/>
              </a:bodyPr>
              <a:lstStyle/>
              <a:p>
                <a:r>
                  <a:rPr lang="zh-CN" altLang="en-US" sz="2400" dirty="0">
                    <a:solidFill>
                      <a:srgbClr val="FF0000"/>
                    </a:solidFill>
                  </a:rPr>
                  <a:t>两两配对</a:t>
                </a:r>
                <a:endParaRPr lang="zh-CN" altLang="en-US" sz="2400" dirty="0">
                  <a:solidFill>
                    <a:srgbClr val="FF0000"/>
                  </a:solidFill>
                </a:endParaRPr>
              </a:p>
            </p:txBody>
          </p:sp>
        </p:grpSp>
        <p:grpSp>
          <p:nvGrpSpPr>
            <p:cNvPr id="93" name="组合 92"/>
            <p:cNvGrpSpPr/>
            <p:nvPr/>
          </p:nvGrpSpPr>
          <p:grpSpPr>
            <a:xfrm>
              <a:off x="5812613" y="836119"/>
              <a:ext cx="2212463" cy="2212463"/>
              <a:chOff x="8459296" y="963373"/>
              <a:chExt cx="2212463" cy="2212463"/>
            </a:xfrm>
          </p:grpSpPr>
          <p:sp>
            <p:nvSpPr>
              <p:cNvPr id="71" name="椭圆 66575"/>
              <p:cNvSpPr>
                <a:spLocks noChangeAspect="1"/>
              </p:cNvSpPr>
              <p:nvPr/>
            </p:nvSpPr>
            <p:spPr>
              <a:xfrm>
                <a:off x="8459296" y="963373"/>
                <a:ext cx="2212463" cy="2212463"/>
              </a:xfrm>
              <a:prstGeom prst="ellipse">
                <a:avLst/>
              </a:prstGeom>
              <a:gradFill rotWithShape="0">
                <a:gsLst>
                  <a:gs pos="0">
                    <a:schemeClr val="bg1"/>
                  </a:gs>
                  <a:gs pos="100000">
                    <a:srgbClr val="3399FF"/>
                  </a:gs>
                </a:gsLst>
                <a:path path="shape">
                  <a:fillToRect l="50000" t="50000" r="50000" b="50000"/>
                </a:path>
              </a:gradFill>
              <a:ln>
                <a:noFill/>
                <a:miter lim="800000"/>
              </a:ln>
            </p:spPr>
            <p:txBody>
              <a:bodyPr anchor="t"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lvl="0" algn="ctr">
                  <a:lnSpc>
                    <a:spcPct val="150000"/>
                  </a:lnSpc>
                  <a:spcBef>
                    <a:spcPct val="20000"/>
                  </a:spcBef>
                  <a:buFont typeface="Arial" panose="020B0604020202020204" pitchFamily="34" charset="0"/>
                </a:pPr>
                <a:endParaRPr lang="zh-CN" altLang="en-US" sz="2800" b="0">
                  <a:solidFill>
                    <a:srgbClr val="0033CC"/>
                  </a:solidFill>
                  <a:latin typeface="Times New Roman" panose="02020603050405020304" pitchFamily="18" charset="0"/>
                  <a:ea typeface="Times New Roman" panose="02020603050405020304" pitchFamily="18" charset="0"/>
                </a:endParaRPr>
              </a:p>
            </p:txBody>
          </p:sp>
          <p:grpSp>
            <p:nvGrpSpPr>
              <p:cNvPr id="72" name="组合 71"/>
              <p:cNvGrpSpPr/>
              <p:nvPr/>
            </p:nvGrpSpPr>
            <p:grpSpPr>
              <a:xfrm>
                <a:off x="9230063" y="2228612"/>
                <a:ext cx="490424" cy="655484"/>
                <a:chOff x="7375606" y="1410227"/>
                <a:chExt cx="490424" cy="655484"/>
              </a:xfrm>
            </p:grpSpPr>
            <p:sp>
              <p:nvSpPr>
                <p:cNvPr id="85" name="任意多边形 66577"/>
                <p:cNvSpPr>
                  <a:spLocks noChangeAspect="1" noChangeArrowheads="1"/>
                </p:cNvSpPr>
                <p:nvPr/>
              </p:nvSpPr>
              <p:spPr bwMode="auto">
                <a:xfrm rot="1667417">
                  <a:off x="7444269" y="1410227"/>
                  <a:ext cx="246006" cy="638027"/>
                </a:xfrm>
                <a:custGeom>
                  <a:avLst/>
                  <a:gdLst>
                    <a:gd name="T0" fmla="*/ 0 w 394"/>
                    <a:gd name="T1" fmla="*/ 2147483646 h 1032"/>
                    <a:gd name="T2" fmla="*/ 2147483646 w 394"/>
                    <a:gd name="T3" fmla="*/ 2147483646 h 1032"/>
                    <a:gd name="T4" fmla="*/ 2147483646 w 394"/>
                    <a:gd name="T5" fmla="*/ 2147483646 h 1032"/>
                    <a:gd name="T6" fmla="*/ 2147483646 w 394"/>
                    <a:gd name="T7" fmla="*/ 2147483646 h 1032"/>
                    <a:gd name="T8" fmla="*/ 2147483646 w 394"/>
                    <a:gd name="T9" fmla="*/ 0 h 10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4" h="1032">
                      <a:moveTo>
                        <a:pt x="0" y="1032"/>
                      </a:moveTo>
                      <a:cubicBezTo>
                        <a:pt x="3" y="1002"/>
                        <a:pt x="3" y="937"/>
                        <a:pt x="41" y="857"/>
                      </a:cubicBezTo>
                      <a:cubicBezTo>
                        <a:pt x="79" y="777"/>
                        <a:pt x="185" y="653"/>
                        <a:pt x="228" y="549"/>
                      </a:cubicBezTo>
                      <a:cubicBezTo>
                        <a:pt x="271" y="445"/>
                        <a:pt x="272" y="322"/>
                        <a:pt x="300" y="231"/>
                      </a:cubicBezTo>
                      <a:cubicBezTo>
                        <a:pt x="328" y="140"/>
                        <a:pt x="375" y="48"/>
                        <a:pt x="394" y="0"/>
                      </a:cubicBezTo>
                    </a:path>
                  </a:pathLst>
                </a:custGeom>
                <a:noFill/>
                <a:ln w="76200">
                  <a:solidFill>
                    <a:srgbClr val="FF0000"/>
                  </a:solidFill>
                  <a:round/>
                </a:ln>
              </p:spPr>
              <p:txBody>
                <a:bodyPr anchor="t"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a:lnSpc>
                      <a:spcPct val="150000"/>
                    </a:lnSpc>
                  </a:pPr>
                  <a:endParaRPr lang="zh-CN" altLang="en-US" sz="2600">
                    <a:ea typeface="微软雅黑" panose="020B0503020204020204" charset="-122"/>
                  </a:endParaRPr>
                </a:p>
              </p:txBody>
            </p:sp>
            <p:grpSp>
              <p:nvGrpSpPr>
                <p:cNvPr id="86" name="组合 85"/>
                <p:cNvGrpSpPr/>
                <p:nvPr/>
              </p:nvGrpSpPr>
              <p:grpSpPr>
                <a:xfrm>
                  <a:off x="7375606" y="1630837"/>
                  <a:ext cx="490424" cy="434874"/>
                  <a:chOff x="8448925" y="1818854"/>
                  <a:chExt cx="490424" cy="434874"/>
                </a:xfrm>
              </p:grpSpPr>
              <p:sp>
                <p:nvSpPr>
                  <p:cNvPr id="87" name="任意多边形 66576"/>
                  <p:cNvSpPr>
                    <a:spLocks noChangeAspect="1" noChangeArrowheads="1"/>
                  </p:cNvSpPr>
                  <p:nvPr/>
                </p:nvSpPr>
                <p:spPr bwMode="auto">
                  <a:xfrm>
                    <a:off x="8448925" y="1818854"/>
                    <a:ext cx="490424" cy="434874"/>
                  </a:xfrm>
                  <a:custGeom>
                    <a:avLst/>
                    <a:gdLst>
                      <a:gd name="T0" fmla="*/ 0 w 516"/>
                      <a:gd name="T1" fmla="*/ 2147483646 h 456"/>
                      <a:gd name="T2" fmla="*/ 2147483646 w 516"/>
                      <a:gd name="T3" fmla="*/ 2147483646 h 456"/>
                      <a:gd name="T4" fmla="*/ 2147483646 w 516"/>
                      <a:gd name="T5" fmla="*/ 2147483646 h 456"/>
                      <a:gd name="T6" fmla="*/ 2147483646 w 516"/>
                      <a:gd name="T7" fmla="*/ 2147483646 h 456"/>
                      <a:gd name="T8" fmla="*/ 2147483646 w 516"/>
                      <a:gd name="T9" fmla="*/ 0 h 4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6" h="456">
                        <a:moveTo>
                          <a:pt x="0" y="456"/>
                        </a:moveTo>
                        <a:cubicBezTo>
                          <a:pt x="18" y="441"/>
                          <a:pt x="73" y="404"/>
                          <a:pt x="109" y="357"/>
                        </a:cubicBezTo>
                        <a:cubicBezTo>
                          <a:pt x="145" y="310"/>
                          <a:pt x="171" y="215"/>
                          <a:pt x="217" y="173"/>
                        </a:cubicBezTo>
                        <a:cubicBezTo>
                          <a:pt x="263" y="131"/>
                          <a:pt x="336" y="134"/>
                          <a:pt x="386" y="105"/>
                        </a:cubicBezTo>
                        <a:cubicBezTo>
                          <a:pt x="436" y="76"/>
                          <a:pt x="489" y="22"/>
                          <a:pt x="516" y="0"/>
                        </a:cubicBezTo>
                      </a:path>
                    </a:pathLst>
                  </a:custGeom>
                  <a:noFill/>
                  <a:ln w="57150">
                    <a:solidFill>
                      <a:srgbClr val="FF0000"/>
                    </a:solidFill>
                    <a:round/>
                  </a:ln>
                </p:spPr>
                <p:txBody>
                  <a:bodyPr anchor="t"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a:lnSpc>
                        <a:spcPct val="150000"/>
                      </a:lnSpc>
                    </a:pPr>
                    <a:endParaRPr lang="zh-CN" altLang="en-US" sz="2600">
                      <a:ea typeface="微软雅黑" panose="020B0503020204020204" charset="-122"/>
                    </a:endParaRPr>
                  </a:p>
                </p:txBody>
              </p:sp>
              <p:sp>
                <p:nvSpPr>
                  <p:cNvPr id="88" name="椭圆 66578"/>
                  <p:cNvSpPr>
                    <a:spLocks noChangeAspect="1"/>
                  </p:cNvSpPr>
                  <p:nvPr/>
                </p:nvSpPr>
                <p:spPr>
                  <a:xfrm rot="19020000">
                    <a:off x="8623509" y="1891862"/>
                    <a:ext cx="79357" cy="77770"/>
                  </a:xfrm>
                  <a:prstGeom prst="ellipse">
                    <a:avLst/>
                  </a:prstGeom>
                  <a:gradFill rotWithShape="0">
                    <a:gsLst>
                      <a:gs pos="0">
                        <a:srgbClr val="FFFF00"/>
                      </a:gs>
                      <a:gs pos="100000">
                        <a:srgbClr val="FF9900"/>
                      </a:gs>
                    </a:gsLst>
                    <a:path path="shape">
                      <a:fillToRect l="50000" t="50000" r="50000" b="50000"/>
                    </a:path>
                  </a:gradFill>
                  <a:ln w="28575">
                    <a:solidFill>
                      <a:srgbClr val="FF9900"/>
                    </a:solidFill>
                    <a:round/>
                  </a:ln>
                </p:spPr>
                <p:txBody>
                  <a:bodyPr anchor="t"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lvl="0" algn="ctr">
                      <a:lnSpc>
                        <a:spcPct val="150000"/>
                      </a:lnSpc>
                      <a:spcBef>
                        <a:spcPct val="20000"/>
                      </a:spcBef>
                      <a:buFont typeface="Arial" panose="020B0604020202020204" pitchFamily="34" charset="0"/>
                    </a:pPr>
                    <a:endParaRPr lang="zh-CN" altLang="en-US" sz="2800" b="0">
                      <a:solidFill>
                        <a:srgbClr val="0033CC"/>
                      </a:solidFill>
                      <a:latin typeface="Times New Roman" panose="02020603050405020304" pitchFamily="18" charset="0"/>
                      <a:ea typeface="Times New Roman" panose="02020603050405020304" pitchFamily="18" charset="0"/>
                    </a:endParaRPr>
                  </a:p>
                </p:txBody>
              </p:sp>
            </p:grpSp>
          </p:grpSp>
          <p:grpSp>
            <p:nvGrpSpPr>
              <p:cNvPr id="90" name="组合 89"/>
              <p:cNvGrpSpPr/>
              <p:nvPr/>
            </p:nvGrpSpPr>
            <p:grpSpPr>
              <a:xfrm rot="18856439">
                <a:off x="9208824" y="1243923"/>
                <a:ext cx="903977" cy="758328"/>
                <a:chOff x="10359320" y="2783310"/>
                <a:chExt cx="903977" cy="758328"/>
              </a:xfrm>
            </p:grpSpPr>
            <p:sp>
              <p:nvSpPr>
                <p:cNvPr id="81" name="任意多边形 66583"/>
                <p:cNvSpPr>
                  <a:spLocks noChangeAspect="1" noChangeArrowheads="1"/>
                </p:cNvSpPr>
                <p:nvPr/>
              </p:nvSpPr>
              <p:spPr bwMode="auto">
                <a:xfrm>
                  <a:off x="10490363" y="2878217"/>
                  <a:ext cx="772934" cy="663421"/>
                </a:xfrm>
                <a:custGeom>
                  <a:avLst/>
                  <a:gdLst>
                    <a:gd name="T0" fmla="*/ 0 w 812"/>
                    <a:gd name="T1" fmla="*/ 2147483646 h 698"/>
                    <a:gd name="T2" fmla="*/ 2147483646 w 812"/>
                    <a:gd name="T3" fmla="*/ 2147483646 h 698"/>
                    <a:gd name="T4" fmla="*/ 2147483646 w 812"/>
                    <a:gd name="T5" fmla="*/ 2147483646 h 698"/>
                    <a:gd name="T6" fmla="*/ 2147483646 w 812"/>
                    <a:gd name="T7" fmla="*/ 2147483646 h 698"/>
                    <a:gd name="T8" fmla="*/ 2147483646 w 812"/>
                    <a:gd name="T9" fmla="*/ 0 h 6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2" h="698">
                      <a:moveTo>
                        <a:pt x="0" y="698"/>
                      </a:moveTo>
                      <a:cubicBezTo>
                        <a:pt x="28" y="671"/>
                        <a:pt x="111" y="598"/>
                        <a:pt x="168" y="533"/>
                      </a:cubicBezTo>
                      <a:cubicBezTo>
                        <a:pt x="225" y="468"/>
                        <a:pt x="276" y="364"/>
                        <a:pt x="341" y="309"/>
                      </a:cubicBezTo>
                      <a:cubicBezTo>
                        <a:pt x="406" y="254"/>
                        <a:pt x="478" y="256"/>
                        <a:pt x="556" y="205"/>
                      </a:cubicBezTo>
                      <a:cubicBezTo>
                        <a:pt x="634" y="154"/>
                        <a:pt x="759" y="43"/>
                        <a:pt x="812" y="0"/>
                      </a:cubicBezTo>
                    </a:path>
                  </a:pathLst>
                </a:custGeom>
                <a:noFill/>
                <a:ln w="57150">
                  <a:solidFill>
                    <a:srgbClr val="FF0000"/>
                  </a:solidFill>
                  <a:round/>
                </a:ln>
              </p:spPr>
              <p:txBody>
                <a:bodyPr anchor="t"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a:lnSpc>
                      <a:spcPct val="150000"/>
                    </a:lnSpc>
                  </a:pPr>
                  <a:endParaRPr lang="zh-CN" altLang="en-US" sz="2600">
                    <a:ea typeface="微软雅黑" panose="020B0503020204020204" charset="-122"/>
                  </a:endParaRPr>
                </a:p>
              </p:txBody>
            </p:sp>
            <p:grpSp>
              <p:nvGrpSpPr>
                <p:cNvPr id="82" name="组合 81"/>
                <p:cNvGrpSpPr/>
                <p:nvPr/>
              </p:nvGrpSpPr>
              <p:grpSpPr>
                <a:xfrm>
                  <a:off x="10359320" y="2783310"/>
                  <a:ext cx="780869" cy="671358"/>
                  <a:chOff x="10485098" y="2915817"/>
                  <a:chExt cx="780869" cy="671358"/>
                </a:xfrm>
              </p:grpSpPr>
              <p:sp>
                <p:nvSpPr>
                  <p:cNvPr id="83" name="任意多边形 66582"/>
                  <p:cNvSpPr>
                    <a:spLocks noChangeAspect="1" noChangeArrowheads="1"/>
                  </p:cNvSpPr>
                  <p:nvPr/>
                </p:nvSpPr>
                <p:spPr bwMode="auto">
                  <a:xfrm>
                    <a:off x="10485098" y="2915817"/>
                    <a:ext cx="780869" cy="671358"/>
                  </a:xfrm>
                  <a:custGeom>
                    <a:avLst/>
                    <a:gdLst>
                      <a:gd name="T0" fmla="*/ 0 w 821"/>
                      <a:gd name="T1" fmla="*/ 2147483646 h 705"/>
                      <a:gd name="T2" fmla="*/ 2147483646 w 821"/>
                      <a:gd name="T3" fmla="*/ 2147483646 h 705"/>
                      <a:gd name="T4" fmla="*/ 2147483646 w 821"/>
                      <a:gd name="T5" fmla="*/ 2147483646 h 705"/>
                      <a:gd name="T6" fmla="*/ 2147483646 w 821"/>
                      <a:gd name="T7" fmla="*/ 2147483646 h 705"/>
                      <a:gd name="T8" fmla="*/ 2147483646 w 821"/>
                      <a:gd name="T9" fmla="*/ 0 h 70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21" h="705">
                        <a:moveTo>
                          <a:pt x="0" y="705"/>
                        </a:moveTo>
                        <a:cubicBezTo>
                          <a:pt x="43" y="669"/>
                          <a:pt x="178" y="538"/>
                          <a:pt x="249" y="487"/>
                        </a:cubicBezTo>
                        <a:cubicBezTo>
                          <a:pt x="320" y="436"/>
                          <a:pt x="367" y="450"/>
                          <a:pt x="427" y="400"/>
                        </a:cubicBezTo>
                        <a:cubicBezTo>
                          <a:pt x="487" y="350"/>
                          <a:pt x="540" y="256"/>
                          <a:pt x="606" y="189"/>
                        </a:cubicBezTo>
                        <a:cubicBezTo>
                          <a:pt x="672" y="122"/>
                          <a:pt x="776" y="39"/>
                          <a:pt x="821" y="0"/>
                        </a:cubicBezTo>
                      </a:path>
                    </a:pathLst>
                  </a:custGeom>
                  <a:noFill/>
                  <a:ln w="76200">
                    <a:solidFill>
                      <a:srgbClr val="FF0000"/>
                    </a:solidFill>
                    <a:round/>
                  </a:ln>
                </p:spPr>
                <p:txBody>
                  <a:bodyPr anchor="t"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a:lnSpc>
                        <a:spcPct val="150000"/>
                      </a:lnSpc>
                    </a:pPr>
                    <a:endParaRPr lang="zh-CN" altLang="en-US" sz="2600">
                      <a:ea typeface="微软雅黑" panose="020B0503020204020204" charset="-122"/>
                    </a:endParaRPr>
                  </a:p>
                </p:txBody>
              </p:sp>
              <p:sp>
                <p:nvSpPr>
                  <p:cNvPr id="84" name="椭圆 66584"/>
                  <p:cNvSpPr>
                    <a:spLocks noChangeAspect="1"/>
                  </p:cNvSpPr>
                  <p:nvPr/>
                </p:nvSpPr>
                <p:spPr>
                  <a:xfrm rot="19320000">
                    <a:off x="10917934" y="3269305"/>
                    <a:ext cx="77769" cy="76182"/>
                  </a:xfrm>
                  <a:prstGeom prst="ellipse">
                    <a:avLst/>
                  </a:prstGeom>
                  <a:gradFill rotWithShape="0">
                    <a:gsLst>
                      <a:gs pos="0">
                        <a:srgbClr val="FFFF00"/>
                      </a:gs>
                      <a:gs pos="100000">
                        <a:srgbClr val="FF9900"/>
                      </a:gs>
                    </a:gsLst>
                    <a:path path="shape">
                      <a:fillToRect l="50000" t="50000" r="50000" b="50000"/>
                    </a:path>
                  </a:gradFill>
                  <a:ln w="28575">
                    <a:solidFill>
                      <a:srgbClr val="FF9900"/>
                    </a:solidFill>
                    <a:round/>
                  </a:ln>
                </p:spPr>
                <p:txBody>
                  <a:bodyPr anchor="t"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lvl="0" algn="ctr">
                      <a:lnSpc>
                        <a:spcPct val="150000"/>
                      </a:lnSpc>
                      <a:spcBef>
                        <a:spcPct val="20000"/>
                      </a:spcBef>
                      <a:buFont typeface="Arial" panose="020B0604020202020204" pitchFamily="34" charset="0"/>
                    </a:pPr>
                    <a:endParaRPr lang="zh-CN" altLang="en-US" sz="2800" b="0">
                      <a:solidFill>
                        <a:srgbClr val="0033CC"/>
                      </a:solidFill>
                      <a:latin typeface="Times New Roman" panose="02020603050405020304" pitchFamily="18" charset="0"/>
                      <a:ea typeface="Times New Roman" panose="02020603050405020304" pitchFamily="18" charset="0"/>
                    </a:endParaRPr>
                  </a:p>
                </p:txBody>
              </p:sp>
            </p:grpSp>
          </p:grpSp>
          <p:grpSp>
            <p:nvGrpSpPr>
              <p:cNvPr id="76" name="组合 75"/>
              <p:cNvGrpSpPr/>
              <p:nvPr/>
            </p:nvGrpSpPr>
            <p:grpSpPr>
              <a:xfrm>
                <a:off x="9326561" y="1141421"/>
                <a:ext cx="165304" cy="993545"/>
                <a:chOff x="9891478" y="1288751"/>
                <a:chExt cx="140079" cy="993545"/>
              </a:xfrm>
            </p:grpSpPr>
            <p:grpSp>
              <p:nvGrpSpPr>
                <p:cNvPr id="77" name="组合 76"/>
                <p:cNvGrpSpPr/>
                <p:nvPr/>
              </p:nvGrpSpPr>
              <p:grpSpPr>
                <a:xfrm>
                  <a:off x="9902998" y="1288751"/>
                  <a:ext cx="128559" cy="993545"/>
                  <a:chOff x="9248839" y="1315733"/>
                  <a:chExt cx="128559" cy="993545"/>
                </a:xfrm>
              </p:grpSpPr>
              <p:sp>
                <p:nvSpPr>
                  <p:cNvPr id="79" name="任意多边形 66585"/>
                  <p:cNvSpPr>
                    <a:spLocks noChangeAspect="1" noChangeArrowheads="1"/>
                  </p:cNvSpPr>
                  <p:nvPr/>
                </p:nvSpPr>
                <p:spPr bwMode="auto">
                  <a:xfrm>
                    <a:off x="9283757" y="1315733"/>
                    <a:ext cx="93641" cy="972913"/>
                  </a:xfrm>
                  <a:custGeom>
                    <a:avLst/>
                    <a:gdLst>
                      <a:gd name="T0" fmla="*/ 2147483646 w 98"/>
                      <a:gd name="T1" fmla="*/ 2147483646 h 1023"/>
                      <a:gd name="T2" fmla="*/ 2147483646 w 98"/>
                      <a:gd name="T3" fmla="*/ 2147483646 h 1023"/>
                      <a:gd name="T4" fmla="*/ 2147483646 w 98"/>
                      <a:gd name="T5" fmla="*/ 2147483646 h 1023"/>
                      <a:gd name="T6" fmla="*/ 2147483646 w 98"/>
                      <a:gd name="T7" fmla="*/ 2147483646 h 1023"/>
                      <a:gd name="T8" fmla="*/ 2147483646 w 98"/>
                      <a:gd name="T9" fmla="*/ 0 h 10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8" h="1023">
                        <a:moveTo>
                          <a:pt x="98" y="1023"/>
                        </a:moveTo>
                        <a:cubicBezTo>
                          <a:pt x="89" y="982"/>
                          <a:pt x="62" y="851"/>
                          <a:pt x="46" y="774"/>
                        </a:cubicBezTo>
                        <a:cubicBezTo>
                          <a:pt x="30" y="697"/>
                          <a:pt x="0" y="641"/>
                          <a:pt x="1" y="563"/>
                        </a:cubicBezTo>
                        <a:cubicBezTo>
                          <a:pt x="2" y="485"/>
                          <a:pt x="40" y="396"/>
                          <a:pt x="55" y="303"/>
                        </a:cubicBezTo>
                        <a:cubicBezTo>
                          <a:pt x="69" y="209"/>
                          <a:pt x="80" y="62"/>
                          <a:pt x="87" y="0"/>
                        </a:cubicBezTo>
                      </a:path>
                    </a:pathLst>
                  </a:custGeom>
                  <a:noFill/>
                  <a:ln w="76200">
                    <a:solidFill>
                      <a:srgbClr val="000099"/>
                    </a:solidFill>
                    <a:round/>
                  </a:ln>
                </p:spPr>
                <p:txBody>
                  <a:bodyPr anchor="t"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a:lnSpc>
                        <a:spcPct val="150000"/>
                      </a:lnSpc>
                    </a:pPr>
                    <a:endParaRPr lang="zh-CN" altLang="en-US" sz="2600">
                      <a:ea typeface="微软雅黑" panose="020B0503020204020204" charset="-122"/>
                    </a:endParaRPr>
                  </a:p>
                </p:txBody>
              </p:sp>
              <p:sp>
                <p:nvSpPr>
                  <p:cNvPr id="80" name="任意多边形 66586"/>
                  <p:cNvSpPr>
                    <a:spLocks noChangeAspect="1" noChangeArrowheads="1"/>
                  </p:cNvSpPr>
                  <p:nvPr/>
                </p:nvSpPr>
                <p:spPr bwMode="auto">
                  <a:xfrm>
                    <a:off x="9248839" y="1318907"/>
                    <a:ext cx="38091" cy="990371"/>
                  </a:xfrm>
                  <a:custGeom>
                    <a:avLst/>
                    <a:gdLst>
                      <a:gd name="T0" fmla="*/ 2147483646 w 39"/>
                      <a:gd name="T1" fmla="*/ 2147483646 h 1040"/>
                      <a:gd name="T2" fmla="*/ 2147483646 w 39"/>
                      <a:gd name="T3" fmla="*/ 2147483646 h 1040"/>
                      <a:gd name="T4" fmla="*/ 2147483646 w 39"/>
                      <a:gd name="T5" fmla="*/ 2147483646 h 1040"/>
                      <a:gd name="T6" fmla="*/ 2147483646 w 39"/>
                      <a:gd name="T7" fmla="*/ 2147483646 h 1040"/>
                      <a:gd name="T8" fmla="*/ 0 w 39"/>
                      <a:gd name="T9" fmla="*/ 0 h 10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 h="1040">
                        <a:moveTo>
                          <a:pt x="23" y="1040"/>
                        </a:moveTo>
                        <a:cubicBezTo>
                          <a:pt x="18" y="990"/>
                          <a:pt x="1" y="825"/>
                          <a:pt x="3" y="742"/>
                        </a:cubicBezTo>
                        <a:cubicBezTo>
                          <a:pt x="5" y="659"/>
                          <a:pt x="35" y="616"/>
                          <a:pt x="37" y="543"/>
                        </a:cubicBezTo>
                        <a:cubicBezTo>
                          <a:pt x="39" y="470"/>
                          <a:pt x="23" y="397"/>
                          <a:pt x="17" y="306"/>
                        </a:cubicBezTo>
                        <a:cubicBezTo>
                          <a:pt x="11" y="215"/>
                          <a:pt x="4" y="63"/>
                          <a:pt x="0" y="0"/>
                        </a:cubicBezTo>
                      </a:path>
                    </a:pathLst>
                  </a:custGeom>
                  <a:noFill/>
                  <a:ln w="57150">
                    <a:solidFill>
                      <a:srgbClr val="000099"/>
                    </a:solidFill>
                    <a:round/>
                  </a:ln>
                </p:spPr>
                <p:txBody>
                  <a:bodyPr anchor="t"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a:lnSpc>
                        <a:spcPct val="150000"/>
                      </a:lnSpc>
                    </a:pPr>
                    <a:endParaRPr lang="zh-CN" altLang="en-US" sz="2600">
                      <a:ea typeface="微软雅黑" panose="020B0503020204020204" charset="-122"/>
                    </a:endParaRPr>
                  </a:p>
                </p:txBody>
              </p:sp>
            </p:grpSp>
            <p:sp>
              <p:nvSpPr>
                <p:cNvPr id="78" name="椭圆 66587"/>
                <p:cNvSpPr>
                  <a:spLocks noChangeAspect="1"/>
                </p:cNvSpPr>
                <p:nvPr/>
              </p:nvSpPr>
              <p:spPr>
                <a:xfrm rot="16200000" flipH="1">
                  <a:off x="9888905" y="1730101"/>
                  <a:ext cx="85780" cy="80633"/>
                </a:xfrm>
                <a:prstGeom prst="ellipse">
                  <a:avLst/>
                </a:prstGeom>
                <a:gradFill rotWithShape="0">
                  <a:gsLst>
                    <a:gs pos="0">
                      <a:srgbClr val="FFFF00"/>
                    </a:gs>
                    <a:gs pos="100000">
                      <a:srgbClr val="FF9900"/>
                    </a:gs>
                  </a:gsLst>
                  <a:path path="shape">
                    <a:fillToRect l="50000" t="50000" r="50000" b="50000"/>
                  </a:path>
                </a:gradFill>
                <a:ln w="28575">
                  <a:solidFill>
                    <a:srgbClr val="FF9900"/>
                  </a:solidFill>
                  <a:round/>
                </a:ln>
              </p:spPr>
              <p:txBody>
                <a:bodyPr vert="eaVert" anchor="t"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lvl="0" algn="ctr">
                    <a:lnSpc>
                      <a:spcPct val="150000"/>
                    </a:lnSpc>
                    <a:spcBef>
                      <a:spcPct val="20000"/>
                    </a:spcBef>
                    <a:buFont typeface="Arial" panose="020B0604020202020204" pitchFamily="34" charset="0"/>
                  </a:pPr>
                  <a:endParaRPr lang="zh-CN" altLang="en-US" sz="2800" b="0">
                    <a:solidFill>
                      <a:srgbClr val="0033CC"/>
                    </a:solidFill>
                    <a:latin typeface="Times New Roman" panose="02020603050405020304" pitchFamily="18" charset="0"/>
                    <a:ea typeface="Times New Roman" panose="02020603050405020304" pitchFamily="18" charset="0"/>
                  </a:endParaRPr>
                </a:p>
              </p:txBody>
            </p:sp>
          </p:grpSp>
          <p:grpSp>
            <p:nvGrpSpPr>
              <p:cNvPr id="92" name="组合 91"/>
              <p:cNvGrpSpPr/>
              <p:nvPr/>
            </p:nvGrpSpPr>
            <p:grpSpPr>
              <a:xfrm>
                <a:off x="9456884" y="2511030"/>
                <a:ext cx="368959" cy="613021"/>
                <a:chOff x="9456884" y="2511030"/>
                <a:chExt cx="368959" cy="613021"/>
              </a:xfrm>
            </p:grpSpPr>
            <p:grpSp>
              <p:nvGrpSpPr>
                <p:cNvPr id="91" name="组合 90"/>
                <p:cNvGrpSpPr/>
                <p:nvPr/>
              </p:nvGrpSpPr>
              <p:grpSpPr>
                <a:xfrm rot="1443116">
                  <a:off x="9456884" y="2511030"/>
                  <a:ext cx="368959" cy="613021"/>
                  <a:chOff x="9870083" y="2091726"/>
                  <a:chExt cx="368959" cy="613021"/>
                </a:xfrm>
              </p:grpSpPr>
              <p:sp>
                <p:nvSpPr>
                  <p:cNvPr id="73" name="任意多边形 66579"/>
                  <p:cNvSpPr>
                    <a:spLocks noChangeAspect="1" noChangeArrowheads="1"/>
                  </p:cNvSpPr>
                  <p:nvPr/>
                </p:nvSpPr>
                <p:spPr bwMode="auto">
                  <a:xfrm>
                    <a:off x="9983513" y="2134966"/>
                    <a:ext cx="255529" cy="569781"/>
                  </a:xfrm>
                  <a:custGeom>
                    <a:avLst/>
                    <a:gdLst>
                      <a:gd name="T0" fmla="*/ 0 w 268"/>
                      <a:gd name="T1" fmla="*/ 2147483646 h 599"/>
                      <a:gd name="T2" fmla="*/ 2147483646 w 268"/>
                      <a:gd name="T3" fmla="*/ 2147483646 h 599"/>
                      <a:gd name="T4" fmla="*/ 2147483646 w 268"/>
                      <a:gd name="T5" fmla="*/ 2147483646 h 599"/>
                      <a:gd name="T6" fmla="*/ 2147483646 w 268"/>
                      <a:gd name="T7" fmla="*/ 2147483646 h 599"/>
                      <a:gd name="T8" fmla="*/ 2147483646 w 268"/>
                      <a:gd name="T9" fmla="*/ 0 h 5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8" h="599">
                        <a:moveTo>
                          <a:pt x="0" y="599"/>
                        </a:moveTo>
                        <a:cubicBezTo>
                          <a:pt x="4" y="582"/>
                          <a:pt x="13" y="544"/>
                          <a:pt x="24" y="495"/>
                        </a:cubicBezTo>
                        <a:cubicBezTo>
                          <a:pt x="35" y="446"/>
                          <a:pt x="42" y="357"/>
                          <a:pt x="64" y="304"/>
                        </a:cubicBezTo>
                        <a:cubicBezTo>
                          <a:pt x="86" y="251"/>
                          <a:pt x="123" y="230"/>
                          <a:pt x="157" y="179"/>
                        </a:cubicBezTo>
                        <a:cubicBezTo>
                          <a:pt x="191" y="128"/>
                          <a:pt x="245" y="37"/>
                          <a:pt x="268" y="0"/>
                        </a:cubicBezTo>
                      </a:path>
                    </a:pathLst>
                  </a:custGeom>
                  <a:noFill/>
                  <a:ln w="76200">
                    <a:solidFill>
                      <a:srgbClr val="000099"/>
                    </a:solidFill>
                    <a:round/>
                  </a:ln>
                </p:spPr>
                <p:txBody>
                  <a:bodyPr anchor="t"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a:lnSpc>
                        <a:spcPct val="150000"/>
                      </a:lnSpc>
                    </a:pPr>
                    <a:endParaRPr lang="zh-CN" altLang="en-US" sz="2600">
                      <a:ea typeface="微软雅黑" panose="020B0503020204020204" charset="-122"/>
                    </a:endParaRPr>
                  </a:p>
                </p:txBody>
              </p:sp>
              <p:sp>
                <p:nvSpPr>
                  <p:cNvPr id="74" name="任意多边形 66580"/>
                  <p:cNvSpPr>
                    <a:spLocks noChangeAspect="1" noChangeArrowheads="1"/>
                  </p:cNvSpPr>
                  <p:nvPr/>
                </p:nvSpPr>
                <p:spPr bwMode="auto">
                  <a:xfrm>
                    <a:off x="9870083" y="2091726"/>
                    <a:ext cx="233309" cy="557084"/>
                  </a:xfrm>
                  <a:custGeom>
                    <a:avLst/>
                    <a:gdLst>
                      <a:gd name="T0" fmla="*/ 0 w 247"/>
                      <a:gd name="T1" fmla="*/ 2147483646 h 585"/>
                      <a:gd name="T2" fmla="*/ 2147483646 w 247"/>
                      <a:gd name="T3" fmla="*/ 2147483646 h 585"/>
                      <a:gd name="T4" fmla="*/ 2147483646 w 247"/>
                      <a:gd name="T5" fmla="*/ 2147483646 h 585"/>
                      <a:gd name="T6" fmla="*/ 2147483646 w 247"/>
                      <a:gd name="T7" fmla="*/ 2147483646 h 585"/>
                      <a:gd name="T8" fmla="*/ 2147483646 w 247"/>
                      <a:gd name="T9" fmla="*/ 0 h 5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6" h="585">
                        <a:moveTo>
                          <a:pt x="0" y="585"/>
                        </a:moveTo>
                        <a:cubicBezTo>
                          <a:pt x="8" y="563"/>
                          <a:pt x="23" y="500"/>
                          <a:pt x="48" y="455"/>
                        </a:cubicBezTo>
                        <a:cubicBezTo>
                          <a:pt x="73" y="410"/>
                          <a:pt x="126" y="371"/>
                          <a:pt x="151" y="317"/>
                        </a:cubicBezTo>
                        <a:cubicBezTo>
                          <a:pt x="176" y="263"/>
                          <a:pt x="181" y="185"/>
                          <a:pt x="197" y="132"/>
                        </a:cubicBezTo>
                        <a:cubicBezTo>
                          <a:pt x="213" y="80"/>
                          <a:pt x="236" y="26"/>
                          <a:pt x="247" y="0"/>
                        </a:cubicBezTo>
                      </a:path>
                    </a:pathLst>
                  </a:custGeom>
                  <a:noFill/>
                  <a:ln w="57150">
                    <a:solidFill>
                      <a:srgbClr val="000099"/>
                    </a:solidFill>
                    <a:round/>
                  </a:ln>
                </p:spPr>
                <p:txBody>
                  <a:bodyPr anchor="t"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a:lnSpc>
                        <a:spcPct val="150000"/>
                      </a:lnSpc>
                    </a:pPr>
                    <a:endParaRPr lang="zh-CN" altLang="en-US" sz="2600">
                      <a:ea typeface="微软雅黑" panose="020B0503020204020204" charset="-122"/>
                    </a:endParaRPr>
                  </a:p>
                </p:txBody>
              </p:sp>
            </p:grpSp>
            <p:sp>
              <p:nvSpPr>
                <p:cNvPr id="70" name="椭圆 66581"/>
                <p:cNvSpPr>
                  <a:spLocks noChangeAspect="1"/>
                </p:cNvSpPr>
                <p:nvPr/>
              </p:nvSpPr>
              <p:spPr>
                <a:xfrm rot="17400000">
                  <a:off x="9577241" y="2766742"/>
                  <a:ext cx="83149" cy="83149"/>
                </a:xfrm>
                <a:prstGeom prst="ellipse">
                  <a:avLst/>
                </a:prstGeom>
                <a:gradFill rotWithShape="0">
                  <a:gsLst>
                    <a:gs pos="0">
                      <a:srgbClr val="FFFF00"/>
                    </a:gs>
                    <a:gs pos="100000">
                      <a:srgbClr val="FF9900"/>
                    </a:gs>
                  </a:gsLst>
                  <a:path path="shape">
                    <a:fillToRect l="50000" t="50000" r="50000" b="50000"/>
                  </a:path>
                </a:gradFill>
                <a:ln w="28575">
                  <a:solidFill>
                    <a:srgbClr val="FF9900"/>
                  </a:solidFill>
                  <a:round/>
                </a:ln>
              </p:spPr>
              <p:txBody>
                <a:bodyPr vert="eaVert" anchor="t"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lvl="0" algn="ctr">
                    <a:lnSpc>
                      <a:spcPct val="150000"/>
                    </a:lnSpc>
                    <a:spcBef>
                      <a:spcPct val="20000"/>
                    </a:spcBef>
                    <a:buFont typeface="Arial" panose="020B0604020202020204" pitchFamily="34" charset="0"/>
                  </a:pPr>
                  <a:endParaRPr lang="zh-CN" altLang="en-US" sz="2800" b="0">
                    <a:solidFill>
                      <a:srgbClr val="0033CC"/>
                    </a:solidFill>
                    <a:latin typeface="Times New Roman" panose="02020603050405020304" pitchFamily="18" charset="0"/>
                    <a:ea typeface="Times New Roman" panose="02020603050405020304" pitchFamily="18" charset="0"/>
                  </a:endParaRPr>
                </a:p>
              </p:txBody>
            </p:sp>
          </p:grpSp>
        </p:grpSp>
      </p:grpSp>
      <p:sp>
        <p:nvSpPr>
          <p:cNvPr id="31752" name="Text Box 9"/>
          <p:cNvSpPr txBox="1">
            <a:spLocks noChangeArrowheads="1"/>
          </p:cNvSpPr>
          <p:nvPr>
            <p:custDataLst>
              <p:tags r:id="rId1"/>
            </p:custDataLst>
          </p:nvPr>
        </p:nvSpPr>
        <p:spPr bwMode="auto">
          <a:xfrm>
            <a:off x="1369695" y="4196080"/>
            <a:ext cx="8673465" cy="2071370"/>
          </a:xfrm>
          <a:prstGeom prst="rect">
            <a:avLst/>
          </a:prstGeom>
          <a:noFill/>
          <a:ln w="38100">
            <a:noFill/>
            <a:miter lim="800000"/>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sz="2400">
                <a:solidFill>
                  <a:schemeClr val="tx1"/>
                </a:solidFill>
                <a:latin typeface="Times New Roman" panose="02020603050405020304" pitchFamily="18" charset="0"/>
                <a:ea typeface="宋体" panose="02010600030101010101" pitchFamily="2" charset="-122"/>
              </a:defRPr>
            </a:lvl5pPr>
            <a:lvl6pPr marL="2514600" indent="-228600" algn="ctr"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ea typeface="宋体" panose="02010600030101010101" pitchFamily="2" charset="-122"/>
              </a:defRPr>
            </a:lvl6pPr>
            <a:lvl7pPr marL="2971800" indent="-228600" algn="ctr"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ea typeface="宋体" panose="02010600030101010101" pitchFamily="2" charset="-122"/>
              </a:defRPr>
            </a:lvl7pPr>
            <a:lvl8pPr marL="3429000" indent="-228600" algn="ctr"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ea typeface="宋体" panose="02010600030101010101" pitchFamily="2" charset="-122"/>
              </a:defRPr>
            </a:lvl8pPr>
            <a:lvl9pPr marL="3886200" indent="-228600" algn="ctr"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ea typeface="宋体" panose="02010600030101010101" pitchFamily="2" charset="-122"/>
              </a:defRPr>
            </a:lvl9pPr>
          </a:lstStyle>
          <a:p>
            <a:pPr algn="l" eaLnBrk="1" hangingPunct="1">
              <a:lnSpc>
                <a:spcPct val="115000"/>
              </a:lnSpc>
            </a:pPr>
            <a:r>
              <a:rPr lang="zh-CN" altLang="en-US" sz="2800" b="1">
                <a:solidFill>
                  <a:schemeClr val="tx1"/>
                </a:solidFill>
                <a:latin typeface="微软雅黑" panose="020B0503020204020204" charset="-122"/>
                <a:ea typeface="微软雅黑" panose="020B0503020204020204" charset="-122"/>
              </a:rPr>
              <a:t>特点：</a:t>
            </a:r>
            <a:r>
              <a:rPr lang="en-US" altLang="zh-CN" sz="2800" b="1">
                <a:solidFill>
                  <a:schemeClr val="tx1"/>
                </a:solidFill>
                <a:latin typeface="微软雅黑" panose="020B0503020204020204" charset="-122"/>
                <a:ea typeface="微软雅黑" panose="020B0503020204020204" charset="-122"/>
              </a:rPr>
              <a:t>A.</a:t>
            </a:r>
            <a:r>
              <a:rPr lang="zh-CN" altLang="en-US" sz="2800" b="1" u="sng">
                <a:solidFill>
                  <a:schemeClr val="tx1"/>
                </a:solidFill>
                <a:latin typeface="微软雅黑" panose="020B0503020204020204" charset="-122"/>
                <a:ea typeface="微软雅黑" panose="020B0503020204020204" charset="-122"/>
              </a:rPr>
              <a:t> </a:t>
            </a:r>
            <a:r>
              <a:rPr lang="en-US" altLang="zh-CN" sz="2800" b="1" u="sng">
                <a:solidFill>
                  <a:schemeClr val="tx1"/>
                </a:solidFill>
                <a:latin typeface="微软雅黑" panose="020B0503020204020204" charset="-122"/>
                <a:ea typeface="微软雅黑" panose="020B0503020204020204" charset="-122"/>
              </a:rPr>
              <a:t>                  </a:t>
            </a:r>
            <a:r>
              <a:rPr lang="zh-CN" altLang="en-US" sz="2800" b="1">
                <a:solidFill>
                  <a:schemeClr val="tx1"/>
                </a:solidFill>
                <a:latin typeface="微软雅黑" panose="020B0503020204020204" charset="-122"/>
                <a:ea typeface="微软雅黑" panose="020B0503020204020204" charset="-122"/>
              </a:rPr>
              <a:t>消失、</a:t>
            </a:r>
            <a:r>
              <a:rPr lang="en-US" altLang="zh-CN" sz="2800" b="1" u="sng">
                <a:solidFill>
                  <a:schemeClr val="tx1"/>
                </a:solidFill>
                <a:latin typeface="微软雅黑" panose="020B0503020204020204" charset="-122"/>
                <a:ea typeface="微软雅黑" panose="020B0503020204020204" charset="-122"/>
              </a:rPr>
              <a:t>            </a:t>
            </a:r>
            <a:r>
              <a:rPr lang="zh-CN" altLang="en-US" sz="2800" b="1">
                <a:solidFill>
                  <a:schemeClr val="tx1"/>
                </a:solidFill>
                <a:latin typeface="微软雅黑" panose="020B0503020204020204" charset="-122"/>
                <a:ea typeface="微软雅黑" panose="020B0503020204020204" charset="-122"/>
              </a:rPr>
              <a:t>出现</a:t>
            </a:r>
            <a:endParaRPr lang="zh-CN" altLang="en-US" sz="2800" b="1">
              <a:solidFill>
                <a:schemeClr val="tx1"/>
              </a:solidFill>
              <a:latin typeface="微软雅黑" panose="020B0503020204020204" charset="-122"/>
              <a:ea typeface="微软雅黑" panose="020B0503020204020204" charset="-122"/>
            </a:endParaRPr>
          </a:p>
          <a:p>
            <a:pPr algn="l" eaLnBrk="1" hangingPunct="1">
              <a:lnSpc>
                <a:spcPct val="115000"/>
              </a:lnSpc>
            </a:pPr>
            <a:r>
              <a:rPr lang="en-US" altLang="zh-CN" sz="2800" b="1">
                <a:solidFill>
                  <a:schemeClr val="tx1"/>
                </a:solidFill>
                <a:latin typeface="微软雅黑" panose="020B0503020204020204" charset="-122"/>
                <a:ea typeface="微软雅黑" panose="020B0503020204020204" charset="-122"/>
              </a:rPr>
              <a:t>          B.</a:t>
            </a:r>
            <a:r>
              <a:rPr lang="en-US" altLang="zh-CN" sz="2800" b="1" u="sng">
                <a:solidFill>
                  <a:schemeClr val="tx1"/>
                </a:solidFill>
                <a:latin typeface="微软雅黑" panose="020B0503020204020204" charset="-122"/>
                <a:ea typeface="微软雅黑" panose="020B0503020204020204" charset="-122"/>
              </a:rPr>
              <a:t>                   </a:t>
            </a:r>
            <a:r>
              <a:rPr lang="zh-CN" altLang="en-US" sz="2800" b="1">
                <a:solidFill>
                  <a:schemeClr val="tx1"/>
                </a:solidFill>
                <a:latin typeface="微软雅黑" panose="020B0503020204020204" charset="-122"/>
                <a:ea typeface="微软雅黑" panose="020B0503020204020204" charset="-122"/>
              </a:rPr>
              <a:t>两两配对即联会，形成</a:t>
            </a:r>
            <a:r>
              <a:rPr lang="en-US" altLang="zh-CN" sz="2800" b="1" u="sng">
                <a:solidFill>
                  <a:schemeClr val="tx1"/>
                </a:solidFill>
                <a:latin typeface="微软雅黑" panose="020B0503020204020204" charset="-122"/>
                <a:ea typeface="微软雅黑" panose="020B0503020204020204" charset="-122"/>
              </a:rPr>
              <a:t>      </a:t>
            </a:r>
            <a:r>
              <a:rPr lang="zh-CN" altLang="en-US" sz="2800" b="1">
                <a:solidFill>
                  <a:schemeClr val="tx1"/>
                </a:solidFill>
                <a:latin typeface="微软雅黑" panose="020B0503020204020204" charset="-122"/>
                <a:ea typeface="微软雅黑" panose="020B0503020204020204" charset="-122"/>
              </a:rPr>
              <a:t>分体。</a:t>
            </a:r>
            <a:endParaRPr lang="zh-CN" altLang="en-US" sz="2800" b="1">
              <a:solidFill>
                <a:schemeClr val="tx1"/>
              </a:solidFill>
              <a:latin typeface="微软雅黑" panose="020B0503020204020204" charset="-122"/>
              <a:ea typeface="微软雅黑" panose="020B0503020204020204" charset="-122"/>
            </a:endParaRPr>
          </a:p>
          <a:p>
            <a:pPr algn="l" eaLnBrk="1" hangingPunct="1">
              <a:lnSpc>
                <a:spcPct val="115000"/>
              </a:lnSpc>
            </a:pPr>
            <a:r>
              <a:rPr lang="en-US" altLang="zh-CN" sz="2800" b="1">
                <a:solidFill>
                  <a:schemeClr val="tx1"/>
                </a:solidFill>
                <a:latin typeface="微软雅黑" panose="020B0503020204020204" charset="-122"/>
                <a:ea typeface="微软雅黑" panose="020B0503020204020204" charset="-122"/>
              </a:rPr>
              <a:t>          C.</a:t>
            </a:r>
            <a:r>
              <a:rPr lang="zh-CN" altLang="en-US" sz="2800" b="1">
                <a:solidFill>
                  <a:schemeClr val="tx1"/>
                </a:solidFill>
                <a:latin typeface="微软雅黑" panose="020B0503020204020204" charset="-122"/>
                <a:ea typeface="微软雅黑" panose="020B0503020204020204" charset="-122"/>
              </a:rPr>
              <a:t>四分体中的</a:t>
            </a:r>
            <a:r>
              <a:rPr lang="en-US" altLang="zh-CN" sz="2800" b="1" u="sng">
                <a:solidFill>
                  <a:schemeClr val="tx1"/>
                </a:solidFill>
                <a:latin typeface="微软雅黑" panose="020B0503020204020204" charset="-122"/>
                <a:ea typeface="微软雅黑" panose="020B0503020204020204" charset="-122"/>
              </a:rPr>
              <a:t>                           </a:t>
            </a:r>
            <a:r>
              <a:rPr lang="zh-CN" altLang="en-US" sz="2800" b="1">
                <a:solidFill>
                  <a:schemeClr val="tx1"/>
                </a:solidFill>
                <a:latin typeface="微软雅黑" panose="020B0503020204020204" charset="-122"/>
                <a:ea typeface="微软雅黑" panose="020B0503020204020204" charset="-122"/>
              </a:rPr>
              <a:t>之间可能发生</a:t>
            </a:r>
            <a:r>
              <a:rPr lang="en-US" altLang="zh-CN" sz="2800" b="1">
                <a:solidFill>
                  <a:schemeClr val="tx1"/>
                </a:solidFill>
                <a:latin typeface="微软雅黑" panose="020B0503020204020204" charset="-122"/>
                <a:ea typeface="微软雅黑" panose="020B0503020204020204" charset="-122"/>
              </a:rPr>
              <a:t>  	     </a:t>
            </a:r>
            <a:r>
              <a:rPr lang="zh-CN" altLang="en-US" sz="2800" b="1">
                <a:solidFill>
                  <a:schemeClr val="tx1"/>
                </a:solidFill>
                <a:latin typeface="微软雅黑" panose="020B0503020204020204" charset="-122"/>
                <a:ea typeface="微软雅黑" panose="020B0503020204020204" charset="-122"/>
              </a:rPr>
              <a:t>局部的交叉互换。</a:t>
            </a:r>
            <a:endParaRPr lang="zh-CN" altLang="en-US" sz="2800" b="1">
              <a:solidFill>
                <a:schemeClr val="tx1"/>
              </a:solidFill>
              <a:latin typeface="微软雅黑" panose="020B0503020204020204" charset="-122"/>
              <a:ea typeface="微软雅黑" panose="020B0503020204020204" charset="-122"/>
            </a:endParaRPr>
          </a:p>
        </p:txBody>
      </p:sp>
      <p:sp>
        <p:nvSpPr>
          <p:cNvPr id="2" name="文本框 1"/>
          <p:cNvSpPr txBox="1"/>
          <p:nvPr>
            <p:custDataLst>
              <p:tags r:id="rId2"/>
            </p:custDataLst>
          </p:nvPr>
        </p:nvSpPr>
        <p:spPr>
          <a:xfrm>
            <a:off x="2929255" y="4712970"/>
            <a:ext cx="2019300" cy="521970"/>
          </a:xfrm>
          <a:prstGeom prst="rect">
            <a:avLst/>
          </a:prstGeom>
          <a:noFill/>
        </p:spPr>
        <p:txBody>
          <a:bodyPr wrap="square" rtlCol="0" anchor="t">
            <a:spAutoFit/>
          </a:bodyPr>
          <a:lstStyle/>
          <a:p>
            <a:r>
              <a:rPr lang="zh-CN" altLang="en-US" sz="2800" b="1">
                <a:solidFill>
                  <a:srgbClr val="FF0000"/>
                </a:solidFill>
                <a:latin typeface="微软雅黑" panose="020B0503020204020204" charset="-122"/>
                <a:ea typeface="微软雅黑" panose="020B0503020204020204" charset="-122"/>
                <a:sym typeface="+mn-ea"/>
              </a:rPr>
              <a:t>同源染色体</a:t>
            </a:r>
            <a:endParaRPr lang="zh-CN" altLang="en-US" sz="2800" b="1">
              <a:solidFill>
                <a:srgbClr val="FF0000"/>
              </a:solidFill>
              <a:latin typeface="微软雅黑" panose="020B0503020204020204" charset="-122"/>
              <a:ea typeface="微软雅黑" panose="020B0503020204020204" charset="-122"/>
              <a:sym typeface="+mn-ea"/>
            </a:endParaRPr>
          </a:p>
        </p:txBody>
      </p:sp>
      <p:sp>
        <p:nvSpPr>
          <p:cNvPr id="3" name="文本框 2"/>
          <p:cNvSpPr txBox="1"/>
          <p:nvPr>
            <p:custDataLst>
              <p:tags r:id="rId3"/>
            </p:custDataLst>
          </p:nvPr>
        </p:nvSpPr>
        <p:spPr>
          <a:xfrm>
            <a:off x="8526145" y="4671695"/>
            <a:ext cx="323215" cy="521970"/>
          </a:xfrm>
          <a:prstGeom prst="rect">
            <a:avLst/>
          </a:prstGeom>
          <a:noFill/>
        </p:spPr>
        <p:txBody>
          <a:bodyPr wrap="square" rtlCol="0" anchor="t">
            <a:spAutoFit/>
          </a:bodyPr>
          <a:lstStyle/>
          <a:p>
            <a:r>
              <a:rPr lang="zh-CN" altLang="en-US" sz="2800" b="1">
                <a:solidFill>
                  <a:srgbClr val="FF0000"/>
                </a:solidFill>
                <a:latin typeface="微软雅黑" panose="020B0503020204020204" charset="-122"/>
                <a:ea typeface="微软雅黑" panose="020B0503020204020204" charset="-122"/>
                <a:sym typeface="+mn-ea"/>
              </a:rPr>
              <a:t>四</a:t>
            </a:r>
            <a:endParaRPr lang="zh-CN" altLang="en-US" sz="2800" b="1">
              <a:solidFill>
                <a:srgbClr val="FF0000"/>
              </a:solidFill>
              <a:latin typeface="微软雅黑" panose="020B0503020204020204" charset="-122"/>
              <a:ea typeface="微软雅黑" panose="020B0503020204020204" charset="-122"/>
              <a:sym typeface="+mn-ea"/>
            </a:endParaRPr>
          </a:p>
        </p:txBody>
      </p:sp>
      <p:sp>
        <p:nvSpPr>
          <p:cNvPr id="4" name="文本框 3"/>
          <p:cNvSpPr txBox="1"/>
          <p:nvPr>
            <p:custDataLst>
              <p:tags r:id="rId4"/>
            </p:custDataLst>
          </p:nvPr>
        </p:nvSpPr>
        <p:spPr>
          <a:xfrm>
            <a:off x="2871470" y="4196080"/>
            <a:ext cx="2276475" cy="521970"/>
          </a:xfrm>
          <a:prstGeom prst="rect">
            <a:avLst/>
          </a:prstGeom>
          <a:noFill/>
        </p:spPr>
        <p:txBody>
          <a:bodyPr wrap="square" rtlCol="0" anchor="t">
            <a:spAutoFit/>
          </a:bodyPr>
          <a:lstStyle/>
          <a:p>
            <a:r>
              <a:rPr lang="zh-CN" altLang="en-US" sz="2800" b="1">
                <a:solidFill>
                  <a:srgbClr val="FF0000"/>
                </a:solidFill>
                <a:latin typeface="微软雅黑" panose="020B0503020204020204" charset="-122"/>
                <a:ea typeface="微软雅黑" panose="020B0503020204020204" charset="-122"/>
                <a:sym typeface="+mn-ea"/>
              </a:rPr>
              <a:t>核膜、核仁</a:t>
            </a:r>
            <a:endParaRPr lang="zh-CN" altLang="en-US" sz="2800" b="1">
              <a:solidFill>
                <a:srgbClr val="FF0000"/>
              </a:solidFill>
              <a:latin typeface="微软雅黑" panose="020B0503020204020204" charset="-122"/>
              <a:ea typeface="微软雅黑" panose="020B0503020204020204" charset="-122"/>
              <a:sym typeface="+mn-ea"/>
            </a:endParaRPr>
          </a:p>
        </p:txBody>
      </p:sp>
      <p:sp>
        <p:nvSpPr>
          <p:cNvPr id="11" name="文本框 10"/>
          <p:cNvSpPr txBox="1"/>
          <p:nvPr>
            <p:custDataLst>
              <p:tags r:id="rId5"/>
            </p:custDataLst>
          </p:nvPr>
        </p:nvSpPr>
        <p:spPr>
          <a:xfrm>
            <a:off x="6028690" y="4253865"/>
            <a:ext cx="1310640" cy="521970"/>
          </a:xfrm>
          <a:prstGeom prst="rect">
            <a:avLst/>
          </a:prstGeom>
          <a:noFill/>
        </p:spPr>
        <p:txBody>
          <a:bodyPr wrap="square" rtlCol="0" anchor="t">
            <a:spAutoFit/>
          </a:bodyPr>
          <a:lstStyle/>
          <a:p>
            <a:r>
              <a:rPr lang="zh-CN" altLang="en-US" sz="2800" b="1">
                <a:solidFill>
                  <a:srgbClr val="FF0000"/>
                </a:solidFill>
                <a:latin typeface="微软雅黑" panose="020B0503020204020204" charset="-122"/>
                <a:ea typeface="微软雅黑" panose="020B0503020204020204" charset="-122"/>
                <a:sym typeface="+mn-ea"/>
              </a:rPr>
              <a:t>染色体</a:t>
            </a:r>
            <a:endParaRPr lang="zh-CN" altLang="en-US" sz="2800" b="1">
              <a:solidFill>
                <a:srgbClr val="FF0000"/>
              </a:solidFill>
              <a:latin typeface="微软雅黑" panose="020B0503020204020204" charset="-122"/>
              <a:ea typeface="微软雅黑" panose="020B0503020204020204" charset="-122"/>
              <a:sym typeface="+mn-ea"/>
            </a:endParaRPr>
          </a:p>
        </p:txBody>
      </p:sp>
      <p:sp>
        <p:nvSpPr>
          <p:cNvPr id="12" name="文本框 11"/>
          <p:cNvSpPr txBox="1"/>
          <p:nvPr>
            <p:custDataLst>
              <p:tags r:id="rId6"/>
            </p:custDataLst>
          </p:nvPr>
        </p:nvSpPr>
        <p:spPr>
          <a:xfrm>
            <a:off x="4731385" y="5234940"/>
            <a:ext cx="2697480" cy="521970"/>
          </a:xfrm>
          <a:prstGeom prst="rect">
            <a:avLst/>
          </a:prstGeom>
          <a:noFill/>
        </p:spPr>
        <p:txBody>
          <a:bodyPr wrap="square" rtlCol="0" anchor="t">
            <a:spAutoFit/>
          </a:bodyPr>
          <a:lstStyle/>
          <a:p>
            <a:r>
              <a:rPr lang="zh-CN" altLang="en-US" sz="2800" b="1">
                <a:solidFill>
                  <a:srgbClr val="FF0000"/>
                </a:solidFill>
                <a:latin typeface="微软雅黑" panose="020B0503020204020204" charset="-122"/>
                <a:ea typeface="微软雅黑" panose="020B0503020204020204" charset="-122"/>
                <a:sym typeface="+mn-ea"/>
              </a:rPr>
              <a:t>非姐妹染色单体</a:t>
            </a:r>
            <a:endParaRPr lang="zh-CN" altLang="en-US" sz="2800" b="1">
              <a:solidFill>
                <a:srgbClr val="FF0000"/>
              </a:solidFill>
              <a:latin typeface="微软雅黑" panose="020B0503020204020204" charset="-122"/>
              <a:ea typeface="微软雅黑" panose="020B0503020204020204" charset="-122"/>
              <a:sym typeface="+mn-ea"/>
            </a:endParaRPr>
          </a:p>
        </p:txBody>
      </p:sp>
      <p:sp>
        <p:nvSpPr>
          <p:cNvPr id="14" name="Rectangle 25"/>
          <p:cNvSpPr/>
          <p:nvPr/>
        </p:nvSpPr>
        <p:spPr>
          <a:xfrm>
            <a:off x="1759415" y="5345274"/>
            <a:ext cx="1313427" cy="580415"/>
          </a:xfrm>
          <a:prstGeom prst="rect">
            <a:avLst/>
          </a:prstGeom>
          <a:noFill/>
          <a:ln>
            <a:noFill/>
            <a:miter lim="800000"/>
          </a:ln>
        </p:spPr>
        <p:txBody>
          <a:bodyPr wrap="square" anchor="ctr" anchorCtr="0">
            <a:spAutoFit/>
          </a:bodyP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lvl="0">
              <a:lnSpc>
                <a:spcPct val="150000"/>
              </a:lnSpc>
              <a:buFont typeface="Arial" panose="020B0604020202020204" pitchFamily="34" charset="0"/>
            </a:pPr>
            <a:r>
              <a:rPr lang="zh-CN" altLang="en-US" sz="2400" dirty="0">
                <a:solidFill>
                  <a:srgbClr val="0070C0"/>
                </a:solidFill>
                <a:latin typeface="+mn-lt"/>
                <a:ea typeface="+mn-ea"/>
              </a:rPr>
              <a:t>四分体：</a:t>
            </a:r>
            <a:endParaRPr lang="zh-CN" altLang="en-US" sz="2400" dirty="0">
              <a:solidFill>
                <a:srgbClr val="0070C0"/>
              </a:solidFill>
              <a:latin typeface="+mn-lt"/>
              <a:ea typeface="+mn-ea"/>
            </a:endParaRPr>
          </a:p>
        </p:txBody>
      </p:sp>
      <p:sp>
        <p:nvSpPr>
          <p:cNvPr id="16" name="Rectangle 27"/>
          <p:cNvSpPr/>
          <p:nvPr/>
        </p:nvSpPr>
        <p:spPr>
          <a:xfrm>
            <a:off x="1798763" y="4488147"/>
            <a:ext cx="1274079" cy="580415"/>
          </a:xfrm>
          <a:prstGeom prst="rect">
            <a:avLst/>
          </a:prstGeom>
          <a:noFill/>
          <a:ln>
            <a:noFill/>
            <a:miter lim="800000"/>
          </a:ln>
        </p:spPr>
        <p:txBody>
          <a:bodyPr wrap="square" anchor="ctr" anchorCtr="0">
            <a:spAutoFit/>
          </a:bodyP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lvl="0">
              <a:lnSpc>
                <a:spcPct val="150000"/>
              </a:lnSpc>
              <a:buFont typeface="Arial" panose="020B0604020202020204" pitchFamily="34" charset="0"/>
            </a:pPr>
            <a:r>
              <a:rPr lang="zh-CN" altLang="en-US" sz="2400" dirty="0">
                <a:solidFill>
                  <a:srgbClr val="0070C0"/>
                </a:solidFill>
                <a:latin typeface="+mn-lt"/>
                <a:ea typeface="+mn-ea"/>
              </a:rPr>
              <a:t>联  会：</a:t>
            </a:r>
            <a:endParaRPr lang="zh-CN" altLang="en-US" sz="2400" dirty="0">
              <a:solidFill>
                <a:srgbClr val="0070C0"/>
              </a:solidFill>
              <a:latin typeface="+mn-lt"/>
              <a:ea typeface="+mn-ea"/>
            </a:endParaRPr>
          </a:p>
        </p:txBody>
      </p:sp>
      <p:sp>
        <p:nvSpPr>
          <p:cNvPr id="18" name="文本框 17"/>
          <p:cNvSpPr txBox="1"/>
          <p:nvPr/>
        </p:nvSpPr>
        <p:spPr>
          <a:xfrm>
            <a:off x="1331128" y="3852153"/>
            <a:ext cx="1741714" cy="461665"/>
          </a:xfrm>
          <a:prstGeom prst="rect">
            <a:avLst/>
          </a:prstGeom>
          <a:noFill/>
        </p:spPr>
        <p:txBody>
          <a:bodyPr wrap="square" rtlCol="0">
            <a:spAutoFit/>
          </a:bodyPr>
          <a:lstStyle/>
          <a:p>
            <a:r>
              <a:rPr lang="zh-CN" altLang="en-US" sz="2400" b="1" dirty="0">
                <a:solidFill>
                  <a:srgbClr val="0070C0"/>
                </a:solidFill>
              </a:rPr>
              <a:t>同源染色体：</a:t>
            </a:r>
            <a:endParaRPr lang="zh-CN" altLang="en-US" sz="2400" b="1" dirty="0">
              <a:solidFill>
                <a:srgbClr val="0070C0"/>
              </a:solidFill>
            </a:endParaRPr>
          </a:p>
        </p:txBody>
      </p:sp>
      <p:sp>
        <p:nvSpPr>
          <p:cNvPr id="44" name="文本框 43"/>
          <p:cNvSpPr txBox="1"/>
          <p:nvPr/>
        </p:nvSpPr>
        <p:spPr>
          <a:xfrm>
            <a:off x="3138653" y="3885434"/>
            <a:ext cx="8057304" cy="461665"/>
          </a:xfrm>
          <a:prstGeom prst="rect">
            <a:avLst/>
          </a:prstGeom>
          <a:noFill/>
        </p:spPr>
        <p:txBody>
          <a:bodyPr wrap="square" rtlCol="0">
            <a:spAutoFit/>
          </a:bodyPr>
          <a:lstStyle/>
          <a:p>
            <a:r>
              <a:rPr lang="zh-CN" altLang="en-US" sz="2400" dirty="0"/>
              <a:t>性状和大小一般都相同，一条来自父方、一条来自母方</a:t>
            </a:r>
            <a:endParaRPr lang="zh-CN" altLang="en-US" sz="2400" dirty="0"/>
          </a:p>
        </p:txBody>
      </p:sp>
      <p:sp>
        <p:nvSpPr>
          <p:cNvPr id="45" name="Rectangle 26"/>
          <p:cNvSpPr/>
          <p:nvPr/>
        </p:nvSpPr>
        <p:spPr>
          <a:xfrm>
            <a:off x="3116384" y="5337298"/>
            <a:ext cx="7919792" cy="581057"/>
          </a:xfrm>
          <a:prstGeom prst="rect">
            <a:avLst/>
          </a:prstGeom>
          <a:noFill/>
          <a:ln>
            <a:noFill/>
            <a:miter lim="800000"/>
          </a:ln>
        </p:spPr>
        <p:txBody>
          <a:bodyPr anchor="t" anchorCtr="0">
            <a:spAutoFit/>
          </a:bodyP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a:lnSpc>
                <a:spcPct val="150000"/>
              </a:lnSpc>
              <a:spcBef>
                <a:spcPct val="50000"/>
              </a:spcBef>
            </a:pPr>
            <a:r>
              <a:rPr lang="zh-CN" altLang="en-US" sz="2400" b="0" dirty="0">
                <a:latin typeface="微软雅黑" panose="020B0503020204020204" charset="-122"/>
                <a:ea typeface="微软雅黑" panose="020B0503020204020204" charset="-122"/>
              </a:rPr>
              <a:t>联会后的每对同源染色体中含有四条染色单体</a:t>
            </a:r>
            <a:endParaRPr lang="zh-CN" altLang="en-US" sz="2400" b="0" dirty="0">
              <a:latin typeface="微软雅黑" panose="020B0503020204020204" charset="-122"/>
              <a:ea typeface="微软雅黑" panose="020B0503020204020204" charset="-122"/>
            </a:endParaRPr>
          </a:p>
        </p:txBody>
      </p:sp>
      <p:sp>
        <p:nvSpPr>
          <p:cNvPr id="46" name="Rectangle 28"/>
          <p:cNvSpPr/>
          <p:nvPr/>
        </p:nvSpPr>
        <p:spPr>
          <a:xfrm>
            <a:off x="3138653" y="4473373"/>
            <a:ext cx="5175639" cy="580415"/>
          </a:xfrm>
          <a:prstGeom prst="rect">
            <a:avLst/>
          </a:prstGeom>
          <a:noFill/>
          <a:ln>
            <a:noFill/>
            <a:miter lim="800000"/>
          </a:ln>
        </p:spPr>
        <p:txBody>
          <a:bodyPr anchor="t" anchorCtr="0">
            <a:spAutoFit/>
          </a:bodyP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lvl="0">
              <a:lnSpc>
                <a:spcPct val="150000"/>
              </a:lnSpc>
              <a:spcBef>
                <a:spcPct val="50000"/>
              </a:spcBef>
              <a:buFont typeface="Arial" panose="020B0604020202020204" pitchFamily="34" charset="0"/>
            </a:pPr>
            <a:r>
              <a:rPr lang="zh-CN" altLang="en-US" sz="2400" b="0" dirty="0">
                <a:latin typeface="+mn-lt"/>
                <a:ea typeface="+mn-ea"/>
              </a:rPr>
              <a:t>同源染色体两两配对的现象</a:t>
            </a:r>
            <a:endParaRPr lang="zh-CN" altLang="en-US" sz="2400" b="0" dirty="0">
              <a:latin typeface="+mn-lt"/>
              <a:ea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4"/>
                                        </p:tgtEl>
                                        <p:attrNameLst>
                                          <p:attrName>style.visibility</p:attrName>
                                        </p:attrNameLst>
                                      </p:cBhvr>
                                      <p:to>
                                        <p:strVal val="visible"/>
                                      </p:to>
                                    </p:set>
                                    <p:anim calcmode="lin" valueType="num">
                                      <p:cBhvr additive="base">
                                        <p:cTn id="7" dur="500" fill="hold"/>
                                        <p:tgtEl>
                                          <p:spTgt spid="94"/>
                                        </p:tgtEl>
                                        <p:attrNameLst>
                                          <p:attrName>ppt_x</p:attrName>
                                        </p:attrNameLst>
                                      </p:cBhvr>
                                      <p:tavLst>
                                        <p:tav tm="0">
                                          <p:val>
                                            <p:strVal val="#ppt_x"/>
                                          </p:val>
                                        </p:tav>
                                        <p:tav tm="100000">
                                          <p:val>
                                            <p:strVal val="#ppt_x"/>
                                          </p:val>
                                        </p:tav>
                                      </p:tavLst>
                                    </p:anim>
                                    <p:anim calcmode="lin" valueType="num">
                                      <p:cBhvr additive="base">
                                        <p:cTn id="8" dur="500" fill="hold"/>
                                        <p:tgtEl>
                                          <p:spTgt spid="9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7" presetClass="entr" presetSubtype="0" fill="hold" grpId="0" nodeType="clickEffect">
                                  <p:stCondLst>
                                    <p:cond delay="0"/>
                                  </p:stCondLst>
                                  <p:childTnLst>
                                    <p:set>
                                      <p:cBhvr>
                                        <p:cTn id="12" dur="1" fill="hold">
                                          <p:stCondLst>
                                            <p:cond delay="0"/>
                                          </p:stCondLst>
                                        </p:cTn>
                                        <p:tgtEl>
                                          <p:spTgt spid="31752"/>
                                        </p:tgtEl>
                                        <p:attrNameLst>
                                          <p:attrName>style.visibility</p:attrName>
                                        </p:attrNameLst>
                                      </p:cBhvr>
                                      <p:to>
                                        <p:strVal val="visible"/>
                                      </p:to>
                                    </p:set>
                                    <p:animEffect transition="in" filter="fade">
                                      <p:cBhvr>
                                        <p:cTn id="13" dur="1000"/>
                                        <p:tgtEl>
                                          <p:spTgt spid="31752"/>
                                        </p:tgtEl>
                                      </p:cBhvr>
                                    </p:animEffect>
                                    <p:anim calcmode="lin" valueType="num">
                                      <p:cBhvr>
                                        <p:cTn id="14" dur="1000" fill="hold"/>
                                        <p:tgtEl>
                                          <p:spTgt spid="31752"/>
                                        </p:tgtEl>
                                        <p:attrNameLst>
                                          <p:attrName>ppt_x</p:attrName>
                                        </p:attrNameLst>
                                      </p:cBhvr>
                                      <p:tavLst>
                                        <p:tav tm="0">
                                          <p:val>
                                            <p:strVal val="#ppt_x"/>
                                          </p:val>
                                        </p:tav>
                                        <p:tav tm="100000">
                                          <p:val>
                                            <p:strVal val="#ppt_x"/>
                                          </p:val>
                                        </p:tav>
                                      </p:tavLst>
                                    </p:anim>
                                    <p:anim calcmode="lin" valueType="num">
                                      <p:cBhvr>
                                        <p:cTn id="15" dur="1000" fill="hold"/>
                                        <p:tgtEl>
                                          <p:spTgt spid="3175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7"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1000"/>
                                        <p:tgtEl>
                                          <p:spTgt spid="4"/>
                                        </p:tgtEl>
                                      </p:cBhvr>
                                    </p:animEffect>
                                    <p:anim calcmode="lin" valueType="num">
                                      <p:cBhvr>
                                        <p:cTn id="21" dur="1000" fill="hold"/>
                                        <p:tgtEl>
                                          <p:spTgt spid="4"/>
                                        </p:tgtEl>
                                        <p:attrNameLst>
                                          <p:attrName>ppt_x</p:attrName>
                                        </p:attrNameLst>
                                      </p:cBhvr>
                                      <p:tavLst>
                                        <p:tav tm="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7"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7" presetClass="entr" presetSubtype="0" fill="hold" grpId="0" nodeType="click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fade">
                                      <p:cBhvr>
                                        <p:cTn id="34" dur="1000"/>
                                        <p:tgtEl>
                                          <p:spTgt spid="2"/>
                                        </p:tgtEl>
                                      </p:cBhvr>
                                    </p:animEffect>
                                    <p:anim calcmode="lin" valueType="num">
                                      <p:cBhvr>
                                        <p:cTn id="35" dur="1000" fill="hold"/>
                                        <p:tgtEl>
                                          <p:spTgt spid="2"/>
                                        </p:tgtEl>
                                        <p:attrNameLst>
                                          <p:attrName>ppt_x</p:attrName>
                                        </p:attrNameLst>
                                      </p:cBhvr>
                                      <p:tavLst>
                                        <p:tav tm="0">
                                          <p:val>
                                            <p:strVal val="#ppt_x"/>
                                          </p:val>
                                        </p:tav>
                                        <p:tav tm="100000">
                                          <p:val>
                                            <p:strVal val="#ppt_x"/>
                                          </p:val>
                                        </p:tav>
                                      </p:tavLst>
                                    </p:anim>
                                    <p:anim calcmode="lin" valueType="num">
                                      <p:cBhvr>
                                        <p:cTn id="3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7" presetClass="entr" presetSubtype="0" fill="hold" grpId="0" nodeType="click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fade">
                                      <p:cBhvr>
                                        <p:cTn id="41" dur="1000"/>
                                        <p:tgtEl>
                                          <p:spTgt spid="3"/>
                                        </p:tgtEl>
                                      </p:cBhvr>
                                    </p:animEffect>
                                    <p:anim calcmode="lin" valueType="num">
                                      <p:cBhvr>
                                        <p:cTn id="42" dur="1000" fill="hold"/>
                                        <p:tgtEl>
                                          <p:spTgt spid="3"/>
                                        </p:tgtEl>
                                        <p:attrNameLst>
                                          <p:attrName>ppt_x</p:attrName>
                                        </p:attrNameLst>
                                      </p:cBhvr>
                                      <p:tavLst>
                                        <p:tav tm="0">
                                          <p:val>
                                            <p:strVal val="#ppt_x"/>
                                          </p:val>
                                        </p:tav>
                                        <p:tav tm="100000">
                                          <p:val>
                                            <p:strVal val="#ppt_x"/>
                                          </p:val>
                                        </p:tav>
                                      </p:tavLst>
                                    </p:anim>
                                    <p:anim calcmode="lin" valueType="num">
                                      <p:cBhvr>
                                        <p:cTn id="4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7" presetClass="entr" presetSubtype="0" fill="hold" grpId="0" nodeType="click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fade">
                                      <p:cBhvr>
                                        <p:cTn id="48" dur="1000"/>
                                        <p:tgtEl>
                                          <p:spTgt spid="12"/>
                                        </p:tgtEl>
                                      </p:cBhvr>
                                    </p:animEffect>
                                    <p:anim calcmode="lin" valueType="num">
                                      <p:cBhvr>
                                        <p:cTn id="49" dur="1000" fill="hold"/>
                                        <p:tgtEl>
                                          <p:spTgt spid="12"/>
                                        </p:tgtEl>
                                        <p:attrNameLst>
                                          <p:attrName>ppt_x</p:attrName>
                                        </p:attrNameLst>
                                      </p:cBhvr>
                                      <p:tavLst>
                                        <p:tav tm="0">
                                          <p:val>
                                            <p:strVal val="#ppt_x"/>
                                          </p:val>
                                        </p:tav>
                                        <p:tav tm="100000">
                                          <p:val>
                                            <p:strVal val="#ppt_x"/>
                                          </p:val>
                                        </p:tav>
                                      </p:tavLst>
                                    </p:anim>
                                    <p:anim calcmode="lin" valueType="num">
                                      <p:cBhvr>
                                        <p:cTn id="5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1" nodeType="clickEffect">
                                  <p:stCondLst>
                                    <p:cond delay="0"/>
                                  </p:stCondLst>
                                  <p:childTnLst>
                                    <p:set>
                                      <p:cBhvr>
                                        <p:cTn id="54" dur="1" fill="hold">
                                          <p:stCondLst>
                                            <p:cond delay="0"/>
                                          </p:stCondLst>
                                        </p:cTn>
                                        <p:tgtEl>
                                          <p:spTgt spid="31752"/>
                                        </p:tgtEl>
                                        <p:attrNameLst>
                                          <p:attrName>style.visibility</p:attrName>
                                        </p:attrNameLst>
                                      </p:cBhvr>
                                      <p:to>
                                        <p:strVal val="hidden"/>
                                      </p:to>
                                    </p:set>
                                  </p:childTnLst>
                                </p:cTn>
                              </p:par>
                              <p:par>
                                <p:cTn id="55" presetID="1" presetClass="exit" presetSubtype="0" fill="hold" grpId="1" nodeType="withEffect">
                                  <p:stCondLst>
                                    <p:cond delay="0"/>
                                  </p:stCondLst>
                                  <p:childTnLst>
                                    <p:set>
                                      <p:cBhvr>
                                        <p:cTn id="56" dur="1" fill="hold">
                                          <p:stCondLst>
                                            <p:cond delay="0"/>
                                          </p:stCondLst>
                                        </p:cTn>
                                        <p:tgtEl>
                                          <p:spTgt spid="4"/>
                                        </p:tgtEl>
                                        <p:attrNameLst>
                                          <p:attrName>style.visibility</p:attrName>
                                        </p:attrNameLst>
                                      </p:cBhvr>
                                      <p:to>
                                        <p:strVal val="hidden"/>
                                      </p:to>
                                    </p:set>
                                  </p:childTnLst>
                                </p:cTn>
                              </p:par>
                              <p:par>
                                <p:cTn id="57" presetID="1" presetClass="exit" presetSubtype="0" fill="hold" grpId="1" nodeType="withEffect">
                                  <p:stCondLst>
                                    <p:cond delay="0"/>
                                  </p:stCondLst>
                                  <p:childTnLst>
                                    <p:set>
                                      <p:cBhvr>
                                        <p:cTn id="58" dur="1" fill="hold">
                                          <p:stCondLst>
                                            <p:cond delay="0"/>
                                          </p:stCondLst>
                                        </p:cTn>
                                        <p:tgtEl>
                                          <p:spTgt spid="11"/>
                                        </p:tgtEl>
                                        <p:attrNameLst>
                                          <p:attrName>style.visibility</p:attrName>
                                        </p:attrNameLst>
                                      </p:cBhvr>
                                      <p:to>
                                        <p:strVal val="hidden"/>
                                      </p:to>
                                    </p:set>
                                  </p:childTnLst>
                                </p:cTn>
                              </p:par>
                              <p:par>
                                <p:cTn id="59" presetID="1" presetClass="exit" presetSubtype="0" fill="hold" grpId="1" nodeType="withEffect">
                                  <p:stCondLst>
                                    <p:cond delay="0"/>
                                  </p:stCondLst>
                                  <p:childTnLst>
                                    <p:set>
                                      <p:cBhvr>
                                        <p:cTn id="60" dur="1" fill="hold">
                                          <p:stCondLst>
                                            <p:cond delay="0"/>
                                          </p:stCondLst>
                                        </p:cTn>
                                        <p:tgtEl>
                                          <p:spTgt spid="2"/>
                                        </p:tgtEl>
                                        <p:attrNameLst>
                                          <p:attrName>style.visibility</p:attrName>
                                        </p:attrNameLst>
                                      </p:cBhvr>
                                      <p:to>
                                        <p:strVal val="hidden"/>
                                      </p:to>
                                    </p:set>
                                  </p:childTnLst>
                                </p:cTn>
                              </p:par>
                              <p:par>
                                <p:cTn id="61" presetID="1" presetClass="exit" presetSubtype="0" fill="hold" grpId="1" nodeType="withEffect">
                                  <p:stCondLst>
                                    <p:cond delay="0"/>
                                  </p:stCondLst>
                                  <p:childTnLst>
                                    <p:set>
                                      <p:cBhvr>
                                        <p:cTn id="62" dur="1" fill="hold">
                                          <p:stCondLst>
                                            <p:cond delay="0"/>
                                          </p:stCondLst>
                                        </p:cTn>
                                        <p:tgtEl>
                                          <p:spTgt spid="3"/>
                                        </p:tgtEl>
                                        <p:attrNameLst>
                                          <p:attrName>style.visibility</p:attrName>
                                        </p:attrNameLst>
                                      </p:cBhvr>
                                      <p:to>
                                        <p:strVal val="hidden"/>
                                      </p:to>
                                    </p:set>
                                  </p:childTnLst>
                                </p:cTn>
                              </p:par>
                              <p:par>
                                <p:cTn id="63" presetID="1" presetClass="exit" presetSubtype="0" fill="hold" grpId="1" nodeType="withEffect">
                                  <p:stCondLst>
                                    <p:cond delay="0"/>
                                  </p:stCondLst>
                                  <p:childTnLst>
                                    <p:set>
                                      <p:cBhvr>
                                        <p:cTn id="64" dur="1" fill="hold">
                                          <p:stCondLst>
                                            <p:cond delay="0"/>
                                          </p:stCondLst>
                                        </p:cTn>
                                        <p:tgtEl>
                                          <p:spTgt spid="12"/>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grpId="0" nodeType="clickEffect">
                                  <p:stCondLst>
                                    <p:cond delay="0"/>
                                  </p:stCondLst>
                                  <p:childTnLst>
                                    <p:set>
                                      <p:cBhvr>
                                        <p:cTn id="68" dur="1" fill="hold">
                                          <p:stCondLst>
                                            <p:cond delay="0"/>
                                          </p:stCondLst>
                                        </p:cTn>
                                        <p:tgtEl>
                                          <p:spTgt spid="44"/>
                                        </p:tgtEl>
                                        <p:attrNameLst>
                                          <p:attrName>style.visibility</p:attrName>
                                        </p:attrNameLst>
                                      </p:cBhvr>
                                      <p:to>
                                        <p:strVal val="visible"/>
                                      </p:to>
                                    </p:set>
                                    <p:anim calcmode="lin" valueType="num">
                                      <p:cBhvr additive="base">
                                        <p:cTn id="69" dur="500" fill="hold"/>
                                        <p:tgtEl>
                                          <p:spTgt spid="44"/>
                                        </p:tgtEl>
                                        <p:attrNameLst>
                                          <p:attrName>ppt_x</p:attrName>
                                        </p:attrNameLst>
                                      </p:cBhvr>
                                      <p:tavLst>
                                        <p:tav tm="0">
                                          <p:val>
                                            <p:strVal val="#ppt_x"/>
                                          </p:val>
                                        </p:tav>
                                        <p:tav tm="100000">
                                          <p:val>
                                            <p:strVal val="#ppt_x"/>
                                          </p:val>
                                        </p:tav>
                                      </p:tavLst>
                                    </p:anim>
                                    <p:anim calcmode="lin" valueType="num">
                                      <p:cBhvr additive="base">
                                        <p:cTn id="70"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grpId="0" nodeType="clickEffect">
                                  <p:stCondLst>
                                    <p:cond delay="0"/>
                                  </p:stCondLst>
                                  <p:childTnLst>
                                    <p:set>
                                      <p:cBhvr>
                                        <p:cTn id="74" dur="1" fill="hold">
                                          <p:stCondLst>
                                            <p:cond delay="0"/>
                                          </p:stCondLst>
                                        </p:cTn>
                                        <p:tgtEl>
                                          <p:spTgt spid="18"/>
                                        </p:tgtEl>
                                        <p:attrNameLst>
                                          <p:attrName>style.visibility</p:attrName>
                                        </p:attrNameLst>
                                      </p:cBhvr>
                                      <p:to>
                                        <p:strVal val="visible"/>
                                      </p:to>
                                    </p:set>
                                    <p:anim calcmode="lin" valueType="num">
                                      <p:cBhvr additive="base">
                                        <p:cTn id="75" dur="500" fill="hold"/>
                                        <p:tgtEl>
                                          <p:spTgt spid="18"/>
                                        </p:tgtEl>
                                        <p:attrNameLst>
                                          <p:attrName>ppt_x</p:attrName>
                                        </p:attrNameLst>
                                      </p:cBhvr>
                                      <p:tavLst>
                                        <p:tav tm="0">
                                          <p:val>
                                            <p:strVal val="#ppt_x"/>
                                          </p:val>
                                        </p:tav>
                                        <p:tav tm="100000">
                                          <p:val>
                                            <p:strVal val="#ppt_x"/>
                                          </p:val>
                                        </p:tav>
                                      </p:tavLst>
                                    </p:anim>
                                    <p:anim calcmode="lin" valueType="num">
                                      <p:cBhvr additive="base">
                                        <p:cTn id="7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2" presetClass="entr" presetSubtype="4" fill="hold" grpId="0" nodeType="clickEffect">
                                  <p:stCondLst>
                                    <p:cond delay="0"/>
                                  </p:stCondLst>
                                  <p:childTnLst>
                                    <p:set>
                                      <p:cBhvr>
                                        <p:cTn id="80" dur="1" fill="hold">
                                          <p:stCondLst>
                                            <p:cond delay="0"/>
                                          </p:stCondLst>
                                        </p:cTn>
                                        <p:tgtEl>
                                          <p:spTgt spid="16"/>
                                        </p:tgtEl>
                                        <p:attrNameLst>
                                          <p:attrName>style.visibility</p:attrName>
                                        </p:attrNameLst>
                                      </p:cBhvr>
                                      <p:to>
                                        <p:strVal val="visible"/>
                                      </p:to>
                                    </p:set>
                                    <p:anim calcmode="lin" valueType="num">
                                      <p:cBhvr additive="base">
                                        <p:cTn id="81" dur="500" fill="hold"/>
                                        <p:tgtEl>
                                          <p:spTgt spid="16"/>
                                        </p:tgtEl>
                                        <p:attrNameLst>
                                          <p:attrName>ppt_x</p:attrName>
                                        </p:attrNameLst>
                                      </p:cBhvr>
                                      <p:tavLst>
                                        <p:tav tm="0">
                                          <p:val>
                                            <p:strVal val="#ppt_x"/>
                                          </p:val>
                                        </p:tav>
                                        <p:tav tm="100000">
                                          <p:val>
                                            <p:strVal val="#ppt_x"/>
                                          </p:val>
                                        </p:tav>
                                      </p:tavLst>
                                    </p:anim>
                                    <p:anim calcmode="lin" valueType="num">
                                      <p:cBhvr additive="base">
                                        <p:cTn id="8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2" presetClass="entr" presetSubtype="4" fill="hold" grpId="0" nodeType="clickEffect">
                                  <p:stCondLst>
                                    <p:cond delay="0"/>
                                  </p:stCondLst>
                                  <p:childTnLst>
                                    <p:set>
                                      <p:cBhvr>
                                        <p:cTn id="86" dur="1" fill="hold">
                                          <p:stCondLst>
                                            <p:cond delay="0"/>
                                          </p:stCondLst>
                                        </p:cTn>
                                        <p:tgtEl>
                                          <p:spTgt spid="14"/>
                                        </p:tgtEl>
                                        <p:attrNameLst>
                                          <p:attrName>style.visibility</p:attrName>
                                        </p:attrNameLst>
                                      </p:cBhvr>
                                      <p:to>
                                        <p:strVal val="visible"/>
                                      </p:to>
                                    </p:set>
                                    <p:anim calcmode="lin" valueType="num">
                                      <p:cBhvr additive="base">
                                        <p:cTn id="87" dur="500" fill="hold"/>
                                        <p:tgtEl>
                                          <p:spTgt spid="14"/>
                                        </p:tgtEl>
                                        <p:attrNameLst>
                                          <p:attrName>ppt_x</p:attrName>
                                        </p:attrNameLst>
                                      </p:cBhvr>
                                      <p:tavLst>
                                        <p:tav tm="0">
                                          <p:val>
                                            <p:strVal val="#ppt_x"/>
                                          </p:val>
                                        </p:tav>
                                        <p:tav tm="100000">
                                          <p:val>
                                            <p:strVal val="#ppt_x"/>
                                          </p:val>
                                        </p:tav>
                                      </p:tavLst>
                                    </p:anim>
                                    <p:anim calcmode="lin" valueType="num">
                                      <p:cBhvr additive="base">
                                        <p:cTn id="8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2" presetClass="entr" presetSubtype="4" fill="hold" grpId="0" nodeType="clickEffect">
                                  <p:stCondLst>
                                    <p:cond delay="0"/>
                                  </p:stCondLst>
                                  <p:childTnLst>
                                    <p:set>
                                      <p:cBhvr>
                                        <p:cTn id="92" dur="1" fill="hold">
                                          <p:stCondLst>
                                            <p:cond delay="0"/>
                                          </p:stCondLst>
                                        </p:cTn>
                                        <p:tgtEl>
                                          <p:spTgt spid="46"/>
                                        </p:tgtEl>
                                        <p:attrNameLst>
                                          <p:attrName>style.visibility</p:attrName>
                                        </p:attrNameLst>
                                      </p:cBhvr>
                                      <p:to>
                                        <p:strVal val="visible"/>
                                      </p:to>
                                    </p:set>
                                    <p:anim calcmode="lin" valueType="num">
                                      <p:cBhvr additive="base">
                                        <p:cTn id="93" dur="500" fill="hold"/>
                                        <p:tgtEl>
                                          <p:spTgt spid="46"/>
                                        </p:tgtEl>
                                        <p:attrNameLst>
                                          <p:attrName>ppt_x</p:attrName>
                                        </p:attrNameLst>
                                      </p:cBhvr>
                                      <p:tavLst>
                                        <p:tav tm="0">
                                          <p:val>
                                            <p:strVal val="#ppt_x"/>
                                          </p:val>
                                        </p:tav>
                                        <p:tav tm="100000">
                                          <p:val>
                                            <p:strVal val="#ppt_x"/>
                                          </p:val>
                                        </p:tav>
                                      </p:tavLst>
                                    </p:anim>
                                    <p:anim calcmode="lin" valueType="num">
                                      <p:cBhvr additive="base">
                                        <p:cTn id="94"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2" presetClass="entr" presetSubtype="4" fill="hold" grpId="0" nodeType="clickEffect">
                                  <p:stCondLst>
                                    <p:cond delay="0"/>
                                  </p:stCondLst>
                                  <p:childTnLst>
                                    <p:set>
                                      <p:cBhvr>
                                        <p:cTn id="98" dur="1" fill="hold">
                                          <p:stCondLst>
                                            <p:cond delay="0"/>
                                          </p:stCondLst>
                                        </p:cTn>
                                        <p:tgtEl>
                                          <p:spTgt spid="45"/>
                                        </p:tgtEl>
                                        <p:attrNameLst>
                                          <p:attrName>style.visibility</p:attrName>
                                        </p:attrNameLst>
                                      </p:cBhvr>
                                      <p:to>
                                        <p:strVal val="visible"/>
                                      </p:to>
                                    </p:set>
                                    <p:anim calcmode="lin" valueType="num">
                                      <p:cBhvr additive="base">
                                        <p:cTn id="99" dur="500" fill="hold"/>
                                        <p:tgtEl>
                                          <p:spTgt spid="45"/>
                                        </p:tgtEl>
                                        <p:attrNameLst>
                                          <p:attrName>ppt_x</p:attrName>
                                        </p:attrNameLst>
                                      </p:cBhvr>
                                      <p:tavLst>
                                        <p:tav tm="0">
                                          <p:val>
                                            <p:strVal val="#ppt_x"/>
                                          </p:val>
                                        </p:tav>
                                        <p:tav tm="100000">
                                          <p:val>
                                            <p:strVal val="#ppt_x"/>
                                          </p:val>
                                        </p:tav>
                                      </p:tavLst>
                                    </p:anim>
                                    <p:anim calcmode="lin" valueType="num">
                                      <p:cBhvr additive="base">
                                        <p:cTn id="100"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52" grpId="0" bldLvl="0" animBg="1"/>
      <p:bldP spid="2" grpId="0"/>
      <p:bldP spid="3" grpId="0"/>
      <p:bldP spid="4" grpId="0"/>
      <p:bldP spid="11" grpId="0"/>
      <p:bldP spid="12" grpId="0"/>
      <p:bldP spid="31752" grpId="1" animBg="1"/>
      <p:bldP spid="4" grpId="1"/>
      <p:bldP spid="11" grpId="1"/>
      <p:bldP spid="2" grpId="1"/>
      <p:bldP spid="3" grpId="1"/>
      <p:bldP spid="12" grpId="1"/>
      <p:bldP spid="14" grpId="0"/>
      <p:bldP spid="16" grpId="0"/>
      <p:bldP spid="18" grpId="0"/>
      <p:bldP spid="44" grpId="0"/>
      <p:bldP spid="45" grpId="0"/>
      <p:bldP spid="4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66561"/>
          <p:cNvSpPr/>
          <p:nvPr/>
        </p:nvSpPr>
        <p:spPr>
          <a:xfrm>
            <a:off x="1864406" y="1251009"/>
            <a:ext cx="3599617" cy="3599617"/>
          </a:xfrm>
          <a:prstGeom prst="ellipse">
            <a:avLst/>
          </a:prstGeom>
          <a:gradFill rotWithShape="0">
            <a:gsLst>
              <a:gs pos="0">
                <a:schemeClr val="bg1"/>
              </a:gs>
              <a:gs pos="100000">
                <a:srgbClr val="3399FF"/>
              </a:gs>
            </a:gsLst>
            <a:path path="shape">
              <a:fillToRect l="50000" t="50000" r="50000" b="50000"/>
            </a:path>
          </a:gradFill>
          <a:ln>
            <a:noFill/>
            <a:miter lim="800000"/>
          </a:ln>
        </p:spPr>
        <p:txBody>
          <a:bodyPr anchor="t"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lvl="0" algn="ctr">
              <a:lnSpc>
                <a:spcPct val="150000"/>
              </a:lnSpc>
              <a:spcBef>
                <a:spcPct val="20000"/>
              </a:spcBef>
              <a:buFont typeface="Arial" panose="020B0604020202020204" pitchFamily="34" charset="0"/>
            </a:pPr>
            <a:endParaRPr lang="zh-CN" altLang="en-US" sz="2800" b="0">
              <a:solidFill>
                <a:srgbClr val="0033CC"/>
              </a:solidFill>
              <a:latin typeface="Times New Roman" panose="02020603050405020304" pitchFamily="18" charset="0"/>
              <a:ea typeface="Times New Roman" panose="02020603050405020304" pitchFamily="18" charset="0"/>
            </a:endParaRPr>
          </a:p>
        </p:txBody>
      </p:sp>
      <p:grpSp>
        <p:nvGrpSpPr>
          <p:cNvPr id="5" name="组合 4"/>
          <p:cNvGrpSpPr/>
          <p:nvPr/>
        </p:nvGrpSpPr>
        <p:grpSpPr>
          <a:xfrm>
            <a:off x="2360837" y="2691646"/>
            <a:ext cx="1091948" cy="1139651"/>
            <a:chOff x="2360837" y="2691646"/>
            <a:chExt cx="1091948" cy="1139651"/>
          </a:xfrm>
        </p:grpSpPr>
        <p:grpSp>
          <p:nvGrpSpPr>
            <p:cNvPr id="6" name="组合 5"/>
            <p:cNvGrpSpPr/>
            <p:nvPr/>
          </p:nvGrpSpPr>
          <p:grpSpPr>
            <a:xfrm>
              <a:off x="2360837" y="2709194"/>
              <a:ext cx="1091948" cy="1122103"/>
              <a:chOff x="3444696" y="2860013"/>
              <a:chExt cx="1091948" cy="1122103"/>
            </a:xfrm>
          </p:grpSpPr>
          <p:sp>
            <p:nvSpPr>
              <p:cNvPr id="10" name="任意多边形 66562"/>
              <p:cNvSpPr>
                <a:spLocks noChangeArrowheads="1"/>
              </p:cNvSpPr>
              <p:nvPr/>
            </p:nvSpPr>
            <p:spPr bwMode="auto">
              <a:xfrm rot="19984104">
                <a:off x="3638326" y="2921912"/>
                <a:ext cx="791980" cy="804677"/>
              </a:xfrm>
              <a:custGeom>
                <a:avLst/>
                <a:gdLst>
                  <a:gd name="T0" fmla="*/ 0 w 690"/>
                  <a:gd name="T1" fmla="*/ 2147483646 h 699"/>
                  <a:gd name="T2" fmla="*/ 2147483646 w 690"/>
                  <a:gd name="T3" fmla="*/ 2147483646 h 699"/>
                  <a:gd name="T4" fmla="*/ 2147483646 w 690"/>
                  <a:gd name="T5" fmla="*/ 2147483646 h 699"/>
                  <a:gd name="T6" fmla="*/ 2147483646 w 690"/>
                  <a:gd name="T7" fmla="*/ 2147483646 h 699"/>
                  <a:gd name="T8" fmla="*/ 2147483646 w 690"/>
                  <a:gd name="T9" fmla="*/ 0 h 6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90" h="699">
                    <a:moveTo>
                      <a:pt x="0" y="699"/>
                    </a:moveTo>
                    <a:cubicBezTo>
                      <a:pt x="14" y="678"/>
                      <a:pt x="49" y="641"/>
                      <a:pt x="95" y="571"/>
                    </a:cubicBezTo>
                    <a:cubicBezTo>
                      <a:pt x="142" y="501"/>
                      <a:pt x="207" y="348"/>
                      <a:pt x="276" y="280"/>
                    </a:cubicBezTo>
                    <a:cubicBezTo>
                      <a:pt x="344" y="211"/>
                      <a:pt x="440" y="205"/>
                      <a:pt x="509" y="158"/>
                    </a:cubicBezTo>
                    <a:cubicBezTo>
                      <a:pt x="578" y="111"/>
                      <a:pt x="652" y="33"/>
                      <a:pt x="690" y="0"/>
                    </a:cubicBezTo>
                  </a:path>
                </a:pathLst>
              </a:custGeom>
              <a:noFill/>
              <a:ln w="127000">
                <a:solidFill>
                  <a:srgbClr val="FF0000"/>
                </a:solidFill>
                <a:round/>
              </a:ln>
            </p:spPr>
            <p:txBody>
              <a:bodyPr anchor="t"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a:lnSpc>
                    <a:spcPct val="150000"/>
                  </a:lnSpc>
                </a:pPr>
                <a:endParaRPr lang="zh-CN" altLang="en-US" sz="2600">
                  <a:ea typeface="微软雅黑" panose="020B0503020204020204" charset="-122"/>
                </a:endParaRPr>
              </a:p>
            </p:txBody>
          </p:sp>
          <p:sp>
            <p:nvSpPr>
              <p:cNvPr id="11" name="任意多边形 66563"/>
              <p:cNvSpPr>
                <a:spLocks noChangeArrowheads="1"/>
              </p:cNvSpPr>
              <p:nvPr/>
            </p:nvSpPr>
            <p:spPr bwMode="auto">
              <a:xfrm rot="19984104">
                <a:off x="3444696" y="2860013"/>
                <a:ext cx="822135" cy="771346"/>
              </a:xfrm>
              <a:custGeom>
                <a:avLst/>
                <a:gdLst>
                  <a:gd name="T0" fmla="*/ 0 w 717"/>
                  <a:gd name="T1" fmla="*/ 2147483646 h 670"/>
                  <a:gd name="T2" fmla="*/ 2147483646 w 717"/>
                  <a:gd name="T3" fmla="*/ 2147483646 h 670"/>
                  <a:gd name="T4" fmla="*/ 2147483646 w 717"/>
                  <a:gd name="T5" fmla="*/ 2147483646 h 670"/>
                  <a:gd name="T6" fmla="*/ 2147483646 w 717"/>
                  <a:gd name="T7" fmla="*/ 2147483646 h 670"/>
                  <a:gd name="T8" fmla="*/ 2147483646 w 717"/>
                  <a:gd name="T9" fmla="*/ 0 h 6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17" h="670">
                    <a:moveTo>
                      <a:pt x="0" y="670"/>
                    </a:moveTo>
                    <a:cubicBezTo>
                      <a:pt x="26" y="651"/>
                      <a:pt x="99" y="597"/>
                      <a:pt x="165" y="553"/>
                    </a:cubicBezTo>
                    <a:cubicBezTo>
                      <a:pt x="231" y="509"/>
                      <a:pt x="327" y="473"/>
                      <a:pt x="394" y="407"/>
                    </a:cubicBezTo>
                    <a:cubicBezTo>
                      <a:pt x="461" y="341"/>
                      <a:pt x="513" y="224"/>
                      <a:pt x="567" y="156"/>
                    </a:cubicBezTo>
                    <a:cubicBezTo>
                      <a:pt x="621" y="88"/>
                      <a:pt x="686" y="33"/>
                      <a:pt x="717" y="0"/>
                    </a:cubicBezTo>
                  </a:path>
                </a:pathLst>
              </a:custGeom>
              <a:noFill/>
              <a:ln w="127000">
                <a:solidFill>
                  <a:srgbClr val="FF0000"/>
                </a:solidFill>
                <a:round/>
              </a:ln>
            </p:spPr>
            <p:txBody>
              <a:bodyPr anchor="t"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a:lnSpc>
                    <a:spcPct val="150000"/>
                  </a:lnSpc>
                </a:pPr>
                <a:endParaRPr lang="zh-CN" altLang="en-US" sz="2600">
                  <a:ea typeface="微软雅黑" panose="020B0503020204020204" charset="-122"/>
                </a:endParaRPr>
              </a:p>
            </p:txBody>
          </p:sp>
          <p:sp>
            <p:nvSpPr>
              <p:cNvPr id="12" name="任意多边形 66565"/>
              <p:cNvSpPr>
                <a:spLocks noChangeArrowheads="1"/>
              </p:cNvSpPr>
              <p:nvPr/>
            </p:nvSpPr>
            <p:spPr bwMode="auto">
              <a:xfrm>
                <a:off x="4125576" y="2894930"/>
                <a:ext cx="411068" cy="1087186"/>
              </a:xfrm>
              <a:custGeom>
                <a:avLst/>
                <a:gdLst>
                  <a:gd name="T0" fmla="*/ 0 w 259"/>
                  <a:gd name="T1" fmla="*/ 2147483646 h 684"/>
                  <a:gd name="T2" fmla="*/ 2147483646 w 259"/>
                  <a:gd name="T3" fmla="*/ 2147483646 h 684"/>
                  <a:gd name="T4" fmla="*/ 2147483646 w 259"/>
                  <a:gd name="T5" fmla="*/ 2147483646 h 684"/>
                  <a:gd name="T6" fmla="*/ 2147483646 w 259"/>
                  <a:gd name="T7" fmla="*/ 2147483646 h 684"/>
                  <a:gd name="T8" fmla="*/ 2147483646 w 259"/>
                  <a:gd name="T9" fmla="*/ 0 h 6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9" h="684">
                    <a:moveTo>
                      <a:pt x="0" y="684"/>
                    </a:moveTo>
                    <a:cubicBezTo>
                      <a:pt x="3" y="658"/>
                      <a:pt x="9" y="597"/>
                      <a:pt x="18" y="539"/>
                    </a:cubicBezTo>
                    <a:cubicBezTo>
                      <a:pt x="27" y="481"/>
                      <a:pt x="29" y="398"/>
                      <a:pt x="52" y="338"/>
                    </a:cubicBezTo>
                    <a:cubicBezTo>
                      <a:pt x="75" y="278"/>
                      <a:pt x="125" y="233"/>
                      <a:pt x="159" y="177"/>
                    </a:cubicBezTo>
                    <a:cubicBezTo>
                      <a:pt x="193" y="121"/>
                      <a:pt x="238" y="37"/>
                      <a:pt x="259" y="0"/>
                    </a:cubicBezTo>
                  </a:path>
                </a:pathLst>
              </a:custGeom>
              <a:noFill/>
              <a:ln w="127000">
                <a:solidFill>
                  <a:srgbClr val="000099"/>
                </a:solidFill>
                <a:round/>
              </a:ln>
            </p:spPr>
            <p:txBody>
              <a:bodyPr anchor="t"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a:lnSpc>
                    <a:spcPct val="150000"/>
                  </a:lnSpc>
                </a:pPr>
                <a:endParaRPr lang="zh-CN" altLang="en-US" sz="2600">
                  <a:ea typeface="微软雅黑" panose="020B0503020204020204" charset="-122"/>
                </a:endParaRPr>
              </a:p>
            </p:txBody>
          </p:sp>
        </p:grpSp>
        <p:sp>
          <p:nvSpPr>
            <p:cNvPr id="7" name="任意多边形 66566"/>
            <p:cNvSpPr>
              <a:spLocks noChangeArrowheads="1"/>
            </p:cNvSpPr>
            <p:nvPr/>
          </p:nvSpPr>
          <p:spPr bwMode="auto">
            <a:xfrm rot="21460444">
              <a:off x="2832116" y="2691646"/>
              <a:ext cx="485663" cy="1064966"/>
            </a:xfrm>
            <a:custGeom>
              <a:avLst/>
              <a:gdLst>
                <a:gd name="T0" fmla="*/ 0 w 424"/>
                <a:gd name="T1" fmla="*/ 2147483646 h 928"/>
                <a:gd name="T2" fmla="*/ 2147483646 w 424"/>
                <a:gd name="T3" fmla="*/ 2147483646 h 928"/>
                <a:gd name="T4" fmla="*/ 2147483646 w 424"/>
                <a:gd name="T5" fmla="*/ 2147483646 h 928"/>
                <a:gd name="T6" fmla="*/ 2147483646 w 424"/>
                <a:gd name="T7" fmla="*/ 2147483646 h 928"/>
                <a:gd name="T8" fmla="*/ 2147483646 w 424"/>
                <a:gd name="T9" fmla="*/ 0 h 9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23" h="927">
                  <a:moveTo>
                    <a:pt x="0" y="928"/>
                  </a:moveTo>
                  <a:cubicBezTo>
                    <a:pt x="24" y="890"/>
                    <a:pt x="101" y="783"/>
                    <a:pt x="144" y="712"/>
                  </a:cubicBezTo>
                  <a:cubicBezTo>
                    <a:pt x="187" y="641"/>
                    <a:pt x="225" y="581"/>
                    <a:pt x="255" y="502"/>
                  </a:cubicBezTo>
                  <a:cubicBezTo>
                    <a:pt x="285" y="424"/>
                    <a:pt x="295" y="321"/>
                    <a:pt x="323" y="237"/>
                  </a:cubicBezTo>
                  <a:cubicBezTo>
                    <a:pt x="351" y="153"/>
                    <a:pt x="403" y="49"/>
                    <a:pt x="424" y="0"/>
                  </a:cubicBezTo>
                </a:path>
              </a:pathLst>
            </a:custGeom>
            <a:noFill/>
            <a:ln w="127000">
              <a:solidFill>
                <a:srgbClr val="000099"/>
              </a:solidFill>
              <a:round/>
            </a:ln>
          </p:spPr>
          <p:txBody>
            <a:bodyPr anchor="t"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a:lnSpc>
                  <a:spcPct val="150000"/>
                </a:lnSpc>
              </a:pPr>
              <a:endParaRPr lang="zh-CN" altLang="en-US" sz="2600">
                <a:ea typeface="微软雅黑" panose="020B0503020204020204" charset="-122"/>
              </a:endParaRPr>
            </a:p>
          </p:txBody>
        </p:sp>
        <p:sp>
          <p:nvSpPr>
            <p:cNvPr id="8" name="椭圆 66567"/>
            <p:cNvSpPr/>
            <p:nvPr/>
          </p:nvSpPr>
          <p:spPr>
            <a:xfrm rot="17220000">
              <a:off x="3085911" y="3191693"/>
              <a:ext cx="133319" cy="128557"/>
            </a:xfrm>
            <a:prstGeom prst="ellipse">
              <a:avLst/>
            </a:prstGeom>
            <a:gradFill rotWithShape="0">
              <a:gsLst>
                <a:gs pos="0">
                  <a:srgbClr val="FFFF00"/>
                </a:gs>
                <a:gs pos="100000">
                  <a:srgbClr val="FF9900"/>
                </a:gs>
              </a:gsLst>
              <a:path path="shape">
                <a:fillToRect l="50000" t="50000" r="50000" b="50000"/>
              </a:path>
            </a:gradFill>
            <a:ln w="28575">
              <a:solidFill>
                <a:srgbClr val="FF9900"/>
              </a:solidFill>
              <a:round/>
            </a:ln>
          </p:spPr>
          <p:txBody>
            <a:bodyPr vert="eaVert" anchor="t"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lvl="0" algn="ctr">
                <a:lnSpc>
                  <a:spcPct val="150000"/>
                </a:lnSpc>
                <a:spcBef>
                  <a:spcPct val="20000"/>
                </a:spcBef>
                <a:buFont typeface="Arial" panose="020B0604020202020204" pitchFamily="34" charset="0"/>
              </a:pPr>
              <a:endParaRPr lang="zh-CN" altLang="en-US" sz="2800" b="0">
                <a:solidFill>
                  <a:srgbClr val="0033CC"/>
                </a:solidFill>
                <a:latin typeface="Times New Roman" panose="02020603050405020304" pitchFamily="18" charset="0"/>
                <a:ea typeface="Times New Roman" panose="02020603050405020304" pitchFamily="18" charset="0"/>
              </a:endParaRPr>
            </a:p>
          </p:txBody>
        </p:sp>
        <p:sp>
          <p:nvSpPr>
            <p:cNvPr id="9" name="椭圆 66564"/>
            <p:cNvSpPr/>
            <p:nvPr/>
          </p:nvSpPr>
          <p:spPr>
            <a:xfrm rot="17040000">
              <a:off x="2800593" y="3065302"/>
              <a:ext cx="136493" cy="136493"/>
            </a:xfrm>
            <a:prstGeom prst="ellipse">
              <a:avLst/>
            </a:prstGeom>
            <a:gradFill rotWithShape="0">
              <a:gsLst>
                <a:gs pos="0">
                  <a:srgbClr val="FFFF00"/>
                </a:gs>
                <a:gs pos="100000">
                  <a:srgbClr val="FF9900"/>
                </a:gs>
              </a:gsLst>
              <a:path path="shape">
                <a:fillToRect l="50000" t="50000" r="50000" b="50000"/>
              </a:path>
            </a:gradFill>
            <a:ln w="28575">
              <a:solidFill>
                <a:srgbClr val="FF9900"/>
              </a:solidFill>
              <a:round/>
            </a:ln>
          </p:spPr>
          <p:txBody>
            <a:bodyPr vert="eaVert" anchor="t"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lvl="0" algn="ctr">
                <a:lnSpc>
                  <a:spcPct val="150000"/>
                </a:lnSpc>
                <a:spcBef>
                  <a:spcPct val="20000"/>
                </a:spcBef>
                <a:buFont typeface="Arial" panose="020B0604020202020204" pitchFamily="34" charset="0"/>
              </a:pPr>
              <a:endParaRPr lang="zh-CN" altLang="en-US" sz="2800" b="0">
                <a:solidFill>
                  <a:srgbClr val="0033CC"/>
                </a:solidFill>
                <a:latin typeface="Times New Roman" panose="02020603050405020304" pitchFamily="18" charset="0"/>
                <a:ea typeface="Times New Roman" panose="02020603050405020304" pitchFamily="18" charset="0"/>
              </a:endParaRPr>
            </a:p>
          </p:txBody>
        </p:sp>
      </p:grpSp>
      <p:grpSp>
        <p:nvGrpSpPr>
          <p:cNvPr id="13" name="组合 12"/>
          <p:cNvGrpSpPr/>
          <p:nvPr/>
        </p:nvGrpSpPr>
        <p:grpSpPr>
          <a:xfrm>
            <a:off x="3677767" y="2233474"/>
            <a:ext cx="1122574" cy="1504319"/>
            <a:chOff x="4723925" y="2368002"/>
            <a:chExt cx="1246055" cy="1700772"/>
          </a:xfrm>
        </p:grpSpPr>
        <p:sp>
          <p:nvSpPr>
            <p:cNvPr id="14" name="任意多边形 66572"/>
            <p:cNvSpPr>
              <a:spLocks noChangeArrowheads="1"/>
            </p:cNvSpPr>
            <p:nvPr/>
          </p:nvSpPr>
          <p:spPr bwMode="auto">
            <a:xfrm>
              <a:off x="4723925" y="2368002"/>
              <a:ext cx="715797" cy="1566500"/>
            </a:xfrm>
            <a:custGeom>
              <a:avLst/>
              <a:gdLst>
                <a:gd name="T0" fmla="*/ 0 w 451"/>
                <a:gd name="T1" fmla="*/ 2147483646 h 986"/>
                <a:gd name="T2" fmla="*/ 2147483646 w 451"/>
                <a:gd name="T3" fmla="*/ 2147483646 h 986"/>
                <a:gd name="T4" fmla="*/ 2147483646 w 451"/>
                <a:gd name="T5" fmla="*/ 2147483646 h 986"/>
                <a:gd name="T6" fmla="*/ 2147483646 w 451"/>
                <a:gd name="T7" fmla="*/ 2147483646 h 986"/>
                <a:gd name="T8" fmla="*/ 2147483646 w 451"/>
                <a:gd name="T9" fmla="*/ 0 h 98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1" h="985">
                  <a:moveTo>
                    <a:pt x="0" y="986"/>
                  </a:moveTo>
                  <a:cubicBezTo>
                    <a:pt x="18" y="948"/>
                    <a:pt x="68" y="835"/>
                    <a:pt x="109" y="758"/>
                  </a:cubicBezTo>
                  <a:cubicBezTo>
                    <a:pt x="150" y="681"/>
                    <a:pt x="210" y="602"/>
                    <a:pt x="247" y="525"/>
                  </a:cubicBezTo>
                  <a:cubicBezTo>
                    <a:pt x="284" y="448"/>
                    <a:pt x="297" y="383"/>
                    <a:pt x="332" y="295"/>
                  </a:cubicBezTo>
                  <a:cubicBezTo>
                    <a:pt x="366" y="207"/>
                    <a:pt x="426" y="62"/>
                    <a:pt x="451" y="0"/>
                  </a:cubicBezTo>
                </a:path>
              </a:pathLst>
            </a:custGeom>
            <a:noFill/>
            <a:ln w="127000">
              <a:solidFill>
                <a:srgbClr val="000099"/>
              </a:solidFill>
              <a:round/>
            </a:ln>
          </p:spPr>
          <p:txBody>
            <a:bodyPr anchor="t"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a:lnSpc>
                  <a:spcPct val="150000"/>
                </a:lnSpc>
              </a:pPr>
              <a:endParaRPr lang="zh-CN" altLang="en-US" sz="2600">
                <a:ea typeface="微软雅黑" panose="020B0503020204020204" charset="-122"/>
              </a:endParaRPr>
            </a:p>
          </p:txBody>
        </p:sp>
        <p:grpSp>
          <p:nvGrpSpPr>
            <p:cNvPr id="15" name="组合 14"/>
            <p:cNvGrpSpPr/>
            <p:nvPr/>
          </p:nvGrpSpPr>
          <p:grpSpPr>
            <a:xfrm>
              <a:off x="4949454" y="2379483"/>
              <a:ext cx="1020526" cy="1689291"/>
              <a:chOff x="4896922" y="2443603"/>
              <a:chExt cx="1020526" cy="1689291"/>
            </a:xfrm>
          </p:grpSpPr>
          <p:sp>
            <p:nvSpPr>
              <p:cNvPr id="16" name="任意多边形 66568"/>
              <p:cNvSpPr>
                <a:spLocks noChangeArrowheads="1"/>
              </p:cNvSpPr>
              <p:nvPr/>
            </p:nvSpPr>
            <p:spPr bwMode="auto">
              <a:xfrm>
                <a:off x="4981849" y="2443603"/>
                <a:ext cx="733255" cy="1607766"/>
              </a:xfrm>
              <a:custGeom>
                <a:avLst/>
                <a:gdLst>
                  <a:gd name="T0" fmla="*/ 0 w 462"/>
                  <a:gd name="T1" fmla="*/ 2147483646 h 1012"/>
                  <a:gd name="T2" fmla="*/ 2147483646 w 462"/>
                  <a:gd name="T3" fmla="*/ 2147483646 h 1012"/>
                  <a:gd name="T4" fmla="*/ 2147483646 w 462"/>
                  <a:gd name="T5" fmla="*/ 2147483646 h 1012"/>
                  <a:gd name="T6" fmla="*/ 2147483646 w 462"/>
                  <a:gd name="T7" fmla="*/ 2147483646 h 1012"/>
                  <a:gd name="T8" fmla="*/ 2147483646 w 462"/>
                  <a:gd name="T9" fmla="*/ 0 h 10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62" h="1012">
                    <a:moveTo>
                      <a:pt x="0" y="1012"/>
                    </a:moveTo>
                    <a:cubicBezTo>
                      <a:pt x="21" y="964"/>
                      <a:pt x="87" y="801"/>
                      <a:pt x="129" y="723"/>
                    </a:cubicBezTo>
                    <a:cubicBezTo>
                      <a:pt x="171" y="645"/>
                      <a:pt x="214" y="626"/>
                      <a:pt x="251" y="544"/>
                    </a:cubicBezTo>
                    <a:cubicBezTo>
                      <a:pt x="288" y="462"/>
                      <a:pt x="317" y="321"/>
                      <a:pt x="352" y="231"/>
                    </a:cubicBezTo>
                    <a:cubicBezTo>
                      <a:pt x="387" y="139"/>
                      <a:pt x="440" y="48"/>
                      <a:pt x="462" y="0"/>
                    </a:cubicBezTo>
                  </a:path>
                </a:pathLst>
              </a:custGeom>
              <a:noFill/>
              <a:ln w="127000">
                <a:solidFill>
                  <a:srgbClr val="FF0000"/>
                </a:solidFill>
                <a:round/>
              </a:ln>
            </p:spPr>
            <p:txBody>
              <a:bodyPr anchor="t"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a:lnSpc>
                    <a:spcPct val="150000"/>
                  </a:lnSpc>
                </a:pPr>
                <a:endParaRPr lang="zh-CN" altLang="en-US" sz="2600">
                  <a:ea typeface="微软雅黑" panose="020B0503020204020204" charset="-122"/>
                </a:endParaRPr>
              </a:p>
            </p:txBody>
          </p:sp>
          <p:sp>
            <p:nvSpPr>
              <p:cNvPr id="17" name="任意多边形 66569"/>
              <p:cNvSpPr>
                <a:spLocks noChangeArrowheads="1"/>
              </p:cNvSpPr>
              <p:nvPr/>
            </p:nvSpPr>
            <p:spPr bwMode="auto">
              <a:xfrm>
                <a:off x="5142927" y="2542587"/>
                <a:ext cx="774521" cy="1590307"/>
              </a:xfrm>
              <a:custGeom>
                <a:avLst/>
                <a:gdLst>
                  <a:gd name="T0" fmla="*/ 0 w 488"/>
                  <a:gd name="T1" fmla="*/ 2147483646 h 1001"/>
                  <a:gd name="T2" fmla="*/ 2147483646 w 488"/>
                  <a:gd name="T3" fmla="*/ 2147483646 h 1001"/>
                  <a:gd name="T4" fmla="*/ 2147483646 w 488"/>
                  <a:gd name="T5" fmla="*/ 2147483646 h 1001"/>
                  <a:gd name="T6" fmla="*/ 2147483646 w 488"/>
                  <a:gd name="T7" fmla="*/ 2147483646 h 1001"/>
                  <a:gd name="T8" fmla="*/ 2147483646 w 488"/>
                  <a:gd name="T9" fmla="*/ 0 h 100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8" h="1001">
                    <a:moveTo>
                      <a:pt x="0" y="1001"/>
                    </a:moveTo>
                    <a:cubicBezTo>
                      <a:pt x="19" y="959"/>
                      <a:pt x="85" y="832"/>
                      <a:pt x="113" y="747"/>
                    </a:cubicBezTo>
                    <a:cubicBezTo>
                      <a:pt x="141" y="662"/>
                      <a:pt x="133" y="561"/>
                      <a:pt x="166" y="490"/>
                    </a:cubicBezTo>
                    <a:cubicBezTo>
                      <a:pt x="199" y="419"/>
                      <a:pt x="258" y="402"/>
                      <a:pt x="312" y="320"/>
                    </a:cubicBezTo>
                    <a:cubicBezTo>
                      <a:pt x="366" y="238"/>
                      <a:pt x="451" y="67"/>
                      <a:pt x="488" y="0"/>
                    </a:cubicBezTo>
                  </a:path>
                </a:pathLst>
              </a:custGeom>
              <a:noFill/>
              <a:ln w="127000">
                <a:solidFill>
                  <a:srgbClr val="FF0000"/>
                </a:solidFill>
                <a:round/>
              </a:ln>
            </p:spPr>
            <p:txBody>
              <a:bodyPr anchor="t"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a:lnSpc>
                    <a:spcPct val="150000"/>
                  </a:lnSpc>
                </a:pPr>
                <a:endParaRPr lang="zh-CN" altLang="en-US" sz="2600">
                  <a:ea typeface="微软雅黑" panose="020B0503020204020204" charset="-122"/>
                </a:endParaRPr>
              </a:p>
            </p:txBody>
          </p:sp>
          <p:sp>
            <p:nvSpPr>
              <p:cNvPr id="18" name="椭圆 66570"/>
              <p:cNvSpPr/>
              <p:nvPr/>
            </p:nvSpPr>
            <p:spPr>
              <a:xfrm rot="17880000">
                <a:off x="5347668" y="3247273"/>
                <a:ext cx="131732" cy="134906"/>
              </a:xfrm>
              <a:prstGeom prst="ellipse">
                <a:avLst/>
              </a:prstGeom>
              <a:gradFill rotWithShape="0">
                <a:gsLst>
                  <a:gs pos="0">
                    <a:srgbClr val="FFFF00"/>
                  </a:gs>
                  <a:gs pos="100000">
                    <a:srgbClr val="FF9900"/>
                  </a:gs>
                </a:gsLst>
                <a:path path="shape">
                  <a:fillToRect l="50000" t="50000" r="50000" b="50000"/>
                </a:path>
              </a:gradFill>
              <a:ln w="28575">
                <a:solidFill>
                  <a:srgbClr val="FF9900"/>
                </a:solidFill>
                <a:round/>
              </a:ln>
            </p:spPr>
            <p:txBody>
              <a:bodyPr vert="eaVert" anchor="t"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lvl="0" algn="ctr">
                  <a:lnSpc>
                    <a:spcPct val="150000"/>
                  </a:lnSpc>
                  <a:spcBef>
                    <a:spcPct val="20000"/>
                  </a:spcBef>
                  <a:buFont typeface="Arial" panose="020B0604020202020204" pitchFamily="34" charset="0"/>
                </a:pPr>
                <a:endParaRPr lang="zh-CN" altLang="en-US" sz="2800" b="0">
                  <a:solidFill>
                    <a:srgbClr val="0033CC"/>
                  </a:solidFill>
                  <a:latin typeface="Times New Roman" panose="02020603050405020304" pitchFamily="18" charset="0"/>
                  <a:ea typeface="Times New Roman" panose="02020603050405020304" pitchFamily="18" charset="0"/>
                </a:endParaRPr>
              </a:p>
            </p:txBody>
          </p:sp>
          <p:sp>
            <p:nvSpPr>
              <p:cNvPr id="19" name="任意多边形 66571"/>
              <p:cNvSpPr>
                <a:spLocks noChangeArrowheads="1"/>
              </p:cNvSpPr>
              <p:nvPr/>
            </p:nvSpPr>
            <p:spPr bwMode="auto">
              <a:xfrm>
                <a:off x="4896922" y="2452120"/>
                <a:ext cx="726907" cy="1561738"/>
              </a:xfrm>
              <a:custGeom>
                <a:avLst/>
                <a:gdLst>
                  <a:gd name="T0" fmla="*/ 0 w 458"/>
                  <a:gd name="T1" fmla="*/ 2147483646 h 983"/>
                  <a:gd name="T2" fmla="*/ 2147483646 w 458"/>
                  <a:gd name="T3" fmla="*/ 2147483646 h 983"/>
                  <a:gd name="T4" fmla="*/ 2147483646 w 458"/>
                  <a:gd name="T5" fmla="*/ 2147483646 h 983"/>
                  <a:gd name="T6" fmla="*/ 2147483646 w 458"/>
                  <a:gd name="T7" fmla="*/ 2147483646 h 983"/>
                  <a:gd name="T8" fmla="*/ 2147483646 w 458"/>
                  <a:gd name="T9" fmla="*/ 0 h 9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8" h="983">
                    <a:moveTo>
                      <a:pt x="0" y="983"/>
                    </a:moveTo>
                    <a:cubicBezTo>
                      <a:pt x="13" y="943"/>
                      <a:pt x="65" y="815"/>
                      <a:pt x="87" y="733"/>
                    </a:cubicBezTo>
                    <a:cubicBezTo>
                      <a:pt x="109" y="651"/>
                      <a:pt x="96" y="567"/>
                      <a:pt x="131" y="490"/>
                    </a:cubicBezTo>
                    <a:cubicBezTo>
                      <a:pt x="165" y="413"/>
                      <a:pt x="240" y="351"/>
                      <a:pt x="294" y="269"/>
                    </a:cubicBezTo>
                    <a:cubicBezTo>
                      <a:pt x="349" y="188"/>
                      <a:pt x="425" y="56"/>
                      <a:pt x="458" y="0"/>
                    </a:cubicBezTo>
                  </a:path>
                </a:pathLst>
              </a:custGeom>
              <a:noFill/>
              <a:ln w="127000">
                <a:solidFill>
                  <a:srgbClr val="000099"/>
                </a:solidFill>
                <a:round/>
              </a:ln>
            </p:spPr>
            <p:txBody>
              <a:bodyPr anchor="t"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a:lnSpc>
                    <a:spcPct val="150000"/>
                  </a:lnSpc>
                </a:pPr>
                <a:endParaRPr lang="zh-CN" altLang="en-US" sz="2600">
                  <a:ea typeface="微软雅黑" panose="020B0503020204020204" charset="-122"/>
                </a:endParaRPr>
              </a:p>
            </p:txBody>
          </p:sp>
          <p:sp>
            <p:nvSpPr>
              <p:cNvPr id="20" name="椭圆 66573"/>
              <p:cNvSpPr/>
              <p:nvPr/>
            </p:nvSpPr>
            <p:spPr>
              <a:xfrm rot="17700000">
                <a:off x="5036590" y="3131413"/>
                <a:ext cx="136493" cy="130145"/>
              </a:xfrm>
              <a:prstGeom prst="ellipse">
                <a:avLst/>
              </a:prstGeom>
              <a:gradFill rotWithShape="0">
                <a:gsLst>
                  <a:gs pos="0">
                    <a:srgbClr val="FFFF00"/>
                  </a:gs>
                  <a:gs pos="100000">
                    <a:srgbClr val="FF9900"/>
                  </a:gs>
                </a:gsLst>
                <a:path path="shape">
                  <a:fillToRect l="50000" t="50000" r="50000" b="50000"/>
                </a:path>
              </a:gradFill>
              <a:ln w="28575">
                <a:solidFill>
                  <a:srgbClr val="FF9900"/>
                </a:solidFill>
                <a:round/>
              </a:ln>
            </p:spPr>
            <p:txBody>
              <a:bodyPr vert="eaVert" anchor="t"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lvl="0" algn="ctr">
                  <a:lnSpc>
                    <a:spcPct val="150000"/>
                  </a:lnSpc>
                  <a:spcBef>
                    <a:spcPct val="20000"/>
                  </a:spcBef>
                  <a:buFont typeface="Arial" panose="020B0604020202020204" pitchFamily="34" charset="0"/>
                </a:pPr>
                <a:endParaRPr lang="zh-CN" altLang="en-US" sz="2800" b="0">
                  <a:solidFill>
                    <a:srgbClr val="0033CC"/>
                  </a:solidFill>
                  <a:latin typeface="Times New Roman" panose="02020603050405020304" pitchFamily="18" charset="0"/>
                  <a:ea typeface="Times New Roman" panose="02020603050405020304" pitchFamily="18" charset="0"/>
                </a:endParaRPr>
              </a:p>
            </p:txBody>
          </p:sp>
        </p:grpSp>
      </p:grpSp>
      <p:sp>
        <p:nvSpPr>
          <p:cNvPr id="21" name="左箭头 66588"/>
          <p:cNvSpPr/>
          <p:nvPr/>
        </p:nvSpPr>
        <p:spPr>
          <a:xfrm rot="20580000">
            <a:off x="5474763" y="1965897"/>
            <a:ext cx="1063379" cy="969739"/>
          </a:xfrm>
          <a:prstGeom prst="leftArrow">
            <a:avLst>
              <a:gd name="adj1" fmla="val 50000"/>
              <a:gd name="adj2" fmla="val 27379"/>
            </a:avLst>
          </a:prstGeom>
          <a:gradFill rotWithShape="0">
            <a:gsLst>
              <a:gs pos="0">
                <a:schemeClr val="bg1"/>
              </a:gs>
              <a:gs pos="100000">
                <a:srgbClr val="CC6600"/>
              </a:gs>
            </a:gsLst>
            <a:path path="rect">
              <a:fillToRect l="50000" t="50000" r="50000" b="50000"/>
            </a:path>
          </a:gradFill>
          <a:ln>
            <a:noFill/>
            <a:miter lim="800000"/>
          </a:ln>
        </p:spPr>
        <p:txBody>
          <a:bodyPr anchor="t"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lvl="0" algn="ctr">
              <a:lnSpc>
                <a:spcPct val="150000"/>
              </a:lnSpc>
              <a:spcBef>
                <a:spcPct val="20000"/>
              </a:spcBef>
              <a:buFont typeface="Arial" panose="020B0604020202020204" pitchFamily="34" charset="0"/>
            </a:pPr>
            <a:endParaRPr lang="zh-CN" altLang="en-US" sz="2800" b="0">
              <a:solidFill>
                <a:srgbClr val="0033CC"/>
              </a:solidFill>
              <a:latin typeface="Times New Roman" panose="02020603050405020304" pitchFamily="18" charset="0"/>
              <a:ea typeface="Times New Roman" panose="02020603050405020304" pitchFamily="18" charset="0"/>
            </a:endParaRPr>
          </a:p>
        </p:txBody>
      </p:sp>
      <p:grpSp>
        <p:nvGrpSpPr>
          <p:cNvPr id="62" name="组合 61"/>
          <p:cNvGrpSpPr/>
          <p:nvPr/>
        </p:nvGrpSpPr>
        <p:grpSpPr>
          <a:xfrm>
            <a:off x="1436972" y="529368"/>
            <a:ext cx="2056924" cy="3491692"/>
            <a:chOff x="1436972" y="529368"/>
            <a:chExt cx="2056924" cy="3491692"/>
          </a:xfrm>
        </p:grpSpPr>
        <p:grpSp>
          <p:nvGrpSpPr>
            <p:cNvPr id="2" name="组合 1"/>
            <p:cNvGrpSpPr/>
            <p:nvPr/>
          </p:nvGrpSpPr>
          <p:grpSpPr>
            <a:xfrm>
              <a:off x="2198795" y="1124542"/>
              <a:ext cx="1295101" cy="2896518"/>
              <a:chOff x="2198795" y="1124542"/>
              <a:chExt cx="1295101" cy="2896518"/>
            </a:xfrm>
          </p:grpSpPr>
          <p:sp>
            <p:nvSpPr>
              <p:cNvPr id="22" name="椭圆 66590"/>
              <p:cNvSpPr/>
              <p:nvPr/>
            </p:nvSpPr>
            <p:spPr>
              <a:xfrm rot="1020000">
                <a:off x="2503525" y="2267278"/>
                <a:ext cx="990371" cy="1753782"/>
              </a:xfrm>
              <a:prstGeom prst="ellipse">
                <a:avLst/>
              </a:prstGeom>
              <a:noFill/>
              <a:ln w="28575">
                <a:solidFill>
                  <a:srgbClr val="006600"/>
                </a:solidFill>
                <a:round/>
              </a:ln>
            </p:spPr>
            <p:txBody>
              <a:bodyPr anchor="t"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lvl="0" algn="ctr">
                  <a:lnSpc>
                    <a:spcPct val="150000"/>
                  </a:lnSpc>
                  <a:spcBef>
                    <a:spcPct val="20000"/>
                  </a:spcBef>
                  <a:buFont typeface="Arial" panose="020B0604020202020204" pitchFamily="34" charset="0"/>
                </a:pPr>
                <a:endParaRPr lang="zh-CN" altLang="en-US" sz="2800" b="0">
                  <a:solidFill>
                    <a:srgbClr val="0033CC"/>
                  </a:solidFill>
                  <a:latin typeface="Times New Roman" panose="02020603050405020304" pitchFamily="18" charset="0"/>
                  <a:ea typeface="Times New Roman" panose="02020603050405020304" pitchFamily="18" charset="0"/>
                </a:endParaRPr>
              </a:p>
            </p:txBody>
          </p:sp>
          <p:cxnSp>
            <p:nvCxnSpPr>
              <p:cNvPr id="23" name="直接连接符 66591"/>
              <p:cNvCxnSpPr/>
              <p:nvPr/>
            </p:nvCxnSpPr>
            <p:spPr>
              <a:xfrm flipH="1" flipV="1">
                <a:off x="2198795" y="1124542"/>
                <a:ext cx="533277" cy="1447465"/>
              </a:xfrm>
              <a:prstGeom prst="line">
                <a:avLst/>
              </a:prstGeom>
              <a:noFill/>
              <a:ln w="28575">
                <a:solidFill>
                  <a:srgbClr val="006600"/>
                </a:solidFill>
                <a:round/>
              </a:ln>
            </p:spPr>
          </p:cxnSp>
        </p:grpSp>
        <p:sp>
          <p:nvSpPr>
            <p:cNvPr id="24" name="文本框 66592"/>
            <p:cNvSpPr/>
            <p:nvPr/>
          </p:nvSpPr>
          <p:spPr>
            <a:xfrm>
              <a:off x="1436972" y="529368"/>
              <a:ext cx="1447465" cy="657073"/>
            </a:xfrm>
            <a:prstGeom prst="rect">
              <a:avLst/>
            </a:prstGeom>
            <a:noFill/>
            <a:ln>
              <a:noFill/>
              <a:miter lim="800000"/>
            </a:ln>
          </p:spPr>
          <p:txBody>
            <a:bodyPr anchor="t" anchorCtr="0">
              <a:spAutoFit/>
            </a:bodyP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lvl="0">
                <a:lnSpc>
                  <a:spcPct val="150000"/>
                </a:lnSpc>
                <a:spcBef>
                  <a:spcPct val="20000"/>
                </a:spcBef>
                <a:buFont typeface="Arial" panose="020B0604020202020204" pitchFamily="34" charset="0"/>
              </a:pPr>
              <a:r>
                <a:rPr lang="zh-CN" altLang="en-US" sz="2800" dirty="0">
                  <a:solidFill>
                    <a:srgbClr val="0033CC"/>
                  </a:solidFill>
                  <a:latin typeface="Times New Roman" panose="02020603050405020304" pitchFamily="18" charset="0"/>
                </a:rPr>
                <a:t>四分体</a:t>
              </a:r>
              <a:endParaRPr lang="zh-CN" altLang="en-US" sz="2800" dirty="0">
                <a:solidFill>
                  <a:srgbClr val="0033CC"/>
                </a:solidFill>
                <a:latin typeface="Times New Roman" panose="02020603050405020304" pitchFamily="18" charset="0"/>
                <a:ea typeface="Times New Roman" panose="02020603050405020304" pitchFamily="18" charset="0"/>
              </a:endParaRPr>
            </a:p>
          </p:txBody>
        </p:sp>
      </p:grpSp>
      <p:grpSp>
        <p:nvGrpSpPr>
          <p:cNvPr id="65" name="组合 64"/>
          <p:cNvGrpSpPr/>
          <p:nvPr/>
        </p:nvGrpSpPr>
        <p:grpSpPr>
          <a:xfrm>
            <a:off x="2884437" y="3825112"/>
            <a:ext cx="2709235" cy="1995757"/>
            <a:chOff x="2884437" y="3825112"/>
            <a:chExt cx="2709235" cy="1995757"/>
          </a:xfrm>
        </p:grpSpPr>
        <p:grpSp>
          <p:nvGrpSpPr>
            <p:cNvPr id="25" name="组合 66594"/>
            <p:cNvGrpSpPr/>
            <p:nvPr/>
          </p:nvGrpSpPr>
          <p:grpSpPr>
            <a:xfrm>
              <a:off x="3630563" y="3825112"/>
              <a:ext cx="380912" cy="1371283"/>
              <a:chOff x="1968" y="2352"/>
              <a:chExt cx="240" cy="864"/>
            </a:xfrm>
          </p:grpSpPr>
          <p:cxnSp>
            <p:nvCxnSpPr>
              <p:cNvPr id="26" name="直接连接符 66595"/>
              <p:cNvCxnSpPr/>
              <p:nvPr/>
            </p:nvCxnSpPr>
            <p:spPr>
              <a:xfrm flipH="1">
                <a:off x="1968" y="2352"/>
                <a:ext cx="48" cy="864"/>
              </a:xfrm>
              <a:prstGeom prst="line">
                <a:avLst/>
              </a:prstGeom>
              <a:noFill/>
              <a:ln w="28575">
                <a:solidFill>
                  <a:srgbClr val="006600"/>
                </a:solidFill>
                <a:round/>
              </a:ln>
            </p:spPr>
          </p:cxnSp>
          <p:cxnSp>
            <p:nvCxnSpPr>
              <p:cNvPr id="27" name="直接连接符 66596"/>
              <p:cNvCxnSpPr/>
              <p:nvPr/>
            </p:nvCxnSpPr>
            <p:spPr>
              <a:xfrm flipH="1">
                <a:off x="1968" y="2448"/>
                <a:ext cx="240" cy="768"/>
              </a:xfrm>
              <a:prstGeom prst="line">
                <a:avLst/>
              </a:prstGeom>
              <a:noFill/>
              <a:ln w="28575">
                <a:solidFill>
                  <a:srgbClr val="006600"/>
                </a:solidFill>
                <a:round/>
              </a:ln>
            </p:spPr>
          </p:cxnSp>
        </p:grpSp>
        <p:sp>
          <p:nvSpPr>
            <p:cNvPr id="28" name="文本框 66597"/>
            <p:cNvSpPr/>
            <p:nvPr/>
          </p:nvSpPr>
          <p:spPr>
            <a:xfrm>
              <a:off x="2884437" y="5163796"/>
              <a:ext cx="2709235" cy="657073"/>
            </a:xfrm>
            <a:prstGeom prst="rect">
              <a:avLst/>
            </a:prstGeom>
            <a:noFill/>
            <a:ln>
              <a:solidFill>
                <a:srgbClr val="FF3300"/>
              </a:solidFill>
              <a:miter lim="800000"/>
            </a:ln>
          </p:spPr>
          <p:txBody>
            <a:bodyPr wrap="none" anchor="t" anchorCtr="0">
              <a:spAutoFit/>
            </a:bodyP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lvl="0">
                <a:lnSpc>
                  <a:spcPct val="150000"/>
                </a:lnSpc>
                <a:spcBef>
                  <a:spcPct val="20000"/>
                </a:spcBef>
                <a:buFont typeface="Arial" panose="020B0604020202020204" pitchFamily="34" charset="0"/>
              </a:pPr>
              <a:r>
                <a:rPr lang="zh-CN" altLang="en-US" sz="2800">
                  <a:solidFill>
                    <a:srgbClr val="0033CC"/>
                  </a:solidFill>
                  <a:latin typeface="Times New Roman" panose="02020603050405020304" pitchFamily="18" charset="0"/>
                </a:rPr>
                <a:t>一对同源染色体</a:t>
              </a:r>
              <a:endParaRPr lang="zh-CN" altLang="en-US" sz="2800">
                <a:solidFill>
                  <a:srgbClr val="0033CC"/>
                </a:solidFill>
                <a:latin typeface="Times New Roman" panose="02020603050405020304" pitchFamily="18" charset="0"/>
                <a:ea typeface="Times New Roman" panose="02020603050405020304" pitchFamily="18" charset="0"/>
              </a:endParaRPr>
            </a:p>
          </p:txBody>
        </p:sp>
      </p:grpSp>
      <p:grpSp>
        <p:nvGrpSpPr>
          <p:cNvPr id="64" name="组合 63"/>
          <p:cNvGrpSpPr/>
          <p:nvPr/>
        </p:nvGrpSpPr>
        <p:grpSpPr>
          <a:xfrm>
            <a:off x="104168" y="3563965"/>
            <a:ext cx="2780269" cy="1843237"/>
            <a:chOff x="104168" y="3563965"/>
            <a:chExt cx="2780269" cy="1843237"/>
          </a:xfrm>
        </p:grpSpPr>
        <p:grpSp>
          <p:nvGrpSpPr>
            <p:cNvPr id="29" name="组合 66598"/>
            <p:cNvGrpSpPr/>
            <p:nvPr/>
          </p:nvGrpSpPr>
          <p:grpSpPr>
            <a:xfrm>
              <a:off x="2503525" y="3563965"/>
              <a:ext cx="380912" cy="1371283"/>
              <a:chOff x="1968" y="2352"/>
              <a:chExt cx="240" cy="864"/>
            </a:xfrm>
          </p:grpSpPr>
          <p:cxnSp>
            <p:nvCxnSpPr>
              <p:cNvPr id="30" name="直接连接符 66599"/>
              <p:cNvCxnSpPr/>
              <p:nvPr/>
            </p:nvCxnSpPr>
            <p:spPr>
              <a:xfrm flipH="1">
                <a:off x="1968" y="2352"/>
                <a:ext cx="48" cy="864"/>
              </a:xfrm>
              <a:prstGeom prst="line">
                <a:avLst/>
              </a:prstGeom>
              <a:noFill/>
              <a:ln w="28575">
                <a:solidFill>
                  <a:srgbClr val="006600"/>
                </a:solidFill>
                <a:round/>
              </a:ln>
            </p:spPr>
          </p:cxnSp>
          <p:cxnSp>
            <p:nvCxnSpPr>
              <p:cNvPr id="31" name="直接连接符 66600"/>
              <p:cNvCxnSpPr/>
              <p:nvPr/>
            </p:nvCxnSpPr>
            <p:spPr>
              <a:xfrm flipH="1">
                <a:off x="1968" y="2448"/>
                <a:ext cx="240" cy="768"/>
              </a:xfrm>
              <a:prstGeom prst="line">
                <a:avLst/>
              </a:prstGeom>
              <a:noFill/>
              <a:ln w="28575">
                <a:solidFill>
                  <a:srgbClr val="006600"/>
                </a:solidFill>
                <a:round/>
              </a:ln>
            </p:spPr>
          </p:cxnSp>
        </p:grpSp>
        <p:sp>
          <p:nvSpPr>
            <p:cNvPr id="32" name="文本框 66601"/>
            <p:cNvSpPr/>
            <p:nvPr/>
          </p:nvSpPr>
          <p:spPr>
            <a:xfrm>
              <a:off x="104168" y="4750636"/>
              <a:ext cx="2728281" cy="656566"/>
            </a:xfrm>
            <a:prstGeom prst="rect">
              <a:avLst/>
            </a:prstGeom>
            <a:noFill/>
            <a:ln>
              <a:solidFill>
                <a:schemeClr val="accent2"/>
              </a:solidFill>
              <a:miter lim="800000"/>
            </a:ln>
          </p:spPr>
          <p:txBody>
            <a:bodyPr anchor="t" anchorCtr="0">
              <a:spAutoFit/>
            </a:bodyP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lvl="0">
                <a:lnSpc>
                  <a:spcPct val="150000"/>
                </a:lnSpc>
                <a:spcBef>
                  <a:spcPct val="20000"/>
                </a:spcBef>
                <a:buFont typeface="Arial" panose="020B0604020202020204" pitchFamily="34" charset="0"/>
              </a:pPr>
              <a:r>
                <a:rPr lang="zh-CN" altLang="en-US" sz="2800">
                  <a:solidFill>
                    <a:srgbClr val="0033CC"/>
                  </a:solidFill>
                  <a:latin typeface="Times New Roman" panose="02020603050405020304" pitchFamily="18" charset="0"/>
                </a:rPr>
                <a:t>一对同源染色体</a:t>
              </a:r>
              <a:endParaRPr lang="zh-CN" altLang="en-US" sz="2800">
                <a:solidFill>
                  <a:srgbClr val="0033CC"/>
                </a:solidFill>
                <a:latin typeface="Times New Roman" panose="02020603050405020304" pitchFamily="18" charset="0"/>
                <a:ea typeface="Times New Roman" panose="02020603050405020304" pitchFamily="18" charset="0"/>
              </a:endParaRPr>
            </a:p>
          </p:txBody>
        </p:sp>
      </p:grpSp>
      <p:grpSp>
        <p:nvGrpSpPr>
          <p:cNvPr id="63" name="组合 62"/>
          <p:cNvGrpSpPr/>
          <p:nvPr/>
        </p:nvGrpSpPr>
        <p:grpSpPr>
          <a:xfrm>
            <a:off x="2579707" y="340499"/>
            <a:ext cx="2285471" cy="3680561"/>
            <a:chOff x="2579707" y="340499"/>
            <a:chExt cx="2285471" cy="3680561"/>
          </a:xfrm>
        </p:grpSpPr>
        <p:grpSp>
          <p:nvGrpSpPr>
            <p:cNvPr id="3" name="组合 2"/>
            <p:cNvGrpSpPr/>
            <p:nvPr/>
          </p:nvGrpSpPr>
          <p:grpSpPr>
            <a:xfrm>
              <a:off x="3265349" y="895995"/>
              <a:ext cx="1599829" cy="3125065"/>
              <a:chOff x="3265349" y="895995"/>
              <a:chExt cx="1599829" cy="3125065"/>
            </a:xfrm>
          </p:grpSpPr>
          <p:sp>
            <p:nvSpPr>
              <p:cNvPr id="33" name="椭圆 66602"/>
              <p:cNvSpPr/>
              <p:nvPr/>
            </p:nvSpPr>
            <p:spPr>
              <a:xfrm rot="1020000">
                <a:off x="3570078" y="1886366"/>
                <a:ext cx="1295100" cy="2134694"/>
              </a:xfrm>
              <a:prstGeom prst="ellipse">
                <a:avLst/>
              </a:prstGeom>
              <a:noFill/>
              <a:ln w="28575">
                <a:solidFill>
                  <a:srgbClr val="006600"/>
                </a:solidFill>
                <a:round/>
              </a:ln>
            </p:spPr>
            <p:txBody>
              <a:bodyPr anchor="t"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lvl="0" algn="ctr">
                  <a:lnSpc>
                    <a:spcPct val="150000"/>
                  </a:lnSpc>
                  <a:spcBef>
                    <a:spcPct val="20000"/>
                  </a:spcBef>
                  <a:buFont typeface="Arial" panose="020B0604020202020204" pitchFamily="34" charset="0"/>
                </a:pPr>
                <a:endParaRPr lang="zh-CN" altLang="en-US" sz="2800" b="0">
                  <a:solidFill>
                    <a:srgbClr val="0033CC"/>
                  </a:solidFill>
                  <a:latin typeface="Times New Roman" panose="02020603050405020304" pitchFamily="18" charset="0"/>
                  <a:ea typeface="Times New Roman" panose="02020603050405020304" pitchFamily="18" charset="0"/>
                </a:endParaRPr>
              </a:p>
            </p:txBody>
          </p:sp>
          <p:cxnSp>
            <p:nvCxnSpPr>
              <p:cNvPr id="34" name="直接连接符 66603"/>
              <p:cNvCxnSpPr/>
              <p:nvPr/>
            </p:nvCxnSpPr>
            <p:spPr>
              <a:xfrm flipH="1" flipV="1">
                <a:off x="3265349" y="895995"/>
                <a:ext cx="533277" cy="1447465"/>
              </a:xfrm>
              <a:prstGeom prst="line">
                <a:avLst/>
              </a:prstGeom>
              <a:noFill/>
              <a:ln w="28575">
                <a:solidFill>
                  <a:srgbClr val="006600"/>
                </a:solidFill>
                <a:round/>
              </a:ln>
            </p:spPr>
          </p:cxnSp>
        </p:grpSp>
        <p:sp>
          <p:nvSpPr>
            <p:cNvPr id="36" name="文本框 66605"/>
            <p:cNvSpPr/>
            <p:nvPr/>
          </p:nvSpPr>
          <p:spPr>
            <a:xfrm>
              <a:off x="2579707" y="340499"/>
              <a:ext cx="1447465" cy="657073"/>
            </a:xfrm>
            <a:prstGeom prst="rect">
              <a:avLst/>
            </a:prstGeom>
            <a:noFill/>
            <a:ln>
              <a:noFill/>
              <a:miter lim="800000"/>
            </a:ln>
          </p:spPr>
          <p:txBody>
            <a:bodyPr anchor="t" anchorCtr="0">
              <a:spAutoFit/>
            </a:bodyP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lvl="0">
                <a:lnSpc>
                  <a:spcPct val="150000"/>
                </a:lnSpc>
                <a:spcBef>
                  <a:spcPct val="20000"/>
                </a:spcBef>
                <a:buFont typeface="Arial" panose="020B0604020202020204" pitchFamily="34" charset="0"/>
              </a:pPr>
              <a:r>
                <a:rPr lang="zh-CN" altLang="en-US" sz="2800" dirty="0">
                  <a:solidFill>
                    <a:srgbClr val="0033CC"/>
                  </a:solidFill>
                  <a:latin typeface="Times New Roman" panose="02020603050405020304" pitchFamily="18" charset="0"/>
                </a:rPr>
                <a:t>四分体</a:t>
              </a:r>
              <a:endParaRPr lang="zh-CN" altLang="en-US" sz="2800" dirty="0">
                <a:solidFill>
                  <a:srgbClr val="0033CC"/>
                </a:solidFill>
                <a:latin typeface="Times New Roman" panose="02020603050405020304" pitchFamily="18" charset="0"/>
                <a:ea typeface="Times New Roman" panose="02020603050405020304" pitchFamily="18" charset="0"/>
              </a:endParaRPr>
            </a:p>
          </p:txBody>
        </p:sp>
      </p:grpSp>
      <p:sp>
        <p:nvSpPr>
          <p:cNvPr id="37" name="矩形: 圆角 36"/>
          <p:cNvSpPr/>
          <p:nvPr/>
        </p:nvSpPr>
        <p:spPr>
          <a:xfrm>
            <a:off x="6879872" y="3665685"/>
            <a:ext cx="4086707" cy="2077049"/>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spcBef>
                <a:spcPct val="20000"/>
              </a:spcBef>
            </a:pPr>
            <a:r>
              <a:rPr lang="en-US" altLang="zh-CN" sz="2400" dirty="0">
                <a:solidFill>
                  <a:srgbClr val="000800"/>
                </a:solidFill>
                <a:latin typeface="+mn-ea"/>
              </a:rPr>
              <a:t>1</a:t>
            </a:r>
            <a:r>
              <a:rPr lang="zh-CN" altLang="en-US" sz="2400" dirty="0">
                <a:solidFill>
                  <a:srgbClr val="000800"/>
                </a:solidFill>
                <a:latin typeface="+mn-ea"/>
              </a:rPr>
              <a:t>个四分体</a:t>
            </a:r>
            <a:r>
              <a:rPr lang="en-US" altLang="zh-CN" sz="2400" dirty="0">
                <a:solidFill>
                  <a:srgbClr val="000800"/>
                </a:solidFill>
                <a:latin typeface="+mn-ea"/>
              </a:rPr>
              <a:t>=     </a:t>
            </a:r>
            <a:r>
              <a:rPr lang="zh-CN" altLang="en-US" sz="2400" dirty="0">
                <a:solidFill>
                  <a:srgbClr val="000800"/>
                </a:solidFill>
                <a:latin typeface="+mn-ea"/>
              </a:rPr>
              <a:t>条染色单体</a:t>
            </a:r>
            <a:endParaRPr lang="en-US" altLang="zh-CN" sz="2400" dirty="0">
              <a:solidFill>
                <a:srgbClr val="000800"/>
              </a:solidFill>
              <a:latin typeface="+mn-ea"/>
            </a:endParaRPr>
          </a:p>
          <a:p>
            <a:pPr>
              <a:lnSpc>
                <a:spcPct val="150000"/>
              </a:lnSpc>
              <a:spcBef>
                <a:spcPct val="20000"/>
              </a:spcBef>
            </a:pPr>
            <a:r>
              <a:rPr lang="en-US" altLang="zh-CN" sz="2400" dirty="0">
                <a:solidFill>
                  <a:srgbClr val="000800"/>
                </a:solidFill>
                <a:latin typeface="+mn-ea"/>
              </a:rPr>
              <a:t>=     </a:t>
            </a:r>
            <a:r>
              <a:rPr lang="zh-CN" altLang="en-US" sz="2400" dirty="0">
                <a:solidFill>
                  <a:srgbClr val="000800"/>
                </a:solidFill>
                <a:latin typeface="+mn-ea"/>
              </a:rPr>
              <a:t>对同源染色体</a:t>
            </a:r>
            <a:endParaRPr lang="en-US" altLang="zh-CN" sz="2400" dirty="0">
              <a:solidFill>
                <a:srgbClr val="000800"/>
              </a:solidFill>
              <a:latin typeface="+mn-ea"/>
            </a:endParaRPr>
          </a:p>
          <a:p>
            <a:pPr>
              <a:lnSpc>
                <a:spcPct val="150000"/>
              </a:lnSpc>
              <a:spcBef>
                <a:spcPct val="20000"/>
              </a:spcBef>
            </a:pPr>
            <a:r>
              <a:rPr lang="en-US" altLang="zh-CN" sz="2400" dirty="0">
                <a:solidFill>
                  <a:srgbClr val="000800"/>
                </a:solidFill>
                <a:latin typeface="+mn-ea"/>
              </a:rPr>
              <a:t>=</a:t>
            </a:r>
            <a:r>
              <a:rPr lang="zh-CN" altLang="en-US" sz="2400" dirty="0">
                <a:solidFill>
                  <a:srgbClr val="000800"/>
                </a:solidFill>
                <a:latin typeface="+mn-ea"/>
              </a:rPr>
              <a:t>     条染色体</a:t>
            </a:r>
            <a:endParaRPr lang="zh-CN" altLang="en-US" sz="2400" dirty="0">
              <a:solidFill>
                <a:srgbClr val="000800"/>
              </a:solidFill>
              <a:latin typeface="+mn-ea"/>
            </a:endParaRPr>
          </a:p>
          <a:p>
            <a:pPr algn="ctr"/>
            <a:endParaRPr lang="zh-CN" altLang="en-US" dirty="0"/>
          </a:p>
        </p:txBody>
      </p:sp>
      <p:sp>
        <p:nvSpPr>
          <p:cNvPr id="38" name="文本框 37"/>
          <p:cNvSpPr txBox="1"/>
          <p:nvPr/>
        </p:nvSpPr>
        <p:spPr>
          <a:xfrm>
            <a:off x="8721763" y="3726386"/>
            <a:ext cx="251059" cy="523220"/>
          </a:xfrm>
          <a:prstGeom prst="rect">
            <a:avLst/>
          </a:prstGeom>
          <a:noFill/>
        </p:spPr>
        <p:txBody>
          <a:bodyPr wrap="square">
            <a:spAutoFit/>
          </a:bodyPr>
          <a:lstStyle/>
          <a:p>
            <a:r>
              <a:rPr lang="en-US" altLang="zh-CN" sz="2800" b="1" dirty="0">
                <a:solidFill>
                  <a:srgbClr val="FF0000"/>
                </a:solidFill>
                <a:latin typeface="微软雅黑" panose="020B0503020204020204" charset="-122"/>
                <a:ea typeface="微软雅黑" panose="020B0503020204020204" charset="-122"/>
              </a:rPr>
              <a:t>4 </a:t>
            </a:r>
            <a:endParaRPr lang="zh-CN" altLang="en-US" sz="2800" b="1" dirty="0">
              <a:solidFill>
                <a:srgbClr val="FF0000"/>
              </a:solidFill>
              <a:latin typeface="微软雅黑" panose="020B0503020204020204" charset="-122"/>
              <a:ea typeface="微软雅黑" panose="020B0503020204020204" charset="-122"/>
            </a:endParaRPr>
          </a:p>
        </p:txBody>
      </p:sp>
      <p:sp>
        <p:nvSpPr>
          <p:cNvPr id="39" name="文本框 38"/>
          <p:cNvSpPr txBox="1"/>
          <p:nvPr/>
        </p:nvSpPr>
        <p:spPr>
          <a:xfrm>
            <a:off x="7340320" y="4312050"/>
            <a:ext cx="307699" cy="523220"/>
          </a:xfrm>
          <a:prstGeom prst="rect">
            <a:avLst/>
          </a:prstGeom>
          <a:noFill/>
        </p:spPr>
        <p:txBody>
          <a:bodyPr wrap="square">
            <a:spAutoFit/>
          </a:bodyPr>
          <a:lstStyle/>
          <a:p>
            <a:r>
              <a:rPr lang="en-US" altLang="zh-CN" sz="2800" b="1" dirty="0">
                <a:solidFill>
                  <a:srgbClr val="FF0000"/>
                </a:solidFill>
                <a:latin typeface="微软雅黑" panose="020B0503020204020204" charset="-122"/>
                <a:ea typeface="微软雅黑" panose="020B0503020204020204" charset="-122"/>
              </a:rPr>
              <a:t>1 </a:t>
            </a:r>
            <a:endParaRPr lang="zh-CN" altLang="en-US" sz="2800" b="1" dirty="0">
              <a:solidFill>
                <a:srgbClr val="FF0000"/>
              </a:solidFill>
              <a:latin typeface="微软雅黑" panose="020B0503020204020204" charset="-122"/>
              <a:ea typeface="微软雅黑" panose="020B0503020204020204" charset="-122"/>
            </a:endParaRPr>
          </a:p>
        </p:txBody>
      </p:sp>
      <p:sp>
        <p:nvSpPr>
          <p:cNvPr id="40" name="文本框 39"/>
          <p:cNvSpPr txBox="1"/>
          <p:nvPr/>
        </p:nvSpPr>
        <p:spPr>
          <a:xfrm>
            <a:off x="7340320" y="4958415"/>
            <a:ext cx="307699" cy="523220"/>
          </a:xfrm>
          <a:prstGeom prst="rect">
            <a:avLst/>
          </a:prstGeom>
          <a:noFill/>
        </p:spPr>
        <p:txBody>
          <a:bodyPr wrap="square">
            <a:spAutoFit/>
          </a:bodyPr>
          <a:lstStyle/>
          <a:p>
            <a:r>
              <a:rPr lang="en-US" altLang="zh-CN" sz="2800" b="1" dirty="0">
                <a:solidFill>
                  <a:srgbClr val="FF0000"/>
                </a:solidFill>
                <a:latin typeface="微软雅黑" panose="020B0503020204020204" charset="-122"/>
                <a:ea typeface="微软雅黑" panose="020B0503020204020204" charset="-122"/>
              </a:rPr>
              <a:t>2 </a:t>
            </a:r>
            <a:endParaRPr lang="zh-CN" altLang="en-US" sz="2800" b="1" dirty="0">
              <a:solidFill>
                <a:srgbClr val="FF0000"/>
              </a:solidFill>
              <a:latin typeface="微软雅黑" panose="020B0503020204020204" charset="-122"/>
              <a:ea typeface="微软雅黑" panose="020B0503020204020204" charset="-122"/>
            </a:endParaRPr>
          </a:p>
        </p:txBody>
      </p:sp>
      <p:grpSp>
        <p:nvGrpSpPr>
          <p:cNvPr id="41" name="组合 40"/>
          <p:cNvGrpSpPr/>
          <p:nvPr/>
        </p:nvGrpSpPr>
        <p:grpSpPr>
          <a:xfrm>
            <a:off x="6634830" y="1010150"/>
            <a:ext cx="2212463" cy="2212463"/>
            <a:chOff x="6634830" y="1010150"/>
            <a:chExt cx="2212463" cy="2212463"/>
          </a:xfrm>
        </p:grpSpPr>
        <p:grpSp>
          <p:nvGrpSpPr>
            <p:cNvPr id="42" name="组合 41"/>
            <p:cNvGrpSpPr/>
            <p:nvPr/>
          </p:nvGrpSpPr>
          <p:grpSpPr>
            <a:xfrm>
              <a:off x="6634830" y="1010150"/>
              <a:ext cx="2212463" cy="2212463"/>
              <a:chOff x="7158091" y="750055"/>
              <a:chExt cx="2212463" cy="2212463"/>
            </a:xfrm>
          </p:grpSpPr>
          <p:sp>
            <p:nvSpPr>
              <p:cNvPr id="44" name="椭圆 66575"/>
              <p:cNvSpPr>
                <a:spLocks noChangeAspect="1"/>
              </p:cNvSpPr>
              <p:nvPr/>
            </p:nvSpPr>
            <p:spPr>
              <a:xfrm>
                <a:off x="7158091" y="750055"/>
                <a:ext cx="2212463" cy="2212463"/>
              </a:xfrm>
              <a:prstGeom prst="ellipse">
                <a:avLst/>
              </a:prstGeom>
              <a:gradFill rotWithShape="0">
                <a:gsLst>
                  <a:gs pos="0">
                    <a:schemeClr val="bg1"/>
                  </a:gs>
                  <a:gs pos="100000">
                    <a:srgbClr val="3399FF"/>
                  </a:gs>
                </a:gsLst>
                <a:path path="shape">
                  <a:fillToRect l="50000" t="50000" r="50000" b="50000"/>
                </a:path>
              </a:gradFill>
              <a:ln>
                <a:noFill/>
                <a:miter lim="800000"/>
              </a:ln>
            </p:spPr>
            <p:txBody>
              <a:bodyPr anchor="t"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lvl="0" algn="ctr">
                  <a:lnSpc>
                    <a:spcPct val="150000"/>
                  </a:lnSpc>
                  <a:spcBef>
                    <a:spcPct val="20000"/>
                  </a:spcBef>
                  <a:buFont typeface="Arial" panose="020B0604020202020204" pitchFamily="34" charset="0"/>
                </a:pPr>
                <a:endParaRPr lang="zh-CN" altLang="en-US" sz="2800" b="0">
                  <a:solidFill>
                    <a:srgbClr val="0033CC"/>
                  </a:solidFill>
                  <a:latin typeface="Times New Roman" panose="02020603050405020304" pitchFamily="18" charset="0"/>
                  <a:ea typeface="Times New Roman" panose="02020603050405020304" pitchFamily="18" charset="0"/>
                </a:endParaRPr>
              </a:p>
            </p:txBody>
          </p:sp>
          <p:grpSp>
            <p:nvGrpSpPr>
              <p:cNvPr id="45" name="组合 44"/>
              <p:cNvGrpSpPr/>
              <p:nvPr/>
            </p:nvGrpSpPr>
            <p:grpSpPr>
              <a:xfrm>
                <a:off x="7375606" y="1410227"/>
                <a:ext cx="490424" cy="655484"/>
                <a:chOff x="7375606" y="1410227"/>
                <a:chExt cx="490424" cy="655484"/>
              </a:xfrm>
            </p:grpSpPr>
            <p:sp>
              <p:nvSpPr>
                <p:cNvPr id="58" name="任意多边形 66577"/>
                <p:cNvSpPr>
                  <a:spLocks noChangeAspect="1" noChangeArrowheads="1"/>
                </p:cNvSpPr>
                <p:nvPr/>
              </p:nvSpPr>
              <p:spPr bwMode="auto">
                <a:xfrm rot="1667417">
                  <a:off x="7444269" y="1410227"/>
                  <a:ext cx="246006" cy="638027"/>
                </a:xfrm>
                <a:custGeom>
                  <a:avLst/>
                  <a:gdLst>
                    <a:gd name="T0" fmla="*/ 0 w 394"/>
                    <a:gd name="T1" fmla="*/ 2147483646 h 1032"/>
                    <a:gd name="T2" fmla="*/ 2147483646 w 394"/>
                    <a:gd name="T3" fmla="*/ 2147483646 h 1032"/>
                    <a:gd name="T4" fmla="*/ 2147483646 w 394"/>
                    <a:gd name="T5" fmla="*/ 2147483646 h 1032"/>
                    <a:gd name="T6" fmla="*/ 2147483646 w 394"/>
                    <a:gd name="T7" fmla="*/ 2147483646 h 1032"/>
                    <a:gd name="T8" fmla="*/ 2147483646 w 394"/>
                    <a:gd name="T9" fmla="*/ 0 h 10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4" h="1032">
                      <a:moveTo>
                        <a:pt x="0" y="1032"/>
                      </a:moveTo>
                      <a:cubicBezTo>
                        <a:pt x="3" y="1002"/>
                        <a:pt x="3" y="937"/>
                        <a:pt x="41" y="857"/>
                      </a:cubicBezTo>
                      <a:cubicBezTo>
                        <a:pt x="79" y="777"/>
                        <a:pt x="185" y="653"/>
                        <a:pt x="228" y="549"/>
                      </a:cubicBezTo>
                      <a:cubicBezTo>
                        <a:pt x="271" y="445"/>
                        <a:pt x="272" y="322"/>
                        <a:pt x="300" y="231"/>
                      </a:cubicBezTo>
                      <a:cubicBezTo>
                        <a:pt x="328" y="140"/>
                        <a:pt x="375" y="48"/>
                        <a:pt x="394" y="0"/>
                      </a:cubicBezTo>
                    </a:path>
                  </a:pathLst>
                </a:custGeom>
                <a:noFill/>
                <a:ln w="76200">
                  <a:solidFill>
                    <a:srgbClr val="FF0000"/>
                  </a:solidFill>
                  <a:round/>
                </a:ln>
              </p:spPr>
              <p:txBody>
                <a:bodyPr anchor="t"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a:lnSpc>
                      <a:spcPct val="150000"/>
                    </a:lnSpc>
                  </a:pPr>
                  <a:endParaRPr lang="zh-CN" altLang="en-US" sz="2600">
                    <a:ea typeface="微软雅黑" panose="020B0503020204020204" charset="-122"/>
                  </a:endParaRPr>
                </a:p>
              </p:txBody>
            </p:sp>
            <p:grpSp>
              <p:nvGrpSpPr>
                <p:cNvPr id="59" name="组合 58"/>
                <p:cNvGrpSpPr/>
                <p:nvPr/>
              </p:nvGrpSpPr>
              <p:grpSpPr>
                <a:xfrm>
                  <a:off x="7375606" y="1630837"/>
                  <a:ext cx="490424" cy="434874"/>
                  <a:chOff x="8448925" y="1818854"/>
                  <a:chExt cx="490424" cy="434874"/>
                </a:xfrm>
              </p:grpSpPr>
              <p:sp>
                <p:nvSpPr>
                  <p:cNvPr id="60" name="任意多边形 66576"/>
                  <p:cNvSpPr>
                    <a:spLocks noChangeAspect="1" noChangeArrowheads="1"/>
                  </p:cNvSpPr>
                  <p:nvPr/>
                </p:nvSpPr>
                <p:spPr bwMode="auto">
                  <a:xfrm>
                    <a:off x="8448925" y="1818854"/>
                    <a:ext cx="490424" cy="434874"/>
                  </a:xfrm>
                  <a:custGeom>
                    <a:avLst/>
                    <a:gdLst>
                      <a:gd name="T0" fmla="*/ 0 w 516"/>
                      <a:gd name="T1" fmla="*/ 2147483646 h 456"/>
                      <a:gd name="T2" fmla="*/ 2147483646 w 516"/>
                      <a:gd name="T3" fmla="*/ 2147483646 h 456"/>
                      <a:gd name="T4" fmla="*/ 2147483646 w 516"/>
                      <a:gd name="T5" fmla="*/ 2147483646 h 456"/>
                      <a:gd name="T6" fmla="*/ 2147483646 w 516"/>
                      <a:gd name="T7" fmla="*/ 2147483646 h 456"/>
                      <a:gd name="T8" fmla="*/ 2147483646 w 516"/>
                      <a:gd name="T9" fmla="*/ 0 h 4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6" h="456">
                        <a:moveTo>
                          <a:pt x="0" y="456"/>
                        </a:moveTo>
                        <a:cubicBezTo>
                          <a:pt x="18" y="441"/>
                          <a:pt x="73" y="404"/>
                          <a:pt x="109" y="357"/>
                        </a:cubicBezTo>
                        <a:cubicBezTo>
                          <a:pt x="145" y="310"/>
                          <a:pt x="171" y="215"/>
                          <a:pt x="217" y="173"/>
                        </a:cubicBezTo>
                        <a:cubicBezTo>
                          <a:pt x="263" y="131"/>
                          <a:pt x="336" y="134"/>
                          <a:pt x="386" y="105"/>
                        </a:cubicBezTo>
                        <a:cubicBezTo>
                          <a:pt x="436" y="76"/>
                          <a:pt x="489" y="22"/>
                          <a:pt x="516" y="0"/>
                        </a:cubicBezTo>
                      </a:path>
                    </a:pathLst>
                  </a:custGeom>
                  <a:noFill/>
                  <a:ln w="57150">
                    <a:solidFill>
                      <a:srgbClr val="FF0000"/>
                    </a:solidFill>
                    <a:round/>
                  </a:ln>
                </p:spPr>
                <p:txBody>
                  <a:bodyPr anchor="t"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a:lnSpc>
                        <a:spcPct val="150000"/>
                      </a:lnSpc>
                    </a:pPr>
                    <a:endParaRPr lang="zh-CN" altLang="en-US" sz="2600">
                      <a:ea typeface="微软雅黑" panose="020B0503020204020204" charset="-122"/>
                    </a:endParaRPr>
                  </a:p>
                </p:txBody>
              </p:sp>
              <p:sp>
                <p:nvSpPr>
                  <p:cNvPr id="61" name="椭圆 66578"/>
                  <p:cNvSpPr>
                    <a:spLocks noChangeAspect="1"/>
                  </p:cNvSpPr>
                  <p:nvPr/>
                </p:nvSpPr>
                <p:spPr>
                  <a:xfrm rot="19020000">
                    <a:off x="8623509" y="1891862"/>
                    <a:ext cx="79357" cy="77770"/>
                  </a:xfrm>
                  <a:prstGeom prst="ellipse">
                    <a:avLst/>
                  </a:prstGeom>
                  <a:gradFill rotWithShape="0">
                    <a:gsLst>
                      <a:gs pos="0">
                        <a:srgbClr val="FFFF00"/>
                      </a:gs>
                      <a:gs pos="100000">
                        <a:srgbClr val="FF9900"/>
                      </a:gs>
                    </a:gsLst>
                    <a:path path="shape">
                      <a:fillToRect l="50000" t="50000" r="50000" b="50000"/>
                    </a:path>
                  </a:gradFill>
                  <a:ln w="28575">
                    <a:solidFill>
                      <a:srgbClr val="FF9900"/>
                    </a:solidFill>
                    <a:round/>
                  </a:ln>
                </p:spPr>
                <p:txBody>
                  <a:bodyPr anchor="t"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lvl="0" algn="ctr">
                      <a:lnSpc>
                        <a:spcPct val="150000"/>
                      </a:lnSpc>
                      <a:spcBef>
                        <a:spcPct val="20000"/>
                      </a:spcBef>
                      <a:buFont typeface="Arial" panose="020B0604020202020204" pitchFamily="34" charset="0"/>
                    </a:pPr>
                    <a:endParaRPr lang="zh-CN" altLang="en-US" sz="2800" b="0">
                      <a:solidFill>
                        <a:srgbClr val="0033CC"/>
                      </a:solidFill>
                      <a:latin typeface="Times New Roman" panose="02020603050405020304" pitchFamily="18" charset="0"/>
                      <a:ea typeface="Times New Roman" panose="02020603050405020304" pitchFamily="18" charset="0"/>
                    </a:endParaRPr>
                  </a:p>
                </p:txBody>
              </p:sp>
            </p:grpSp>
          </p:grpSp>
          <p:sp>
            <p:nvSpPr>
              <p:cNvPr id="46" name="任意多边形 66579"/>
              <p:cNvSpPr>
                <a:spLocks noChangeAspect="1" noChangeArrowheads="1"/>
              </p:cNvSpPr>
              <p:nvPr/>
            </p:nvSpPr>
            <p:spPr bwMode="auto">
              <a:xfrm>
                <a:off x="8771113" y="2014072"/>
                <a:ext cx="255529" cy="569781"/>
              </a:xfrm>
              <a:custGeom>
                <a:avLst/>
                <a:gdLst>
                  <a:gd name="T0" fmla="*/ 0 w 268"/>
                  <a:gd name="T1" fmla="*/ 2147483646 h 599"/>
                  <a:gd name="T2" fmla="*/ 2147483646 w 268"/>
                  <a:gd name="T3" fmla="*/ 2147483646 h 599"/>
                  <a:gd name="T4" fmla="*/ 2147483646 w 268"/>
                  <a:gd name="T5" fmla="*/ 2147483646 h 599"/>
                  <a:gd name="T6" fmla="*/ 2147483646 w 268"/>
                  <a:gd name="T7" fmla="*/ 2147483646 h 599"/>
                  <a:gd name="T8" fmla="*/ 2147483646 w 268"/>
                  <a:gd name="T9" fmla="*/ 0 h 5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8" h="599">
                    <a:moveTo>
                      <a:pt x="0" y="599"/>
                    </a:moveTo>
                    <a:cubicBezTo>
                      <a:pt x="4" y="582"/>
                      <a:pt x="13" y="544"/>
                      <a:pt x="24" y="495"/>
                    </a:cubicBezTo>
                    <a:cubicBezTo>
                      <a:pt x="35" y="446"/>
                      <a:pt x="42" y="357"/>
                      <a:pt x="64" y="304"/>
                    </a:cubicBezTo>
                    <a:cubicBezTo>
                      <a:pt x="86" y="251"/>
                      <a:pt x="123" y="230"/>
                      <a:pt x="157" y="179"/>
                    </a:cubicBezTo>
                    <a:cubicBezTo>
                      <a:pt x="191" y="128"/>
                      <a:pt x="245" y="37"/>
                      <a:pt x="268" y="0"/>
                    </a:cubicBezTo>
                  </a:path>
                </a:pathLst>
              </a:custGeom>
              <a:noFill/>
              <a:ln w="76200">
                <a:solidFill>
                  <a:srgbClr val="000099"/>
                </a:solidFill>
                <a:round/>
              </a:ln>
            </p:spPr>
            <p:txBody>
              <a:bodyPr anchor="t"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a:lnSpc>
                    <a:spcPct val="150000"/>
                  </a:lnSpc>
                </a:pPr>
                <a:endParaRPr lang="zh-CN" altLang="en-US" sz="2600">
                  <a:ea typeface="微软雅黑" panose="020B0503020204020204" charset="-122"/>
                </a:endParaRPr>
              </a:p>
            </p:txBody>
          </p:sp>
          <p:sp>
            <p:nvSpPr>
              <p:cNvPr id="47" name="任意多边形 66580"/>
              <p:cNvSpPr>
                <a:spLocks noChangeAspect="1" noChangeArrowheads="1"/>
              </p:cNvSpPr>
              <p:nvPr/>
            </p:nvSpPr>
            <p:spPr bwMode="auto">
              <a:xfrm>
                <a:off x="8686995" y="1979155"/>
                <a:ext cx="233309" cy="557084"/>
              </a:xfrm>
              <a:custGeom>
                <a:avLst/>
                <a:gdLst>
                  <a:gd name="T0" fmla="*/ 0 w 247"/>
                  <a:gd name="T1" fmla="*/ 2147483646 h 585"/>
                  <a:gd name="T2" fmla="*/ 2147483646 w 247"/>
                  <a:gd name="T3" fmla="*/ 2147483646 h 585"/>
                  <a:gd name="T4" fmla="*/ 2147483646 w 247"/>
                  <a:gd name="T5" fmla="*/ 2147483646 h 585"/>
                  <a:gd name="T6" fmla="*/ 2147483646 w 247"/>
                  <a:gd name="T7" fmla="*/ 2147483646 h 585"/>
                  <a:gd name="T8" fmla="*/ 2147483646 w 247"/>
                  <a:gd name="T9" fmla="*/ 0 h 5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6" h="585">
                    <a:moveTo>
                      <a:pt x="0" y="585"/>
                    </a:moveTo>
                    <a:cubicBezTo>
                      <a:pt x="8" y="563"/>
                      <a:pt x="23" y="500"/>
                      <a:pt x="48" y="455"/>
                    </a:cubicBezTo>
                    <a:cubicBezTo>
                      <a:pt x="73" y="410"/>
                      <a:pt x="126" y="371"/>
                      <a:pt x="151" y="317"/>
                    </a:cubicBezTo>
                    <a:cubicBezTo>
                      <a:pt x="176" y="263"/>
                      <a:pt x="181" y="185"/>
                      <a:pt x="197" y="132"/>
                    </a:cubicBezTo>
                    <a:cubicBezTo>
                      <a:pt x="213" y="80"/>
                      <a:pt x="236" y="26"/>
                      <a:pt x="247" y="0"/>
                    </a:cubicBezTo>
                  </a:path>
                </a:pathLst>
              </a:custGeom>
              <a:noFill/>
              <a:ln w="57150">
                <a:solidFill>
                  <a:srgbClr val="000099"/>
                </a:solidFill>
                <a:round/>
              </a:ln>
            </p:spPr>
            <p:txBody>
              <a:bodyPr anchor="t"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a:lnSpc>
                    <a:spcPct val="150000"/>
                  </a:lnSpc>
                </a:pPr>
                <a:endParaRPr lang="zh-CN" altLang="en-US" sz="2600">
                  <a:ea typeface="微软雅黑" panose="020B0503020204020204" charset="-122"/>
                </a:endParaRPr>
              </a:p>
            </p:txBody>
          </p:sp>
          <p:grpSp>
            <p:nvGrpSpPr>
              <p:cNvPr id="48" name="组合 47"/>
              <p:cNvGrpSpPr/>
              <p:nvPr/>
            </p:nvGrpSpPr>
            <p:grpSpPr>
              <a:xfrm>
                <a:off x="7792370" y="1875331"/>
                <a:ext cx="889506" cy="781737"/>
                <a:chOff x="7792370" y="1875331"/>
                <a:chExt cx="889506" cy="781737"/>
              </a:xfrm>
            </p:grpSpPr>
            <p:sp>
              <p:nvSpPr>
                <p:cNvPr id="54" name="任意多边形 66583"/>
                <p:cNvSpPr>
                  <a:spLocks noChangeAspect="1" noChangeArrowheads="1"/>
                </p:cNvSpPr>
                <p:nvPr/>
              </p:nvSpPr>
              <p:spPr bwMode="auto">
                <a:xfrm>
                  <a:off x="7908942" y="1993647"/>
                  <a:ext cx="772934" cy="663421"/>
                </a:xfrm>
                <a:custGeom>
                  <a:avLst/>
                  <a:gdLst>
                    <a:gd name="T0" fmla="*/ 0 w 812"/>
                    <a:gd name="T1" fmla="*/ 2147483646 h 698"/>
                    <a:gd name="T2" fmla="*/ 2147483646 w 812"/>
                    <a:gd name="T3" fmla="*/ 2147483646 h 698"/>
                    <a:gd name="T4" fmla="*/ 2147483646 w 812"/>
                    <a:gd name="T5" fmla="*/ 2147483646 h 698"/>
                    <a:gd name="T6" fmla="*/ 2147483646 w 812"/>
                    <a:gd name="T7" fmla="*/ 2147483646 h 698"/>
                    <a:gd name="T8" fmla="*/ 2147483646 w 812"/>
                    <a:gd name="T9" fmla="*/ 0 h 6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2" h="698">
                      <a:moveTo>
                        <a:pt x="0" y="698"/>
                      </a:moveTo>
                      <a:cubicBezTo>
                        <a:pt x="28" y="671"/>
                        <a:pt x="111" y="598"/>
                        <a:pt x="168" y="533"/>
                      </a:cubicBezTo>
                      <a:cubicBezTo>
                        <a:pt x="225" y="468"/>
                        <a:pt x="276" y="364"/>
                        <a:pt x="341" y="309"/>
                      </a:cubicBezTo>
                      <a:cubicBezTo>
                        <a:pt x="406" y="254"/>
                        <a:pt x="478" y="256"/>
                        <a:pt x="556" y="205"/>
                      </a:cubicBezTo>
                      <a:cubicBezTo>
                        <a:pt x="634" y="154"/>
                        <a:pt x="759" y="43"/>
                        <a:pt x="812" y="0"/>
                      </a:cubicBezTo>
                    </a:path>
                  </a:pathLst>
                </a:custGeom>
                <a:noFill/>
                <a:ln w="57150">
                  <a:solidFill>
                    <a:srgbClr val="FF0000"/>
                  </a:solidFill>
                  <a:round/>
                </a:ln>
              </p:spPr>
              <p:txBody>
                <a:bodyPr anchor="t"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a:lnSpc>
                      <a:spcPct val="150000"/>
                    </a:lnSpc>
                  </a:pPr>
                  <a:endParaRPr lang="zh-CN" altLang="en-US" sz="2600">
                    <a:ea typeface="微软雅黑" panose="020B0503020204020204" charset="-122"/>
                  </a:endParaRPr>
                </a:p>
              </p:txBody>
            </p:sp>
            <p:grpSp>
              <p:nvGrpSpPr>
                <p:cNvPr id="55" name="组合 54"/>
                <p:cNvGrpSpPr/>
                <p:nvPr/>
              </p:nvGrpSpPr>
              <p:grpSpPr>
                <a:xfrm>
                  <a:off x="7792370" y="1875331"/>
                  <a:ext cx="780869" cy="671358"/>
                  <a:chOff x="9101236" y="2120409"/>
                  <a:chExt cx="780869" cy="671358"/>
                </a:xfrm>
              </p:grpSpPr>
              <p:sp>
                <p:nvSpPr>
                  <p:cNvPr id="56" name="任意多边形 66582"/>
                  <p:cNvSpPr>
                    <a:spLocks noChangeAspect="1" noChangeArrowheads="1"/>
                  </p:cNvSpPr>
                  <p:nvPr/>
                </p:nvSpPr>
                <p:spPr bwMode="auto">
                  <a:xfrm>
                    <a:off x="9101236" y="2120409"/>
                    <a:ext cx="780869" cy="671358"/>
                  </a:xfrm>
                  <a:custGeom>
                    <a:avLst/>
                    <a:gdLst>
                      <a:gd name="T0" fmla="*/ 0 w 821"/>
                      <a:gd name="T1" fmla="*/ 2147483646 h 705"/>
                      <a:gd name="T2" fmla="*/ 2147483646 w 821"/>
                      <a:gd name="T3" fmla="*/ 2147483646 h 705"/>
                      <a:gd name="T4" fmla="*/ 2147483646 w 821"/>
                      <a:gd name="T5" fmla="*/ 2147483646 h 705"/>
                      <a:gd name="T6" fmla="*/ 2147483646 w 821"/>
                      <a:gd name="T7" fmla="*/ 2147483646 h 705"/>
                      <a:gd name="T8" fmla="*/ 2147483646 w 821"/>
                      <a:gd name="T9" fmla="*/ 0 h 70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21" h="705">
                        <a:moveTo>
                          <a:pt x="0" y="705"/>
                        </a:moveTo>
                        <a:cubicBezTo>
                          <a:pt x="43" y="669"/>
                          <a:pt x="178" y="538"/>
                          <a:pt x="249" y="487"/>
                        </a:cubicBezTo>
                        <a:cubicBezTo>
                          <a:pt x="320" y="436"/>
                          <a:pt x="367" y="450"/>
                          <a:pt x="427" y="400"/>
                        </a:cubicBezTo>
                        <a:cubicBezTo>
                          <a:pt x="487" y="350"/>
                          <a:pt x="540" y="256"/>
                          <a:pt x="606" y="189"/>
                        </a:cubicBezTo>
                        <a:cubicBezTo>
                          <a:pt x="672" y="122"/>
                          <a:pt x="776" y="39"/>
                          <a:pt x="821" y="0"/>
                        </a:cubicBezTo>
                      </a:path>
                    </a:pathLst>
                  </a:custGeom>
                  <a:noFill/>
                  <a:ln w="76200">
                    <a:solidFill>
                      <a:srgbClr val="FF0000"/>
                    </a:solidFill>
                    <a:round/>
                  </a:ln>
                </p:spPr>
                <p:txBody>
                  <a:bodyPr anchor="t"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a:lnSpc>
                        <a:spcPct val="150000"/>
                      </a:lnSpc>
                    </a:pPr>
                    <a:endParaRPr lang="zh-CN" altLang="en-US" sz="2600">
                      <a:ea typeface="微软雅黑" panose="020B0503020204020204" charset="-122"/>
                    </a:endParaRPr>
                  </a:p>
                </p:txBody>
              </p:sp>
              <p:sp>
                <p:nvSpPr>
                  <p:cNvPr id="57" name="椭圆 66584"/>
                  <p:cNvSpPr>
                    <a:spLocks noChangeAspect="1"/>
                  </p:cNvSpPr>
                  <p:nvPr/>
                </p:nvSpPr>
                <p:spPr>
                  <a:xfrm rot="19320000">
                    <a:off x="9504289" y="2475717"/>
                    <a:ext cx="77769" cy="76182"/>
                  </a:xfrm>
                  <a:prstGeom prst="ellipse">
                    <a:avLst/>
                  </a:prstGeom>
                  <a:gradFill rotWithShape="0">
                    <a:gsLst>
                      <a:gs pos="0">
                        <a:srgbClr val="FFFF00"/>
                      </a:gs>
                      <a:gs pos="100000">
                        <a:srgbClr val="FF9900"/>
                      </a:gs>
                    </a:gsLst>
                    <a:path path="shape">
                      <a:fillToRect l="50000" t="50000" r="50000" b="50000"/>
                    </a:path>
                  </a:gradFill>
                  <a:ln w="28575">
                    <a:solidFill>
                      <a:srgbClr val="FF9900"/>
                    </a:solidFill>
                    <a:round/>
                  </a:ln>
                </p:spPr>
                <p:txBody>
                  <a:bodyPr anchor="t"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lvl="0" algn="ctr">
                      <a:lnSpc>
                        <a:spcPct val="150000"/>
                      </a:lnSpc>
                      <a:spcBef>
                        <a:spcPct val="20000"/>
                      </a:spcBef>
                      <a:buFont typeface="Arial" panose="020B0604020202020204" pitchFamily="34" charset="0"/>
                    </a:pPr>
                    <a:endParaRPr lang="zh-CN" altLang="en-US" sz="2800" b="0">
                      <a:solidFill>
                        <a:srgbClr val="0033CC"/>
                      </a:solidFill>
                      <a:latin typeface="Times New Roman" panose="02020603050405020304" pitchFamily="18" charset="0"/>
                      <a:ea typeface="Times New Roman" panose="02020603050405020304" pitchFamily="18" charset="0"/>
                    </a:endParaRPr>
                  </a:p>
                </p:txBody>
              </p:sp>
            </p:grpSp>
          </p:grpSp>
          <p:grpSp>
            <p:nvGrpSpPr>
              <p:cNvPr id="49" name="组合 48"/>
              <p:cNvGrpSpPr/>
              <p:nvPr/>
            </p:nvGrpSpPr>
            <p:grpSpPr>
              <a:xfrm>
                <a:off x="8264323" y="925353"/>
                <a:ext cx="165304" cy="993545"/>
                <a:chOff x="9891478" y="1288751"/>
                <a:chExt cx="140079" cy="993545"/>
              </a:xfrm>
            </p:grpSpPr>
            <p:grpSp>
              <p:nvGrpSpPr>
                <p:cNvPr id="50" name="组合 49"/>
                <p:cNvGrpSpPr/>
                <p:nvPr/>
              </p:nvGrpSpPr>
              <p:grpSpPr>
                <a:xfrm>
                  <a:off x="9902998" y="1288751"/>
                  <a:ext cx="128559" cy="993545"/>
                  <a:chOff x="9248839" y="1315733"/>
                  <a:chExt cx="128559" cy="993545"/>
                </a:xfrm>
              </p:grpSpPr>
              <p:sp>
                <p:nvSpPr>
                  <p:cNvPr id="52" name="任意多边形 66585"/>
                  <p:cNvSpPr>
                    <a:spLocks noChangeAspect="1" noChangeArrowheads="1"/>
                  </p:cNvSpPr>
                  <p:nvPr/>
                </p:nvSpPr>
                <p:spPr bwMode="auto">
                  <a:xfrm>
                    <a:off x="9283757" y="1315733"/>
                    <a:ext cx="93641" cy="972913"/>
                  </a:xfrm>
                  <a:custGeom>
                    <a:avLst/>
                    <a:gdLst>
                      <a:gd name="T0" fmla="*/ 2147483646 w 98"/>
                      <a:gd name="T1" fmla="*/ 2147483646 h 1023"/>
                      <a:gd name="T2" fmla="*/ 2147483646 w 98"/>
                      <a:gd name="T3" fmla="*/ 2147483646 h 1023"/>
                      <a:gd name="T4" fmla="*/ 2147483646 w 98"/>
                      <a:gd name="T5" fmla="*/ 2147483646 h 1023"/>
                      <a:gd name="T6" fmla="*/ 2147483646 w 98"/>
                      <a:gd name="T7" fmla="*/ 2147483646 h 1023"/>
                      <a:gd name="T8" fmla="*/ 2147483646 w 98"/>
                      <a:gd name="T9" fmla="*/ 0 h 10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8" h="1023">
                        <a:moveTo>
                          <a:pt x="98" y="1023"/>
                        </a:moveTo>
                        <a:cubicBezTo>
                          <a:pt x="89" y="982"/>
                          <a:pt x="62" y="851"/>
                          <a:pt x="46" y="774"/>
                        </a:cubicBezTo>
                        <a:cubicBezTo>
                          <a:pt x="30" y="697"/>
                          <a:pt x="0" y="641"/>
                          <a:pt x="1" y="563"/>
                        </a:cubicBezTo>
                        <a:cubicBezTo>
                          <a:pt x="2" y="485"/>
                          <a:pt x="40" y="396"/>
                          <a:pt x="55" y="303"/>
                        </a:cubicBezTo>
                        <a:cubicBezTo>
                          <a:pt x="69" y="209"/>
                          <a:pt x="80" y="62"/>
                          <a:pt x="87" y="0"/>
                        </a:cubicBezTo>
                      </a:path>
                    </a:pathLst>
                  </a:custGeom>
                  <a:noFill/>
                  <a:ln w="76200">
                    <a:solidFill>
                      <a:srgbClr val="000099"/>
                    </a:solidFill>
                    <a:round/>
                  </a:ln>
                </p:spPr>
                <p:txBody>
                  <a:bodyPr anchor="t"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a:lnSpc>
                        <a:spcPct val="150000"/>
                      </a:lnSpc>
                    </a:pPr>
                    <a:endParaRPr lang="zh-CN" altLang="en-US" sz="2600">
                      <a:ea typeface="微软雅黑" panose="020B0503020204020204" charset="-122"/>
                    </a:endParaRPr>
                  </a:p>
                </p:txBody>
              </p:sp>
              <p:sp>
                <p:nvSpPr>
                  <p:cNvPr id="53" name="任意多边形 66586"/>
                  <p:cNvSpPr>
                    <a:spLocks noChangeAspect="1" noChangeArrowheads="1"/>
                  </p:cNvSpPr>
                  <p:nvPr/>
                </p:nvSpPr>
                <p:spPr bwMode="auto">
                  <a:xfrm>
                    <a:off x="9248839" y="1318907"/>
                    <a:ext cx="38091" cy="990371"/>
                  </a:xfrm>
                  <a:custGeom>
                    <a:avLst/>
                    <a:gdLst>
                      <a:gd name="T0" fmla="*/ 2147483646 w 39"/>
                      <a:gd name="T1" fmla="*/ 2147483646 h 1040"/>
                      <a:gd name="T2" fmla="*/ 2147483646 w 39"/>
                      <a:gd name="T3" fmla="*/ 2147483646 h 1040"/>
                      <a:gd name="T4" fmla="*/ 2147483646 w 39"/>
                      <a:gd name="T5" fmla="*/ 2147483646 h 1040"/>
                      <a:gd name="T6" fmla="*/ 2147483646 w 39"/>
                      <a:gd name="T7" fmla="*/ 2147483646 h 1040"/>
                      <a:gd name="T8" fmla="*/ 0 w 39"/>
                      <a:gd name="T9" fmla="*/ 0 h 10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 h="1040">
                        <a:moveTo>
                          <a:pt x="23" y="1040"/>
                        </a:moveTo>
                        <a:cubicBezTo>
                          <a:pt x="18" y="990"/>
                          <a:pt x="1" y="825"/>
                          <a:pt x="3" y="742"/>
                        </a:cubicBezTo>
                        <a:cubicBezTo>
                          <a:pt x="5" y="659"/>
                          <a:pt x="35" y="616"/>
                          <a:pt x="37" y="543"/>
                        </a:cubicBezTo>
                        <a:cubicBezTo>
                          <a:pt x="39" y="470"/>
                          <a:pt x="23" y="397"/>
                          <a:pt x="17" y="306"/>
                        </a:cubicBezTo>
                        <a:cubicBezTo>
                          <a:pt x="11" y="215"/>
                          <a:pt x="4" y="63"/>
                          <a:pt x="0" y="0"/>
                        </a:cubicBezTo>
                      </a:path>
                    </a:pathLst>
                  </a:custGeom>
                  <a:noFill/>
                  <a:ln w="57150">
                    <a:solidFill>
                      <a:srgbClr val="000099"/>
                    </a:solidFill>
                    <a:round/>
                  </a:ln>
                </p:spPr>
                <p:txBody>
                  <a:bodyPr anchor="t"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a:lnSpc>
                        <a:spcPct val="150000"/>
                      </a:lnSpc>
                    </a:pPr>
                    <a:endParaRPr lang="zh-CN" altLang="en-US" sz="2600">
                      <a:ea typeface="微软雅黑" panose="020B0503020204020204" charset="-122"/>
                    </a:endParaRPr>
                  </a:p>
                </p:txBody>
              </p:sp>
            </p:grpSp>
            <p:sp>
              <p:nvSpPr>
                <p:cNvPr id="51" name="椭圆 66587"/>
                <p:cNvSpPr>
                  <a:spLocks noChangeAspect="1"/>
                </p:cNvSpPr>
                <p:nvPr/>
              </p:nvSpPr>
              <p:spPr>
                <a:xfrm rot="16200000" flipH="1">
                  <a:off x="9888905" y="1730101"/>
                  <a:ext cx="85780" cy="80633"/>
                </a:xfrm>
                <a:prstGeom prst="ellipse">
                  <a:avLst/>
                </a:prstGeom>
                <a:gradFill rotWithShape="0">
                  <a:gsLst>
                    <a:gs pos="0">
                      <a:srgbClr val="FFFF00"/>
                    </a:gs>
                    <a:gs pos="100000">
                      <a:srgbClr val="FF9900"/>
                    </a:gs>
                  </a:gsLst>
                  <a:path path="shape">
                    <a:fillToRect l="50000" t="50000" r="50000" b="50000"/>
                  </a:path>
                </a:gradFill>
                <a:ln w="28575">
                  <a:solidFill>
                    <a:srgbClr val="FF9900"/>
                  </a:solidFill>
                  <a:round/>
                </a:ln>
              </p:spPr>
              <p:txBody>
                <a:bodyPr vert="eaVert" anchor="t"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lvl="0" algn="ctr">
                    <a:lnSpc>
                      <a:spcPct val="150000"/>
                    </a:lnSpc>
                    <a:spcBef>
                      <a:spcPct val="20000"/>
                    </a:spcBef>
                    <a:buFont typeface="Arial" panose="020B0604020202020204" pitchFamily="34" charset="0"/>
                  </a:pPr>
                  <a:endParaRPr lang="zh-CN" altLang="en-US" sz="2800" b="0">
                    <a:solidFill>
                      <a:srgbClr val="0033CC"/>
                    </a:solidFill>
                    <a:latin typeface="Times New Roman" panose="02020603050405020304" pitchFamily="18" charset="0"/>
                    <a:ea typeface="Times New Roman" panose="02020603050405020304" pitchFamily="18" charset="0"/>
                  </a:endParaRPr>
                </a:p>
              </p:txBody>
            </p:sp>
          </p:grpSp>
        </p:grpSp>
        <p:sp>
          <p:nvSpPr>
            <p:cNvPr id="43" name="椭圆 66581"/>
            <p:cNvSpPr>
              <a:spLocks noChangeAspect="1"/>
            </p:cNvSpPr>
            <p:nvPr/>
          </p:nvSpPr>
          <p:spPr>
            <a:xfrm rot="17400000">
              <a:off x="8288877" y="2478894"/>
              <a:ext cx="83149" cy="83149"/>
            </a:xfrm>
            <a:prstGeom prst="ellipse">
              <a:avLst/>
            </a:prstGeom>
            <a:gradFill rotWithShape="0">
              <a:gsLst>
                <a:gs pos="0">
                  <a:srgbClr val="FFFF00"/>
                </a:gs>
                <a:gs pos="100000">
                  <a:srgbClr val="FF9900"/>
                </a:gs>
              </a:gsLst>
              <a:path path="shape">
                <a:fillToRect l="50000" t="50000" r="50000" b="50000"/>
              </a:path>
            </a:gradFill>
            <a:ln w="28575">
              <a:solidFill>
                <a:srgbClr val="FF9900"/>
              </a:solidFill>
              <a:round/>
            </a:ln>
          </p:spPr>
          <p:txBody>
            <a:bodyPr vert="eaVert" anchor="t"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lvl="0" algn="ctr">
                <a:lnSpc>
                  <a:spcPct val="150000"/>
                </a:lnSpc>
                <a:spcBef>
                  <a:spcPct val="20000"/>
                </a:spcBef>
                <a:buFont typeface="Arial" panose="020B0604020202020204" pitchFamily="34" charset="0"/>
              </a:pPr>
              <a:endParaRPr lang="zh-CN" altLang="en-US" sz="2800" b="0">
                <a:solidFill>
                  <a:srgbClr val="0033CC"/>
                </a:solidFill>
                <a:latin typeface="Times New Roman" panose="02020603050405020304" pitchFamily="18" charset="0"/>
                <a:ea typeface="Times New Roman" panose="02020603050405020304" pitchFamily="18" charset="0"/>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2"/>
                                        </p:tgtEl>
                                        <p:attrNameLst>
                                          <p:attrName>style.visibility</p:attrName>
                                        </p:attrNameLst>
                                      </p:cBhvr>
                                      <p:to>
                                        <p:strVal val="visible"/>
                                      </p:to>
                                    </p:set>
                                    <p:anim calcmode="lin" valueType="num">
                                      <p:cBhvr additive="base">
                                        <p:cTn id="7" dur="500" fill="hold"/>
                                        <p:tgtEl>
                                          <p:spTgt spid="62"/>
                                        </p:tgtEl>
                                        <p:attrNameLst>
                                          <p:attrName>ppt_x</p:attrName>
                                        </p:attrNameLst>
                                      </p:cBhvr>
                                      <p:tavLst>
                                        <p:tav tm="0">
                                          <p:val>
                                            <p:strVal val="#ppt_x"/>
                                          </p:val>
                                        </p:tav>
                                        <p:tav tm="100000">
                                          <p:val>
                                            <p:strVal val="#ppt_x"/>
                                          </p:val>
                                        </p:tav>
                                      </p:tavLst>
                                    </p:anim>
                                    <p:anim calcmode="lin" valueType="num">
                                      <p:cBhvr additive="base">
                                        <p:cTn id="8" dur="500" fill="hold"/>
                                        <p:tgtEl>
                                          <p:spTgt spid="6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3"/>
                                        </p:tgtEl>
                                        <p:attrNameLst>
                                          <p:attrName>style.visibility</p:attrName>
                                        </p:attrNameLst>
                                      </p:cBhvr>
                                      <p:to>
                                        <p:strVal val="visible"/>
                                      </p:to>
                                    </p:set>
                                    <p:anim calcmode="lin" valueType="num">
                                      <p:cBhvr additive="base">
                                        <p:cTn id="13" dur="500" fill="hold"/>
                                        <p:tgtEl>
                                          <p:spTgt spid="63"/>
                                        </p:tgtEl>
                                        <p:attrNameLst>
                                          <p:attrName>ppt_x</p:attrName>
                                        </p:attrNameLst>
                                      </p:cBhvr>
                                      <p:tavLst>
                                        <p:tav tm="0">
                                          <p:val>
                                            <p:strVal val="#ppt_x"/>
                                          </p:val>
                                        </p:tav>
                                        <p:tav tm="100000">
                                          <p:val>
                                            <p:strVal val="#ppt_x"/>
                                          </p:val>
                                        </p:tav>
                                      </p:tavLst>
                                    </p:anim>
                                    <p:anim calcmode="lin" valueType="num">
                                      <p:cBhvr additive="base">
                                        <p:cTn id="14" dur="500" fill="hold"/>
                                        <p:tgtEl>
                                          <p:spTgt spid="6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4"/>
                                        </p:tgtEl>
                                        <p:attrNameLst>
                                          <p:attrName>style.visibility</p:attrName>
                                        </p:attrNameLst>
                                      </p:cBhvr>
                                      <p:to>
                                        <p:strVal val="visible"/>
                                      </p:to>
                                    </p:set>
                                    <p:anim calcmode="lin" valueType="num">
                                      <p:cBhvr additive="base">
                                        <p:cTn id="19" dur="500" fill="hold"/>
                                        <p:tgtEl>
                                          <p:spTgt spid="64"/>
                                        </p:tgtEl>
                                        <p:attrNameLst>
                                          <p:attrName>ppt_x</p:attrName>
                                        </p:attrNameLst>
                                      </p:cBhvr>
                                      <p:tavLst>
                                        <p:tav tm="0">
                                          <p:val>
                                            <p:strVal val="#ppt_x"/>
                                          </p:val>
                                        </p:tav>
                                        <p:tav tm="100000">
                                          <p:val>
                                            <p:strVal val="#ppt_x"/>
                                          </p:val>
                                        </p:tav>
                                      </p:tavLst>
                                    </p:anim>
                                    <p:anim calcmode="lin" valueType="num">
                                      <p:cBhvr additive="base">
                                        <p:cTn id="20" dur="500" fill="hold"/>
                                        <p:tgtEl>
                                          <p:spTgt spid="6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5"/>
                                        </p:tgtEl>
                                        <p:attrNameLst>
                                          <p:attrName>style.visibility</p:attrName>
                                        </p:attrNameLst>
                                      </p:cBhvr>
                                      <p:to>
                                        <p:strVal val="visible"/>
                                      </p:to>
                                    </p:set>
                                    <p:anim calcmode="lin" valueType="num">
                                      <p:cBhvr additive="base">
                                        <p:cTn id="25" dur="500" fill="hold"/>
                                        <p:tgtEl>
                                          <p:spTgt spid="65"/>
                                        </p:tgtEl>
                                        <p:attrNameLst>
                                          <p:attrName>ppt_x</p:attrName>
                                        </p:attrNameLst>
                                      </p:cBhvr>
                                      <p:tavLst>
                                        <p:tav tm="0">
                                          <p:val>
                                            <p:strVal val="#ppt_x"/>
                                          </p:val>
                                        </p:tav>
                                        <p:tav tm="100000">
                                          <p:val>
                                            <p:strVal val="#ppt_x"/>
                                          </p:val>
                                        </p:tav>
                                      </p:tavLst>
                                    </p:anim>
                                    <p:anim calcmode="lin" valueType="num">
                                      <p:cBhvr additive="base">
                                        <p:cTn id="26" dur="500" fill="hold"/>
                                        <p:tgtEl>
                                          <p:spTgt spid="6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7"/>
                                        </p:tgtEl>
                                        <p:attrNameLst>
                                          <p:attrName>style.visibility</p:attrName>
                                        </p:attrNameLst>
                                      </p:cBhvr>
                                      <p:to>
                                        <p:strVal val="visible"/>
                                      </p:to>
                                    </p:set>
                                    <p:anim calcmode="lin" valueType="num">
                                      <p:cBhvr additive="base">
                                        <p:cTn id="31" dur="500" fill="hold"/>
                                        <p:tgtEl>
                                          <p:spTgt spid="37"/>
                                        </p:tgtEl>
                                        <p:attrNameLst>
                                          <p:attrName>ppt_x</p:attrName>
                                        </p:attrNameLst>
                                      </p:cBhvr>
                                      <p:tavLst>
                                        <p:tav tm="0">
                                          <p:val>
                                            <p:strVal val="#ppt_x"/>
                                          </p:val>
                                        </p:tav>
                                        <p:tav tm="100000">
                                          <p:val>
                                            <p:strVal val="#ppt_x"/>
                                          </p:val>
                                        </p:tav>
                                      </p:tavLst>
                                    </p:anim>
                                    <p:anim calcmode="lin" valueType="num">
                                      <p:cBhvr additive="base">
                                        <p:cTn id="32"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8"/>
                                        </p:tgtEl>
                                        <p:attrNameLst>
                                          <p:attrName>style.visibility</p:attrName>
                                        </p:attrNameLst>
                                      </p:cBhvr>
                                      <p:to>
                                        <p:strVal val="visible"/>
                                      </p:to>
                                    </p:set>
                                    <p:anim calcmode="lin" valueType="num">
                                      <p:cBhvr additive="base">
                                        <p:cTn id="37" dur="500" fill="hold"/>
                                        <p:tgtEl>
                                          <p:spTgt spid="38"/>
                                        </p:tgtEl>
                                        <p:attrNameLst>
                                          <p:attrName>ppt_x</p:attrName>
                                        </p:attrNameLst>
                                      </p:cBhvr>
                                      <p:tavLst>
                                        <p:tav tm="0">
                                          <p:val>
                                            <p:strVal val="#ppt_x"/>
                                          </p:val>
                                        </p:tav>
                                        <p:tav tm="100000">
                                          <p:val>
                                            <p:strVal val="#ppt_x"/>
                                          </p:val>
                                        </p:tav>
                                      </p:tavLst>
                                    </p:anim>
                                    <p:anim calcmode="lin" valueType="num">
                                      <p:cBhvr additive="base">
                                        <p:cTn id="38"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9"/>
                                        </p:tgtEl>
                                        <p:attrNameLst>
                                          <p:attrName>style.visibility</p:attrName>
                                        </p:attrNameLst>
                                      </p:cBhvr>
                                      <p:to>
                                        <p:strVal val="visible"/>
                                      </p:to>
                                    </p:set>
                                    <p:anim calcmode="lin" valueType="num">
                                      <p:cBhvr additive="base">
                                        <p:cTn id="43" dur="500" fill="hold"/>
                                        <p:tgtEl>
                                          <p:spTgt spid="39"/>
                                        </p:tgtEl>
                                        <p:attrNameLst>
                                          <p:attrName>ppt_x</p:attrName>
                                        </p:attrNameLst>
                                      </p:cBhvr>
                                      <p:tavLst>
                                        <p:tav tm="0">
                                          <p:val>
                                            <p:strVal val="#ppt_x"/>
                                          </p:val>
                                        </p:tav>
                                        <p:tav tm="100000">
                                          <p:val>
                                            <p:strVal val="#ppt_x"/>
                                          </p:val>
                                        </p:tav>
                                      </p:tavLst>
                                    </p:anim>
                                    <p:anim calcmode="lin" valueType="num">
                                      <p:cBhvr additive="base">
                                        <p:cTn id="44"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40"/>
                                        </p:tgtEl>
                                        <p:attrNameLst>
                                          <p:attrName>style.visibility</p:attrName>
                                        </p:attrNameLst>
                                      </p:cBhvr>
                                      <p:to>
                                        <p:strVal val="visible"/>
                                      </p:to>
                                    </p:set>
                                    <p:anim calcmode="lin" valueType="num">
                                      <p:cBhvr additive="base">
                                        <p:cTn id="49" dur="500" fill="hold"/>
                                        <p:tgtEl>
                                          <p:spTgt spid="40"/>
                                        </p:tgtEl>
                                        <p:attrNameLst>
                                          <p:attrName>ppt_x</p:attrName>
                                        </p:attrNameLst>
                                      </p:cBhvr>
                                      <p:tavLst>
                                        <p:tav tm="0">
                                          <p:val>
                                            <p:strVal val="#ppt_x"/>
                                          </p:val>
                                        </p:tav>
                                        <p:tav tm="100000">
                                          <p:val>
                                            <p:strVal val="#ppt_x"/>
                                          </p:val>
                                        </p:tav>
                                      </p:tavLst>
                                    </p:anim>
                                    <p:anim calcmode="lin" valueType="num">
                                      <p:cBhvr additive="base">
                                        <p:cTn id="50"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p:bldP spid="39" grpId="0"/>
      <p:bldP spid="4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12"/>
          <p:cNvSpPr>
            <a:spLocks noChangeArrowheads="1"/>
          </p:cNvSpPr>
          <p:nvPr>
            <p:custDataLst>
              <p:tags r:id="rId1"/>
            </p:custDataLst>
          </p:nvPr>
        </p:nvSpPr>
        <p:spPr bwMode="auto">
          <a:xfrm>
            <a:off x="990399" y="557640"/>
            <a:ext cx="892629" cy="838201"/>
          </a:xfrm>
          <a:prstGeom prst="ellipse">
            <a:avLst/>
          </a:prstGeom>
          <a:solidFill>
            <a:srgbClr val="F7ECC5"/>
          </a:solidFill>
          <a:ln w="9525" cmpd="sng">
            <a:solidFill>
              <a:schemeClr val="bg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buFont typeface="Arial" panose="020B0604020202020204" pitchFamily="34" charset="0"/>
              <a:buNone/>
            </a:pPr>
            <a:r>
              <a:rPr lang="zh-CN" altLang="en-US" sz="3600" b="1" dirty="0">
                <a:solidFill>
                  <a:srgbClr val="CC3300"/>
                </a:solidFill>
                <a:latin typeface="微软雅黑" panose="020B0503020204020204" charset="-122"/>
                <a:ea typeface="微软雅黑" panose="020B0503020204020204" charset="-122"/>
              </a:rPr>
              <a:t>互</a:t>
            </a:r>
            <a:endParaRPr lang="zh-CN" altLang="en-US" sz="3600" b="1" dirty="0">
              <a:solidFill>
                <a:srgbClr val="CC3300"/>
              </a:solidFill>
              <a:latin typeface="微软雅黑" panose="020B0503020204020204" charset="-122"/>
              <a:ea typeface="微软雅黑" panose="020B0503020204020204" charset="-122"/>
            </a:endParaRPr>
          </a:p>
        </p:txBody>
      </p:sp>
      <p:sp>
        <p:nvSpPr>
          <p:cNvPr id="7" name="Oval 13"/>
          <p:cNvSpPr>
            <a:spLocks noChangeArrowheads="1"/>
          </p:cNvSpPr>
          <p:nvPr>
            <p:custDataLst>
              <p:tags r:id="rId2"/>
            </p:custDataLst>
          </p:nvPr>
        </p:nvSpPr>
        <p:spPr bwMode="auto">
          <a:xfrm>
            <a:off x="445860" y="1023982"/>
            <a:ext cx="892630" cy="838201"/>
          </a:xfrm>
          <a:prstGeom prst="ellipse">
            <a:avLst/>
          </a:prstGeom>
          <a:solidFill>
            <a:srgbClr val="F7ECC5"/>
          </a:solidFill>
          <a:ln w="9525" cmpd="sng">
            <a:solidFill>
              <a:schemeClr val="bg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buFont typeface="Arial" panose="020B0604020202020204" pitchFamily="34" charset="0"/>
              <a:buNone/>
            </a:pPr>
            <a:r>
              <a:rPr lang="zh-CN" altLang="en-US" sz="3600" b="1" dirty="0">
                <a:solidFill>
                  <a:srgbClr val="9969CD"/>
                </a:solidFill>
                <a:latin typeface="微软雅黑" panose="020B0503020204020204" charset="-122"/>
                <a:ea typeface="微软雅黑" panose="020B0503020204020204" charset="-122"/>
              </a:rPr>
              <a:t>换</a:t>
            </a:r>
            <a:endParaRPr lang="zh-CN" altLang="en-US" sz="3600" b="1" dirty="0">
              <a:solidFill>
                <a:srgbClr val="9969CD"/>
              </a:solidFill>
              <a:latin typeface="微软雅黑" panose="020B0503020204020204" charset="-122"/>
              <a:ea typeface="微软雅黑" panose="020B0503020204020204" charset="-122"/>
            </a:endParaRPr>
          </a:p>
        </p:txBody>
      </p:sp>
      <p:sp>
        <p:nvSpPr>
          <p:cNvPr id="8" name="Oval 3"/>
          <p:cNvSpPr>
            <a:spLocks noChangeArrowheads="1"/>
          </p:cNvSpPr>
          <p:nvPr>
            <p:custDataLst>
              <p:tags r:id="rId3"/>
            </p:custDataLst>
          </p:nvPr>
        </p:nvSpPr>
        <p:spPr bwMode="auto">
          <a:xfrm>
            <a:off x="1679120" y="368158"/>
            <a:ext cx="4520293" cy="4285483"/>
          </a:xfrm>
          <a:prstGeom prst="ellipse">
            <a:avLst/>
          </a:prstGeom>
          <a:gradFill rotWithShape="0">
            <a:gsLst>
              <a:gs pos="0">
                <a:srgbClr val="FFFFFF"/>
              </a:gs>
              <a:gs pos="100000">
                <a:srgbClr val="3399FF"/>
              </a:gs>
            </a:gsLst>
            <a:path path="shape">
              <a:fillToRect l="50000" t="50000" r="50000" b="50000"/>
            </a:path>
          </a:gradFill>
          <a:ln>
            <a:noFill/>
          </a:ln>
          <a:effectLst/>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buFont typeface="Arial" panose="020B0604020202020204" pitchFamily="34" charset="0"/>
              <a:buNone/>
            </a:pPr>
            <a:endParaRPr lang="zh-CN" altLang="en-US" sz="4000">
              <a:solidFill>
                <a:srgbClr val="333399"/>
              </a:solidFill>
              <a:latin typeface="黑体" panose="02010609060101010101" charset="-122"/>
              <a:ea typeface="黑体" panose="02010609060101010101" charset="-122"/>
            </a:endParaRPr>
          </a:p>
        </p:txBody>
      </p:sp>
      <p:grpSp>
        <p:nvGrpSpPr>
          <p:cNvPr id="28" name="组合 27"/>
          <p:cNvGrpSpPr/>
          <p:nvPr/>
        </p:nvGrpSpPr>
        <p:grpSpPr>
          <a:xfrm>
            <a:off x="3326345" y="630515"/>
            <a:ext cx="1109325" cy="3144504"/>
            <a:chOff x="3326345" y="630515"/>
            <a:chExt cx="1109325" cy="3144504"/>
          </a:xfrm>
        </p:grpSpPr>
        <p:sp>
          <p:nvSpPr>
            <p:cNvPr id="9" name="未知"/>
            <p:cNvSpPr/>
            <p:nvPr>
              <p:custDataLst>
                <p:tags r:id="rId4"/>
              </p:custDataLst>
            </p:nvPr>
          </p:nvSpPr>
          <p:spPr bwMode="auto">
            <a:xfrm>
              <a:off x="4229766" y="630515"/>
              <a:ext cx="205904" cy="3139963"/>
            </a:xfrm>
            <a:custGeom>
              <a:avLst/>
              <a:gdLst>
                <a:gd name="T0" fmla="*/ 86 w 129"/>
                <a:gd name="T1" fmla="*/ 2075 h 2075"/>
                <a:gd name="T2" fmla="*/ 86 w 129"/>
                <a:gd name="T3" fmla="*/ 1509 h 2075"/>
                <a:gd name="T4" fmla="*/ 90 w 129"/>
                <a:gd name="T5" fmla="*/ 993 h 2075"/>
                <a:gd name="T6" fmla="*/ 0 w 129"/>
                <a:gd name="T7" fmla="*/ 606 h 2075"/>
                <a:gd name="T8" fmla="*/ 90 w 129"/>
                <a:gd name="T9" fmla="*/ 337 h 2075"/>
                <a:gd name="T10" fmla="*/ 129 w 129"/>
                <a:gd name="T11" fmla="*/ 0 h 2075"/>
              </a:gdLst>
              <a:ahLst/>
              <a:cxnLst>
                <a:cxn ang="0">
                  <a:pos x="T0" y="T1"/>
                </a:cxn>
                <a:cxn ang="0">
                  <a:pos x="T2" y="T3"/>
                </a:cxn>
                <a:cxn ang="0">
                  <a:pos x="T4" y="T5"/>
                </a:cxn>
                <a:cxn ang="0">
                  <a:pos x="T6" y="T7"/>
                </a:cxn>
                <a:cxn ang="0">
                  <a:pos x="T8" y="T9"/>
                </a:cxn>
                <a:cxn ang="0">
                  <a:pos x="T10" y="T11"/>
                </a:cxn>
              </a:cxnLst>
              <a:rect l="0" t="0" r="r" b="b"/>
              <a:pathLst>
                <a:path w="129" h="2075">
                  <a:moveTo>
                    <a:pt x="86" y="2075"/>
                  </a:moveTo>
                  <a:cubicBezTo>
                    <a:pt x="86" y="1981"/>
                    <a:pt x="85" y="1689"/>
                    <a:pt x="86" y="1509"/>
                  </a:cubicBezTo>
                  <a:cubicBezTo>
                    <a:pt x="87" y="1329"/>
                    <a:pt x="104" y="1143"/>
                    <a:pt x="90" y="993"/>
                  </a:cubicBezTo>
                  <a:cubicBezTo>
                    <a:pt x="76" y="843"/>
                    <a:pt x="0" y="715"/>
                    <a:pt x="0" y="606"/>
                  </a:cubicBezTo>
                  <a:cubicBezTo>
                    <a:pt x="0" y="497"/>
                    <a:pt x="69" y="438"/>
                    <a:pt x="90" y="337"/>
                  </a:cubicBezTo>
                  <a:cubicBezTo>
                    <a:pt x="111" y="236"/>
                    <a:pt x="121" y="70"/>
                    <a:pt x="129" y="0"/>
                  </a:cubicBezTo>
                </a:path>
              </a:pathLst>
            </a:custGeom>
            <a:noFill/>
            <a:ln w="190500" cmpd="sng">
              <a:solidFill>
                <a:srgbClr val="FF0000"/>
              </a:solidFill>
              <a:round/>
            </a:ln>
            <a:effectLst/>
            <a:extLst>
              <a:ext uri="{909E8E84-426E-40DD-AFC4-6F175D3DCCD1}">
                <a14:hiddenFill xmlns:a14="http://schemas.microsoft.com/office/drawing/2010/main">
                  <a:gradFill rotWithShape="0">
                    <a:gsLst>
                      <a:gs pos="0">
                        <a:schemeClr val="bg1"/>
                      </a:gs>
                      <a:gs pos="100000">
                        <a:srgbClr val="3399FF"/>
                      </a:gs>
                    </a:gsLst>
                    <a:path path="rect">
                      <a:fillToRect l="50000" t="50000" r="50000" b="50000"/>
                    </a:path>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buFont typeface="Arial" panose="020B0604020202020204" pitchFamily="34" charset="0"/>
                <a:buNone/>
              </a:pPr>
              <a:endParaRPr lang="zh-CN" altLang="en-US" sz="4000">
                <a:solidFill>
                  <a:srgbClr val="333399"/>
                </a:solidFill>
                <a:latin typeface="黑体" panose="02010609060101010101" charset="-122"/>
                <a:ea typeface="黑体" panose="02010609060101010101" charset="-122"/>
              </a:endParaRPr>
            </a:p>
          </p:txBody>
        </p:sp>
        <p:sp>
          <p:nvSpPr>
            <p:cNvPr id="10" name="未知"/>
            <p:cNvSpPr/>
            <p:nvPr>
              <p:custDataLst>
                <p:tags r:id="rId5"/>
              </p:custDataLst>
            </p:nvPr>
          </p:nvSpPr>
          <p:spPr bwMode="auto">
            <a:xfrm>
              <a:off x="4007901" y="630515"/>
              <a:ext cx="209095" cy="3124831"/>
            </a:xfrm>
            <a:custGeom>
              <a:avLst/>
              <a:gdLst>
                <a:gd name="T0" fmla="*/ 0 w 131"/>
                <a:gd name="T1" fmla="*/ 2065 h 2065"/>
                <a:gd name="T2" fmla="*/ 7 w 131"/>
                <a:gd name="T3" fmla="*/ 1450 h 2065"/>
                <a:gd name="T4" fmla="*/ 30 w 131"/>
                <a:gd name="T5" fmla="*/ 1003 h 2065"/>
                <a:gd name="T6" fmla="*/ 129 w 131"/>
                <a:gd name="T7" fmla="*/ 615 h 2065"/>
                <a:gd name="T8" fmla="*/ 40 w 131"/>
                <a:gd name="T9" fmla="*/ 337 h 2065"/>
                <a:gd name="T10" fmla="*/ 0 w 131"/>
                <a:gd name="T11" fmla="*/ 0 h 2065"/>
              </a:gdLst>
              <a:ahLst/>
              <a:cxnLst>
                <a:cxn ang="0">
                  <a:pos x="T0" y="T1"/>
                </a:cxn>
                <a:cxn ang="0">
                  <a:pos x="T2" y="T3"/>
                </a:cxn>
                <a:cxn ang="0">
                  <a:pos x="T4" y="T5"/>
                </a:cxn>
                <a:cxn ang="0">
                  <a:pos x="T6" y="T7"/>
                </a:cxn>
                <a:cxn ang="0">
                  <a:pos x="T8" y="T9"/>
                </a:cxn>
                <a:cxn ang="0">
                  <a:pos x="T10" y="T11"/>
                </a:cxn>
              </a:cxnLst>
              <a:rect l="0" t="0" r="r" b="b"/>
              <a:pathLst>
                <a:path w="131" h="2065">
                  <a:moveTo>
                    <a:pt x="0" y="2065"/>
                  </a:moveTo>
                  <a:cubicBezTo>
                    <a:pt x="1" y="1963"/>
                    <a:pt x="2" y="1627"/>
                    <a:pt x="7" y="1450"/>
                  </a:cubicBezTo>
                  <a:cubicBezTo>
                    <a:pt x="12" y="1273"/>
                    <a:pt x="10" y="1142"/>
                    <a:pt x="30" y="1003"/>
                  </a:cubicBezTo>
                  <a:cubicBezTo>
                    <a:pt x="50" y="864"/>
                    <a:pt x="127" y="726"/>
                    <a:pt x="129" y="615"/>
                  </a:cubicBezTo>
                  <a:cubicBezTo>
                    <a:pt x="131" y="504"/>
                    <a:pt x="61" y="439"/>
                    <a:pt x="40" y="337"/>
                  </a:cubicBezTo>
                  <a:cubicBezTo>
                    <a:pt x="19" y="235"/>
                    <a:pt x="8" y="70"/>
                    <a:pt x="0" y="0"/>
                  </a:cubicBezTo>
                </a:path>
              </a:pathLst>
            </a:custGeom>
            <a:noFill/>
            <a:ln w="190500" cmpd="sng">
              <a:solidFill>
                <a:srgbClr val="FF0000"/>
              </a:solidFill>
              <a:round/>
            </a:ln>
            <a:effectLst/>
            <a:extLst>
              <a:ext uri="{909E8E84-426E-40DD-AFC4-6F175D3DCCD1}">
                <a14:hiddenFill xmlns:a14="http://schemas.microsoft.com/office/drawing/2010/main">
                  <a:gradFill rotWithShape="0">
                    <a:gsLst>
                      <a:gs pos="0">
                        <a:schemeClr val="bg1"/>
                      </a:gs>
                      <a:gs pos="100000">
                        <a:srgbClr val="3399FF"/>
                      </a:gs>
                    </a:gsLst>
                    <a:path path="rect">
                      <a:fillToRect l="50000" t="50000" r="50000" b="50000"/>
                    </a:path>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buFont typeface="Arial" panose="020B0604020202020204" pitchFamily="34" charset="0"/>
                <a:buNone/>
              </a:pPr>
              <a:endParaRPr lang="zh-CN" altLang="en-US" sz="4000">
                <a:solidFill>
                  <a:srgbClr val="333399"/>
                </a:solidFill>
                <a:latin typeface="黑体" panose="02010609060101010101" charset="-122"/>
                <a:ea typeface="黑体" panose="02010609060101010101" charset="-122"/>
              </a:endParaRPr>
            </a:p>
          </p:txBody>
        </p:sp>
        <p:sp>
          <p:nvSpPr>
            <p:cNvPr id="11" name="Oval 6"/>
            <p:cNvSpPr>
              <a:spLocks noChangeArrowheads="1"/>
            </p:cNvSpPr>
            <p:nvPr>
              <p:custDataLst>
                <p:tags r:id="rId6"/>
              </p:custDataLst>
            </p:nvPr>
          </p:nvSpPr>
          <p:spPr bwMode="auto">
            <a:xfrm rot="17380778">
              <a:off x="4128513" y="1445082"/>
              <a:ext cx="178562" cy="186750"/>
            </a:xfrm>
            <a:prstGeom prst="ellipse">
              <a:avLst/>
            </a:prstGeom>
            <a:gradFill rotWithShape="0">
              <a:gsLst>
                <a:gs pos="0">
                  <a:srgbClr val="FFFF00"/>
                </a:gs>
                <a:gs pos="100000">
                  <a:srgbClr val="FF9900"/>
                </a:gs>
              </a:gsLst>
              <a:path path="shape">
                <a:fillToRect l="50000" t="50000" r="50000" b="50000"/>
              </a:path>
            </a:gradFill>
            <a:ln w="28575" cmpd="sng">
              <a:solidFill>
                <a:srgbClr val="FF99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buFont typeface="Arial" panose="020B0604020202020204" pitchFamily="34" charset="0"/>
                <a:buNone/>
              </a:pPr>
              <a:endParaRPr lang="zh-CN" altLang="en-US" sz="4000">
                <a:solidFill>
                  <a:srgbClr val="333399"/>
                </a:solidFill>
                <a:latin typeface="黑体" panose="02010609060101010101" charset="-122"/>
                <a:ea typeface="黑体" panose="02010609060101010101" charset="-122"/>
              </a:endParaRPr>
            </a:p>
          </p:txBody>
        </p:sp>
        <p:sp>
          <p:nvSpPr>
            <p:cNvPr id="12" name="未知"/>
            <p:cNvSpPr/>
            <p:nvPr>
              <p:custDataLst>
                <p:tags r:id="rId7"/>
              </p:custDataLst>
            </p:nvPr>
          </p:nvSpPr>
          <p:spPr bwMode="auto">
            <a:xfrm>
              <a:off x="3560980" y="660780"/>
              <a:ext cx="177172" cy="3094566"/>
            </a:xfrm>
            <a:custGeom>
              <a:avLst/>
              <a:gdLst>
                <a:gd name="T0" fmla="*/ 68 w 111"/>
                <a:gd name="T1" fmla="*/ 2045 h 2045"/>
                <a:gd name="T2" fmla="*/ 68 w 111"/>
                <a:gd name="T3" fmla="*/ 1430 h 2045"/>
                <a:gd name="T4" fmla="*/ 72 w 111"/>
                <a:gd name="T5" fmla="*/ 1032 h 2045"/>
                <a:gd name="T6" fmla="*/ 2 w 111"/>
                <a:gd name="T7" fmla="*/ 586 h 2045"/>
                <a:gd name="T8" fmla="*/ 82 w 111"/>
                <a:gd name="T9" fmla="*/ 248 h 2045"/>
                <a:gd name="T10" fmla="*/ 111 w 111"/>
                <a:gd name="T11" fmla="*/ 0 h 2045"/>
              </a:gdLst>
              <a:ahLst/>
              <a:cxnLst>
                <a:cxn ang="0">
                  <a:pos x="T0" y="T1"/>
                </a:cxn>
                <a:cxn ang="0">
                  <a:pos x="T2" y="T3"/>
                </a:cxn>
                <a:cxn ang="0">
                  <a:pos x="T4" y="T5"/>
                </a:cxn>
                <a:cxn ang="0">
                  <a:pos x="T6" y="T7"/>
                </a:cxn>
                <a:cxn ang="0">
                  <a:pos x="T8" y="T9"/>
                </a:cxn>
                <a:cxn ang="0">
                  <a:pos x="T10" y="T11"/>
                </a:cxn>
              </a:cxnLst>
              <a:rect l="0" t="0" r="r" b="b"/>
              <a:pathLst>
                <a:path w="110" h="2045">
                  <a:moveTo>
                    <a:pt x="68" y="2045"/>
                  </a:moveTo>
                  <a:cubicBezTo>
                    <a:pt x="68" y="1944"/>
                    <a:pt x="67" y="1599"/>
                    <a:pt x="68" y="1430"/>
                  </a:cubicBezTo>
                  <a:cubicBezTo>
                    <a:pt x="69" y="1261"/>
                    <a:pt x="83" y="1173"/>
                    <a:pt x="72" y="1032"/>
                  </a:cubicBezTo>
                  <a:cubicBezTo>
                    <a:pt x="61" y="891"/>
                    <a:pt x="0" y="717"/>
                    <a:pt x="2" y="586"/>
                  </a:cubicBezTo>
                  <a:cubicBezTo>
                    <a:pt x="4" y="455"/>
                    <a:pt x="64" y="346"/>
                    <a:pt x="82" y="248"/>
                  </a:cubicBezTo>
                  <a:cubicBezTo>
                    <a:pt x="100" y="150"/>
                    <a:pt x="105" y="52"/>
                    <a:pt x="111" y="0"/>
                  </a:cubicBezTo>
                </a:path>
              </a:pathLst>
            </a:custGeom>
            <a:noFill/>
            <a:ln w="190500" cmpd="sng">
              <a:solidFill>
                <a:srgbClr val="000099"/>
              </a:solidFill>
              <a:round/>
            </a:ln>
            <a:effectLst/>
            <a:extLst>
              <a:ext uri="{909E8E84-426E-40DD-AFC4-6F175D3DCCD1}">
                <a14:hiddenFill xmlns:a14="http://schemas.microsoft.com/office/drawing/2010/main">
                  <a:gradFill rotWithShape="0">
                    <a:gsLst>
                      <a:gs pos="0">
                        <a:srgbClr val="FFFFFF"/>
                      </a:gs>
                      <a:gs pos="100000">
                        <a:srgbClr val="3399FF"/>
                      </a:gs>
                    </a:gsLst>
                    <a:path path="rect">
                      <a:fillToRect l="50000" t="50000" r="50000" b="50000"/>
                    </a:path>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buFont typeface="Arial" panose="020B0604020202020204" pitchFamily="34" charset="0"/>
                <a:buNone/>
              </a:pPr>
              <a:endParaRPr lang="zh-CN" altLang="en-US" sz="4000">
                <a:solidFill>
                  <a:srgbClr val="333399"/>
                </a:solidFill>
                <a:latin typeface="黑体" panose="02010609060101010101" charset="-122"/>
                <a:ea typeface="黑体" panose="02010609060101010101" charset="-122"/>
              </a:endParaRPr>
            </a:p>
          </p:txBody>
        </p:sp>
        <p:sp>
          <p:nvSpPr>
            <p:cNvPr id="13" name="未知"/>
            <p:cNvSpPr/>
            <p:nvPr>
              <p:custDataLst>
                <p:tags r:id="rId8"/>
              </p:custDataLst>
            </p:nvPr>
          </p:nvSpPr>
          <p:spPr bwMode="auto">
            <a:xfrm>
              <a:off x="3326345" y="650187"/>
              <a:ext cx="212288" cy="3124832"/>
            </a:xfrm>
            <a:custGeom>
              <a:avLst/>
              <a:gdLst>
                <a:gd name="T0" fmla="*/ 0 w 133"/>
                <a:gd name="T1" fmla="*/ 2065 h 2065"/>
                <a:gd name="T2" fmla="*/ 20 w 133"/>
                <a:gd name="T3" fmla="*/ 1440 h 2065"/>
                <a:gd name="T4" fmla="*/ 39 w 133"/>
                <a:gd name="T5" fmla="*/ 1013 h 2065"/>
                <a:gd name="T6" fmla="*/ 132 w 133"/>
                <a:gd name="T7" fmla="*/ 596 h 2065"/>
                <a:gd name="T8" fmla="*/ 33 w 133"/>
                <a:gd name="T9" fmla="*/ 308 h 2065"/>
                <a:gd name="T10" fmla="*/ 0 w 133"/>
                <a:gd name="T11" fmla="*/ 0 h 2065"/>
              </a:gdLst>
              <a:ahLst/>
              <a:cxnLst>
                <a:cxn ang="0">
                  <a:pos x="T0" y="T1"/>
                </a:cxn>
                <a:cxn ang="0">
                  <a:pos x="T2" y="T3"/>
                </a:cxn>
                <a:cxn ang="0">
                  <a:pos x="T4" y="T5"/>
                </a:cxn>
                <a:cxn ang="0">
                  <a:pos x="T6" y="T7"/>
                </a:cxn>
                <a:cxn ang="0">
                  <a:pos x="T8" y="T9"/>
                </a:cxn>
                <a:cxn ang="0">
                  <a:pos x="T10" y="T11"/>
                </a:cxn>
              </a:cxnLst>
              <a:rect l="0" t="0" r="r" b="b"/>
              <a:pathLst>
                <a:path w="133" h="2065">
                  <a:moveTo>
                    <a:pt x="0" y="2065"/>
                  </a:moveTo>
                  <a:cubicBezTo>
                    <a:pt x="3" y="1963"/>
                    <a:pt x="13" y="1615"/>
                    <a:pt x="20" y="1440"/>
                  </a:cubicBezTo>
                  <a:cubicBezTo>
                    <a:pt x="27" y="1265"/>
                    <a:pt x="20" y="1154"/>
                    <a:pt x="39" y="1013"/>
                  </a:cubicBezTo>
                  <a:cubicBezTo>
                    <a:pt x="58" y="872"/>
                    <a:pt x="133" y="713"/>
                    <a:pt x="132" y="596"/>
                  </a:cubicBezTo>
                  <a:cubicBezTo>
                    <a:pt x="131" y="479"/>
                    <a:pt x="55" y="407"/>
                    <a:pt x="33" y="308"/>
                  </a:cubicBezTo>
                  <a:cubicBezTo>
                    <a:pt x="11" y="209"/>
                    <a:pt x="7" y="64"/>
                    <a:pt x="0" y="0"/>
                  </a:cubicBezTo>
                </a:path>
              </a:pathLst>
            </a:custGeom>
            <a:noFill/>
            <a:ln w="190500" cmpd="sng">
              <a:solidFill>
                <a:srgbClr val="000099"/>
              </a:solidFill>
              <a:round/>
            </a:ln>
            <a:effectLst/>
            <a:extLst>
              <a:ext uri="{909E8E84-426E-40DD-AFC4-6F175D3DCCD1}">
                <a14:hiddenFill xmlns:a14="http://schemas.microsoft.com/office/drawing/2010/main">
                  <a:gradFill rotWithShape="0">
                    <a:gsLst>
                      <a:gs pos="0">
                        <a:srgbClr val="FFFFFF"/>
                      </a:gs>
                      <a:gs pos="100000">
                        <a:srgbClr val="3399FF"/>
                      </a:gs>
                    </a:gsLst>
                    <a:path path="rect">
                      <a:fillToRect l="50000" t="50000" r="50000" b="50000"/>
                    </a:path>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buFont typeface="Arial" panose="020B0604020202020204" pitchFamily="34" charset="0"/>
                <a:buNone/>
              </a:pPr>
              <a:endParaRPr lang="zh-CN" altLang="en-US" sz="4000">
                <a:solidFill>
                  <a:srgbClr val="333399"/>
                </a:solidFill>
                <a:latin typeface="黑体" panose="02010609060101010101" charset="-122"/>
                <a:ea typeface="黑体" panose="02010609060101010101" charset="-122"/>
              </a:endParaRPr>
            </a:p>
          </p:txBody>
        </p:sp>
        <p:sp>
          <p:nvSpPr>
            <p:cNvPr id="14" name="Oval 9"/>
            <p:cNvSpPr>
              <a:spLocks noChangeArrowheads="1"/>
            </p:cNvSpPr>
            <p:nvPr>
              <p:custDataLst>
                <p:tags r:id="rId9"/>
              </p:custDataLst>
            </p:nvPr>
          </p:nvSpPr>
          <p:spPr bwMode="auto">
            <a:xfrm rot="17378752">
              <a:off x="3440698" y="1443361"/>
              <a:ext cx="183102" cy="194730"/>
            </a:xfrm>
            <a:prstGeom prst="ellipse">
              <a:avLst/>
            </a:prstGeom>
            <a:gradFill rotWithShape="0">
              <a:gsLst>
                <a:gs pos="0">
                  <a:srgbClr val="FFFF00"/>
                </a:gs>
                <a:gs pos="100000">
                  <a:srgbClr val="FF9900"/>
                </a:gs>
              </a:gsLst>
              <a:path path="shape">
                <a:fillToRect l="50000" t="50000" r="50000" b="50000"/>
              </a:path>
            </a:gradFill>
            <a:ln w="28575" cmpd="sng">
              <a:solidFill>
                <a:srgbClr val="FF99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fontAlgn="base">
                <a:spcBef>
                  <a:spcPct val="0"/>
                </a:spcBef>
                <a:spcAft>
                  <a:spcPct val="0"/>
                </a:spcAft>
                <a:buFont typeface="Arial" panose="020B0604020202020204" pitchFamily="34" charset="0"/>
                <a:buNone/>
              </a:pPr>
              <a:endParaRPr lang="zh-CN" altLang="en-US" sz="2400">
                <a:solidFill>
                  <a:srgbClr val="FFFFFF"/>
                </a:solidFill>
                <a:latin typeface="Times New Roman" panose="02020603050405020304" pitchFamily="18" charset="0"/>
              </a:endParaRPr>
            </a:p>
          </p:txBody>
        </p:sp>
      </p:grpSp>
      <p:sp>
        <p:nvSpPr>
          <p:cNvPr id="15" name="Text Box 15"/>
          <p:cNvSpPr txBox="1">
            <a:spLocks noChangeArrowheads="1"/>
          </p:cNvSpPr>
          <p:nvPr>
            <p:custDataLst>
              <p:tags r:id="rId10"/>
            </p:custDataLst>
          </p:nvPr>
        </p:nvSpPr>
        <p:spPr bwMode="auto">
          <a:xfrm>
            <a:off x="3037344" y="3917009"/>
            <a:ext cx="193957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buFont typeface="Arial" panose="020B0604020202020204" pitchFamily="34" charset="0"/>
              <a:buNone/>
            </a:pPr>
            <a:r>
              <a:rPr lang="en-US" altLang="zh-CN" sz="2400" b="1" dirty="0">
                <a:solidFill>
                  <a:srgbClr val="FF3300"/>
                </a:solidFill>
                <a:effectLst>
                  <a:outerShdw blurRad="38100" dist="38100" dir="2700000" algn="tl">
                    <a:srgbClr val="C0C0C0"/>
                  </a:outerShdw>
                </a:effectLst>
                <a:latin typeface="Times New Roman" panose="02020603050405020304" pitchFamily="18" charset="0"/>
              </a:rPr>
              <a:t>1    2  3   4</a:t>
            </a:r>
            <a:endParaRPr lang="en-US" altLang="zh-CN" sz="2400" b="1" dirty="0">
              <a:solidFill>
                <a:srgbClr val="FF3300"/>
              </a:solidFill>
              <a:effectLst>
                <a:outerShdw blurRad="38100" dist="38100" dir="2700000" algn="tl">
                  <a:srgbClr val="C0C0C0"/>
                </a:outerShdw>
              </a:effectLst>
              <a:latin typeface="Times New Roman" panose="02020603050405020304" pitchFamily="18" charset="0"/>
            </a:endParaRPr>
          </a:p>
        </p:txBody>
      </p:sp>
      <p:grpSp>
        <p:nvGrpSpPr>
          <p:cNvPr id="29" name="组合 28"/>
          <p:cNvGrpSpPr/>
          <p:nvPr/>
        </p:nvGrpSpPr>
        <p:grpSpPr>
          <a:xfrm>
            <a:off x="3321245" y="551877"/>
            <a:ext cx="1123950" cy="3297237"/>
            <a:chOff x="7855177" y="823005"/>
            <a:chExt cx="1123950" cy="3297237"/>
          </a:xfrm>
        </p:grpSpPr>
        <p:sp>
          <p:nvSpPr>
            <p:cNvPr id="19" name="未知"/>
            <p:cNvSpPr/>
            <p:nvPr>
              <p:custDataLst>
                <p:tags r:id="rId11"/>
              </p:custDataLst>
            </p:nvPr>
          </p:nvSpPr>
          <p:spPr bwMode="auto">
            <a:xfrm>
              <a:off x="8774339" y="823005"/>
              <a:ext cx="204788" cy="3294062"/>
            </a:xfrm>
            <a:custGeom>
              <a:avLst/>
              <a:gdLst>
                <a:gd name="T0" fmla="*/ 86 w 129"/>
                <a:gd name="T1" fmla="*/ 2075 h 2075"/>
                <a:gd name="T2" fmla="*/ 86 w 129"/>
                <a:gd name="T3" fmla="*/ 1509 h 2075"/>
                <a:gd name="T4" fmla="*/ 90 w 129"/>
                <a:gd name="T5" fmla="*/ 993 h 2075"/>
                <a:gd name="T6" fmla="*/ 0 w 129"/>
                <a:gd name="T7" fmla="*/ 606 h 2075"/>
                <a:gd name="T8" fmla="*/ 90 w 129"/>
                <a:gd name="T9" fmla="*/ 337 h 2075"/>
                <a:gd name="T10" fmla="*/ 129 w 129"/>
                <a:gd name="T11" fmla="*/ 0 h 2075"/>
              </a:gdLst>
              <a:ahLst/>
              <a:cxnLst>
                <a:cxn ang="0">
                  <a:pos x="T0" y="T1"/>
                </a:cxn>
                <a:cxn ang="0">
                  <a:pos x="T2" y="T3"/>
                </a:cxn>
                <a:cxn ang="0">
                  <a:pos x="T4" y="T5"/>
                </a:cxn>
                <a:cxn ang="0">
                  <a:pos x="T6" y="T7"/>
                </a:cxn>
                <a:cxn ang="0">
                  <a:pos x="T8" y="T9"/>
                </a:cxn>
                <a:cxn ang="0">
                  <a:pos x="T10" y="T11"/>
                </a:cxn>
              </a:cxnLst>
              <a:rect l="0" t="0" r="r" b="b"/>
              <a:pathLst>
                <a:path w="129" h="2075">
                  <a:moveTo>
                    <a:pt x="86" y="2075"/>
                  </a:moveTo>
                  <a:cubicBezTo>
                    <a:pt x="86" y="1981"/>
                    <a:pt x="85" y="1689"/>
                    <a:pt x="86" y="1509"/>
                  </a:cubicBezTo>
                  <a:cubicBezTo>
                    <a:pt x="87" y="1329"/>
                    <a:pt x="104" y="1143"/>
                    <a:pt x="90" y="993"/>
                  </a:cubicBezTo>
                  <a:cubicBezTo>
                    <a:pt x="76" y="843"/>
                    <a:pt x="0" y="715"/>
                    <a:pt x="0" y="606"/>
                  </a:cubicBezTo>
                  <a:cubicBezTo>
                    <a:pt x="0" y="497"/>
                    <a:pt x="69" y="438"/>
                    <a:pt x="90" y="337"/>
                  </a:cubicBezTo>
                  <a:cubicBezTo>
                    <a:pt x="111" y="236"/>
                    <a:pt x="121" y="70"/>
                    <a:pt x="129" y="0"/>
                  </a:cubicBezTo>
                </a:path>
              </a:pathLst>
            </a:custGeom>
            <a:noFill/>
            <a:ln w="190500" cmpd="sng">
              <a:solidFill>
                <a:srgbClr val="FF000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buFont typeface="Arial" panose="020B0604020202020204" pitchFamily="34" charset="0"/>
                <a:buNone/>
              </a:pPr>
              <a:endParaRPr lang="zh-CN" altLang="en-US" sz="4000">
                <a:solidFill>
                  <a:srgbClr val="333399"/>
                </a:solidFill>
                <a:latin typeface="黑体" panose="02010609060101010101" charset="-122"/>
                <a:ea typeface="黑体" panose="02010609060101010101" charset="-122"/>
              </a:endParaRPr>
            </a:p>
          </p:txBody>
        </p:sp>
        <p:sp>
          <p:nvSpPr>
            <p:cNvPr id="20" name="未知"/>
            <p:cNvSpPr/>
            <p:nvPr>
              <p:custDataLst>
                <p:tags r:id="rId12"/>
              </p:custDataLst>
            </p:nvPr>
          </p:nvSpPr>
          <p:spPr bwMode="auto">
            <a:xfrm>
              <a:off x="8553677" y="823005"/>
              <a:ext cx="207962" cy="2065337"/>
            </a:xfrm>
            <a:custGeom>
              <a:avLst/>
              <a:gdLst>
                <a:gd name="T0" fmla="*/ 17 w 131"/>
                <a:gd name="T1" fmla="*/ 1301 h 1301"/>
                <a:gd name="T2" fmla="*/ 30 w 131"/>
                <a:gd name="T3" fmla="*/ 1003 h 1301"/>
                <a:gd name="T4" fmla="*/ 129 w 131"/>
                <a:gd name="T5" fmla="*/ 615 h 1301"/>
                <a:gd name="T6" fmla="*/ 40 w 131"/>
                <a:gd name="T7" fmla="*/ 337 h 1301"/>
                <a:gd name="T8" fmla="*/ 0 w 131"/>
                <a:gd name="T9" fmla="*/ 0 h 1301"/>
              </a:gdLst>
              <a:ahLst/>
              <a:cxnLst>
                <a:cxn ang="0">
                  <a:pos x="T0" y="T1"/>
                </a:cxn>
                <a:cxn ang="0">
                  <a:pos x="T2" y="T3"/>
                </a:cxn>
                <a:cxn ang="0">
                  <a:pos x="T4" y="T5"/>
                </a:cxn>
                <a:cxn ang="0">
                  <a:pos x="T6" y="T7"/>
                </a:cxn>
                <a:cxn ang="0">
                  <a:pos x="T8" y="T9"/>
                </a:cxn>
              </a:cxnLst>
              <a:rect l="0" t="0" r="r" b="b"/>
              <a:pathLst>
                <a:path w="131" h="1301">
                  <a:moveTo>
                    <a:pt x="17" y="1301"/>
                  </a:moveTo>
                  <a:cubicBezTo>
                    <a:pt x="19" y="1253"/>
                    <a:pt x="11" y="1117"/>
                    <a:pt x="30" y="1003"/>
                  </a:cubicBezTo>
                  <a:cubicBezTo>
                    <a:pt x="49" y="889"/>
                    <a:pt x="127" y="726"/>
                    <a:pt x="129" y="615"/>
                  </a:cubicBezTo>
                  <a:cubicBezTo>
                    <a:pt x="131" y="504"/>
                    <a:pt x="61" y="439"/>
                    <a:pt x="40" y="337"/>
                  </a:cubicBezTo>
                  <a:cubicBezTo>
                    <a:pt x="19" y="235"/>
                    <a:pt x="8" y="70"/>
                    <a:pt x="0" y="0"/>
                  </a:cubicBezTo>
                </a:path>
              </a:pathLst>
            </a:custGeom>
            <a:noFill/>
            <a:ln w="190500" cmpd="sng">
              <a:solidFill>
                <a:srgbClr val="FF000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buFont typeface="Arial" panose="020B0604020202020204" pitchFamily="34" charset="0"/>
                <a:buNone/>
              </a:pPr>
              <a:endParaRPr lang="zh-CN" altLang="en-US" sz="4000">
                <a:solidFill>
                  <a:srgbClr val="333399"/>
                </a:solidFill>
                <a:latin typeface="黑体" panose="02010609060101010101" charset="-122"/>
                <a:ea typeface="黑体" panose="02010609060101010101" charset="-122"/>
              </a:endParaRPr>
            </a:p>
          </p:txBody>
        </p:sp>
        <p:sp>
          <p:nvSpPr>
            <p:cNvPr id="21" name="Oval 6"/>
            <p:cNvSpPr>
              <a:spLocks noChangeArrowheads="1"/>
            </p:cNvSpPr>
            <p:nvPr>
              <p:custDataLst>
                <p:tags r:id="rId13"/>
              </p:custDataLst>
            </p:nvPr>
          </p:nvSpPr>
          <p:spPr bwMode="auto">
            <a:xfrm rot="17380778">
              <a:off x="8668770" y="1682636"/>
              <a:ext cx="187325" cy="185738"/>
            </a:xfrm>
            <a:prstGeom prst="ellipse">
              <a:avLst/>
            </a:prstGeom>
            <a:gradFill rotWithShape="0">
              <a:gsLst>
                <a:gs pos="0">
                  <a:srgbClr val="FFFF00"/>
                </a:gs>
                <a:gs pos="100000">
                  <a:srgbClr val="FF9900"/>
                </a:gs>
              </a:gsLst>
              <a:path path="shape">
                <a:fillToRect l="50000" t="50000" r="50000" b="50000"/>
              </a:path>
            </a:gradFill>
            <a:ln w="28575" cmpd="sng">
              <a:solidFill>
                <a:srgbClr val="FF99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buFont typeface="Arial" panose="020B0604020202020204" pitchFamily="34" charset="0"/>
                <a:buNone/>
              </a:pPr>
              <a:endParaRPr lang="zh-CN" altLang="en-US" sz="4000">
                <a:solidFill>
                  <a:srgbClr val="333399"/>
                </a:solidFill>
                <a:latin typeface="黑体" panose="02010609060101010101" charset="-122"/>
                <a:ea typeface="黑体" panose="02010609060101010101" charset="-122"/>
              </a:endParaRPr>
            </a:p>
          </p:txBody>
        </p:sp>
        <p:sp>
          <p:nvSpPr>
            <p:cNvPr id="22" name="未知"/>
            <p:cNvSpPr/>
            <p:nvPr>
              <p:custDataLst>
                <p:tags r:id="rId14"/>
              </p:custDataLst>
            </p:nvPr>
          </p:nvSpPr>
          <p:spPr bwMode="auto">
            <a:xfrm>
              <a:off x="8109177" y="854755"/>
              <a:ext cx="176212" cy="2033587"/>
            </a:xfrm>
            <a:custGeom>
              <a:avLst/>
              <a:gdLst>
                <a:gd name="T0" fmla="*/ 78 w 111"/>
                <a:gd name="T1" fmla="*/ 1281 h 1281"/>
                <a:gd name="T2" fmla="*/ 72 w 111"/>
                <a:gd name="T3" fmla="*/ 1032 h 1281"/>
                <a:gd name="T4" fmla="*/ 2 w 111"/>
                <a:gd name="T5" fmla="*/ 586 h 1281"/>
                <a:gd name="T6" fmla="*/ 82 w 111"/>
                <a:gd name="T7" fmla="*/ 248 h 1281"/>
                <a:gd name="T8" fmla="*/ 111 w 111"/>
                <a:gd name="T9" fmla="*/ 0 h 1281"/>
              </a:gdLst>
              <a:ahLst/>
              <a:cxnLst>
                <a:cxn ang="0">
                  <a:pos x="T0" y="T1"/>
                </a:cxn>
                <a:cxn ang="0">
                  <a:pos x="T2" y="T3"/>
                </a:cxn>
                <a:cxn ang="0">
                  <a:pos x="T4" y="T5"/>
                </a:cxn>
                <a:cxn ang="0">
                  <a:pos x="T6" y="T7"/>
                </a:cxn>
                <a:cxn ang="0">
                  <a:pos x="T8" y="T9"/>
                </a:cxn>
              </a:cxnLst>
              <a:rect l="0" t="0" r="r" b="b"/>
              <a:pathLst>
                <a:path w="110" h="1281">
                  <a:moveTo>
                    <a:pt x="78" y="1281"/>
                  </a:moveTo>
                  <a:cubicBezTo>
                    <a:pt x="77" y="1241"/>
                    <a:pt x="85" y="1148"/>
                    <a:pt x="72" y="1032"/>
                  </a:cubicBezTo>
                  <a:cubicBezTo>
                    <a:pt x="59" y="916"/>
                    <a:pt x="0" y="717"/>
                    <a:pt x="2" y="586"/>
                  </a:cubicBezTo>
                  <a:cubicBezTo>
                    <a:pt x="4" y="455"/>
                    <a:pt x="64" y="346"/>
                    <a:pt x="82" y="248"/>
                  </a:cubicBezTo>
                  <a:cubicBezTo>
                    <a:pt x="100" y="150"/>
                    <a:pt x="105" y="52"/>
                    <a:pt x="111" y="0"/>
                  </a:cubicBezTo>
                </a:path>
              </a:pathLst>
            </a:custGeom>
            <a:noFill/>
            <a:ln w="190500" cmpd="sng">
              <a:solidFill>
                <a:srgbClr val="000099"/>
              </a:solidFill>
              <a:round/>
            </a:ln>
            <a:effectLst/>
            <a:extLst>
              <a:ext uri="{909E8E84-426E-40DD-AFC4-6F175D3DCCD1}">
                <a14:hiddenFill xmlns:a14="http://schemas.microsoft.com/office/drawing/2010/main">
                  <a:solidFill>
                    <a:srgbClr val="9BC2C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buFont typeface="Arial" panose="020B0604020202020204" pitchFamily="34" charset="0"/>
                <a:buNone/>
              </a:pPr>
              <a:endParaRPr lang="zh-CN" altLang="en-US" sz="4000">
                <a:solidFill>
                  <a:srgbClr val="333399"/>
                </a:solidFill>
                <a:latin typeface="黑体" panose="02010609060101010101" charset="-122"/>
                <a:ea typeface="黑体" panose="02010609060101010101" charset="-122"/>
              </a:endParaRPr>
            </a:p>
          </p:txBody>
        </p:sp>
        <p:sp>
          <p:nvSpPr>
            <p:cNvPr id="23" name="未知"/>
            <p:cNvSpPr/>
            <p:nvPr>
              <p:custDataLst>
                <p:tags r:id="rId15"/>
              </p:custDataLst>
            </p:nvPr>
          </p:nvSpPr>
          <p:spPr bwMode="auto">
            <a:xfrm>
              <a:off x="7855177" y="823005"/>
              <a:ext cx="211137" cy="3278187"/>
            </a:xfrm>
            <a:custGeom>
              <a:avLst/>
              <a:gdLst>
                <a:gd name="T0" fmla="*/ 0 w 133"/>
                <a:gd name="T1" fmla="*/ 2065 h 2065"/>
                <a:gd name="T2" fmla="*/ 20 w 133"/>
                <a:gd name="T3" fmla="*/ 1440 h 2065"/>
                <a:gd name="T4" fmla="*/ 39 w 133"/>
                <a:gd name="T5" fmla="*/ 1013 h 2065"/>
                <a:gd name="T6" fmla="*/ 132 w 133"/>
                <a:gd name="T7" fmla="*/ 596 h 2065"/>
                <a:gd name="T8" fmla="*/ 33 w 133"/>
                <a:gd name="T9" fmla="*/ 308 h 2065"/>
                <a:gd name="T10" fmla="*/ 0 w 133"/>
                <a:gd name="T11" fmla="*/ 0 h 2065"/>
              </a:gdLst>
              <a:ahLst/>
              <a:cxnLst>
                <a:cxn ang="0">
                  <a:pos x="T0" y="T1"/>
                </a:cxn>
                <a:cxn ang="0">
                  <a:pos x="T2" y="T3"/>
                </a:cxn>
                <a:cxn ang="0">
                  <a:pos x="T4" y="T5"/>
                </a:cxn>
                <a:cxn ang="0">
                  <a:pos x="T6" y="T7"/>
                </a:cxn>
                <a:cxn ang="0">
                  <a:pos x="T8" y="T9"/>
                </a:cxn>
                <a:cxn ang="0">
                  <a:pos x="T10" y="T11"/>
                </a:cxn>
              </a:cxnLst>
              <a:rect l="0" t="0" r="r" b="b"/>
              <a:pathLst>
                <a:path w="133" h="2065">
                  <a:moveTo>
                    <a:pt x="0" y="2065"/>
                  </a:moveTo>
                  <a:cubicBezTo>
                    <a:pt x="3" y="1963"/>
                    <a:pt x="13" y="1615"/>
                    <a:pt x="20" y="1440"/>
                  </a:cubicBezTo>
                  <a:cubicBezTo>
                    <a:pt x="27" y="1265"/>
                    <a:pt x="20" y="1154"/>
                    <a:pt x="39" y="1013"/>
                  </a:cubicBezTo>
                  <a:cubicBezTo>
                    <a:pt x="58" y="872"/>
                    <a:pt x="133" y="713"/>
                    <a:pt x="132" y="596"/>
                  </a:cubicBezTo>
                  <a:cubicBezTo>
                    <a:pt x="131" y="479"/>
                    <a:pt x="55" y="407"/>
                    <a:pt x="33" y="308"/>
                  </a:cubicBezTo>
                  <a:cubicBezTo>
                    <a:pt x="11" y="209"/>
                    <a:pt x="7" y="64"/>
                    <a:pt x="0" y="0"/>
                  </a:cubicBezTo>
                </a:path>
              </a:pathLst>
            </a:custGeom>
            <a:noFill/>
            <a:ln w="190500" cmpd="sng">
              <a:solidFill>
                <a:srgbClr val="000099"/>
              </a:solidFill>
              <a:round/>
            </a:ln>
            <a:effectLst/>
            <a:extLst>
              <a:ext uri="{909E8E84-426E-40DD-AFC4-6F175D3DCCD1}">
                <a14:hiddenFill xmlns:a14="http://schemas.microsoft.com/office/drawing/2010/main">
                  <a:solidFill>
                    <a:srgbClr val="9BC2C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buFont typeface="Arial" panose="020B0604020202020204" pitchFamily="34" charset="0"/>
                <a:buNone/>
              </a:pPr>
              <a:endParaRPr lang="zh-CN" altLang="en-US" sz="4000">
                <a:solidFill>
                  <a:srgbClr val="333399"/>
                </a:solidFill>
                <a:latin typeface="黑体" panose="02010609060101010101" charset="-122"/>
                <a:ea typeface="黑体" panose="02010609060101010101" charset="-122"/>
              </a:endParaRPr>
            </a:p>
          </p:txBody>
        </p:sp>
        <p:sp>
          <p:nvSpPr>
            <p:cNvPr id="24" name="Oval 9"/>
            <p:cNvSpPr>
              <a:spLocks noChangeArrowheads="1"/>
            </p:cNvSpPr>
            <p:nvPr>
              <p:custDataLst>
                <p:tags r:id="rId16"/>
              </p:custDataLst>
            </p:nvPr>
          </p:nvSpPr>
          <p:spPr bwMode="auto">
            <a:xfrm rot="17378752">
              <a:off x="7984558" y="1681048"/>
              <a:ext cx="192088" cy="193675"/>
            </a:xfrm>
            <a:prstGeom prst="ellipse">
              <a:avLst/>
            </a:prstGeom>
            <a:gradFill rotWithShape="0">
              <a:gsLst>
                <a:gs pos="0">
                  <a:srgbClr val="FFFF00"/>
                </a:gs>
                <a:gs pos="100000">
                  <a:srgbClr val="FF9900"/>
                </a:gs>
              </a:gsLst>
              <a:path path="shape">
                <a:fillToRect l="50000" t="50000" r="50000" b="50000"/>
              </a:path>
            </a:gradFill>
            <a:ln w="28575" cmpd="sng">
              <a:solidFill>
                <a:srgbClr val="FF99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buFont typeface="Arial" panose="020B0604020202020204" pitchFamily="34" charset="0"/>
                <a:buNone/>
              </a:pPr>
              <a:endParaRPr lang="zh-CN" altLang="en-US" sz="4000">
                <a:solidFill>
                  <a:srgbClr val="333399"/>
                </a:solidFill>
                <a:latin typeface="黑体" panose="02010609060101010101" charset="-122"/>
                <a:ea typeface="黑体" panose="02010609060101010101" charset="-122"/>
              </a:endParaRPr>
            </a:p>
          </p:txBody>
        </p:sp>
        <p:sp>
          <p:nvSpPr>
            <p:cNvPr id="25" name="未知"/>
            <p:cNvSpPr/>
            <p:nvPr>
              <p:custDataLst>
                <p:tags r:id="rId17"/>
              </p:custDataLst>
            </p:nvPr>
          </p:nvSpPr>
          <p:spPr bwMode="auto">
            <a:xfrm>
              <a:off x="8248877" y="3013755"/>
              <a:ext cx="1587" cy="1103312"/>
            </a:xfrm>
            <a:custGeom>
              <a:avLst/>
              <a:gdLst>
                <a:gd name="T0" fmla="*/ 0 w 1"/>
                <a:gd name="T1" fmla="*/ 0 h 695"/>
                <a:gd name="T2" fmla="*/ 0 w 1"/>
                <a:gd name="T3" fmla="*/ 695 h 695"/>
              </a:gdLst>
              <a:ahLst/>
              <a:cxnLst>
                <a:cxn ang="0">
                  <a:pos x="T0" y="T1"/>
                </a:cxn>
                <a:cxn ang="0">
                  <a:pos x="T2" y="T3"/>
                </a:cxn>
              </a:cxnLst>
              <a:rect l="0" t="0" r="r" b="b"/>
              <a:pathLst>
                <a:path w="1" h="695">
                  <a:moveTo>
                    <a:pt x="0" y="0"/>
                  </a:moveTo>
                  <a:lnTo>
                    <a:pt x="0" y="695"/>
                  </a:lnTo>
                </a:path>
              </a:pathLst>
            </a:custGeom>
            <a:noFill/>
            <a:ln w="190500" cmpd="sng">
              <a:solidFill>
                <a:srgbClr val="000099"/>
              </a:solidFill>
              <a:rou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buFont typeface="Arial" panose="020B0604020202020204" pitchFamily="34" charset="0"/>
                <a:buNone/>
              </a:pPr>
              <a:endParaRPr lang="zh-CN" altLang="en-US" sz="4000">
                <a:solidFill>
                  <a:srgbClr val="333399"/>
                </a:solidFill>
                <a:latin typeface="黑体" panose="02010609060101010101" charset="-122"/>
                <a:ea typeface="黑体" panose="02010609060101010101" charset="-122"/>
              </a:endParaRPr>
            </a:p>
          </p:txBody>
        </p:sp>
        <p:sp>
          <p:nvSpPr>
            <p:cNvPr id="26" name="未知"/>
            <p:cNvSpPr/>
            <p:nvPr>
              <p:custDataLst>
                <p:tags r:id="rId18"/>
              </p:custDataLst>
            </p:nvPr>
          </p:nvSpPr>
          <p:spPr bwMode="auto">
            <a:xfrm>
              <a:off x="8563202" y="2997880"/>
              <a:ext cx="1587" cy="1122362"/>
            </a:xfrm>
            <a:custGeom>
              <a:avLst/>
              <a:gdLst>
                <a:gd name="T0" fmla="*/ 1 w 1"/>
                <a:gd name="T1" fmla="*/ 0 h 707"/>
                <a:gd name="T2" fmla="*/ 0 w 1"/>
                <a:gd name="T3" fmla="*/ 707 h 707"/>
              </a:gdLst>
              <a:ahLst/>
              <a:cxnLst>
                <a:cxn ang="0">
                  <a:pos x="T0" y="T1"/>
                </a:cxn>
                <a:cxn ang="0">
                  <a:pos x="T2" y="T3"/>
                </a:cxn>
              </a:cxnLst>
              <a:rect l="0" t="0" r="r" b="b"/>
              <a:pathLst>
                <a:path w="1" h="707">
                  <a:moveTo>
                    <a:pt x="1" y="0"/>
                  </a:moveTo>
                  <a:lnTo>
                    <a:pt x="0" y="707"/>
                  </a:lnTo>
                </a:path>
              </a:pathLst>
            </a:custGeom>
            <a:noFill/>
            <a:ln w="190500" cmpd="sng">
              <a:solidFill>
                <a:srgbClr val="FF0000"/>
              </a:solidFill>
              <a:rou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buFont typeface="Arial" panose="020B0604020202020204" pitchFamily="34" charset="0"/>
                <a:buNone/>
              </a:pPr>
              <a:endParaRPr lang="zh-CN" altLang="en-US" sz="4000">
                <a:solidFill>
                  <a:srgbClr val="333399"/>
                </a:solidFill>
                <a:latin typeface="黑体" panose="02010609060101010101" charset="-122"/>
                <a:ea typeface="黑体" panose="02010609060101010101" charset="-122"/>
              </a:endParaRPr>
            </a:p>
          </p:txBody>
        </p:sp>
      </p:grpSp>
      <p:grpSp>
        <p:nvGrpSpPr>
          <p:cNvPr id="30" name="组合 29"/>
          <p:cNvGrpSpPr/>
          <p:nvPr/>
        </p:nvGrpSpPr>
        <p:grpSpPr>
          <a:xfrm>
            <a:off x="3297518" y="514073"/>
            <a:ext cx="1123950" cy="3297237"/>
            <a:chOff x="2570163" y="1655763"/>
            <a:chExt cx="1123950" cy="3297237"/>
          </a:xfrm>
        </p:grpSpPr>
        <p:sp>
          <p:nvSpPr>
            <p:cNvPr id="31" name="未知"/>
            <p:cNvSpPr/>
            <p:nvPr>
              <p:custDataLst>
                <p:tags r:id="rId19"/>
              </p:custDataLst>
            </p:nvPr>
          </p:nvSpPr>
          <p:spPr bwMode="auto">
            <a:xfrm>
              <a:off x="3489325" y="1655763"/>
              <a:ext cx="204788" cy="3294062"/>
            </a:xfrm>
            <a:custGeom>
              <a:avLst/>
              <a:gdLst>
                <a:gd name="T0" fmla="*/ 86 w 129"/>
                <a:gd name="T1" fmla="*/ 2075 h 2075"/>
                <a:gd name="T2" fmla="*/ 86 w 129"/>
                <a:gd name="T3" fmla="*/ 1509 h 2075"/>
                <a:gd name="T4" fmla="*/ 90 w 129"/>
                <a:gd name="T5" fmla="*/ 993 h 2075"/>
                <a:gd name="T6" fmla="*/ 0 w 129"/>
                <a:gd name="T7" fmla="*/ 606 h 2075"/>
                <a:gd name="T8" fmla="*/ 90 w 129"/>
                <a:gd name="T9" fmla="*/ 337 h 2075"/>
                <a:gd name="T10" fmla="*/ 129 w 129"/>
                <a:gd name="T11" fmla="*/ 0 h 2075"/>
              </a:gdLst>
              <a:ahLst/>
              <a:cxnLst>
                <a:cxn ang="0">
                  <a:pos x="T0" y="T1"/>
                </a:cxn>
                <a:cxn ang="0">
                  <a:pos x="T2" y="T3"/>
                </a:cxn>
                <a:cxn ang="0">
                  <a:pos x="T4" y="T5"/>
                </a:cxn>
                <a:cxn ang="0">
                  <a:pos x="T6" y="T7"/>
                </a:cxn>
                <a:cxn ang="0">
                  <a:pos x="T8" y="T9"/>
                </a:cxn>
                <a:cxn ang="0">
                  <a:pos x="T10" y="T11"/>
                </a:cxn>
              </a:cxnLst>
              <a:rect l="0" t="0" r="r" b="b"/>
              <a:pathLst>
                <a:path w="129" h="2075">
                  <a:moveTo>
                    <a:pt x="86" y="2075"/>
                  </a:moveTo>
                  <a:cubicBezTo>
                    <a:pt x="86" y="1981"/>
                    <a:pt x="85" y="1689"/>
                    <a:pt x="86" y="1509"/>
                  </a:cubicBezTo>
                  <a:cubicBezTo>
                    <a:pt x="87" y="1329"/>
                    <a:pt x="104" y="1143"/>
                    <a:pt x="90" y="993"/>
                  </a:cubicBezTo>
                  <a:cubicBezTo>
                    <a:pt x="76" y="843"/>
                    <a:pt x="0" y="715"/>
                    <a:pt x="0" y="606"/>
                  </a:cubicBezTo>
                  <a:cubicBezTo>
                    <a:pt x="0" y="497"/>
                    <a:pt x="69" y="438"/>
                    <a:pt x="90" y="337"/>
                  </a:cubicBezTo>
                  <a:cubicBezTo>
                    <a:pt x="111" y="236"/>
                    <a:pt x="121" y="70"/>
                    <a:pt x="129" y="0"/>
                  </a:cubicBezTo>
                </a:path>
              </a:pathLst>
            </a:custGeom>
            <a:noFill/>
            <a:ln w="190500" cmpd="sng">
              <a:solidFill>
                <a:srgbClr val="FF000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buFont typeface="Arial" panose="020B0604020202020204" pitchFamily="34" charset="0"/>
                <a:buNone/>
              </a:pPr>
              <a:endParaRPr lang="zh-CN" altLang="en-US" sz="4000">
                <a:solidFill>
                  <a:srgbClr val="333399"/>
                </a:solidFill>
                <a:latin typeface="黑体" panose="02010609060101010101" charset="-122"/>
                <a:ea typeface="黑体" panose="02010609060101010101" charset="-122"/>
              </a:endParaRPr>
            </a:p>
          </p:txBody>
        </p:sp>
        <p:sp>
          <p:nvSpPr>
            <p:cNvPr id="32" name="未知"/>
            <p:cNvSpPr/>
            <p:nvPr>
              <p:custDataLst>
                <p:tags r:id="rId20"/>
              </p:custDataLst>
            </p:nvPr>
          </p:nvSpPr>
          <p:spPr bwMode="auto">
            <a:xfrm>
              <a:off x="3184525" y="1655763"/>
              <a:ext cx="292100" cy="2097087"/>
            </a:xfrm>
            <a:custGeom>
              <a:avLst/>
              <a:gdLst>
                <a:gd name="T0" fmla="*/ 0 w 184"/>
                <a:gd name="T1" fmla="*/ 1321 h 1321"/>
                <a:gd name="T2" fmla="*/ 60 w 184"/>
                <a:gd name="T3" fmla="*/ 1201 h 1321"/>
                <a:gd name="T4" fmla="*/ 83 w 184"/>
                <a:gd name="T5" fmla="*/ 1003 h 1321"/>
                <a:gd name="T6" fmla="*/ 182 w 184"/>
                <a:gd name="T7" fmla="*/ 615 h 1321"/>
                <a:gd name="T8" fmla="*/ 93 w 184"/>
                <a:gd name="T9" fmla="*/ 337 h 1321"/>
                <a:gd name="T10" fmla="*/ 53 w 184"/>
                <a:gd name="T11" fmla="*/ 0 h 1321"/>
              </a:gdLst>
              <a:ahLst/>
              <a:cxnLst>
                <a:cxn ang="0">
                  <a:pos x="T0" y="T1"/>
                </a:cxn>
                <a:cxn ang="0">
                  <a:pos x="T2" y="T3"/>
                </a:cxn>
                <a:cxn ang="0">
                  <a:pos x="T4" y="T5"/>
                </a:cxn>
                <a:cxn ang="0">
                  <a:pos x="T6" y="T7"/>
                </a:cxn>
                <a:cxn ang="0">
                  <a:pos x="T8" y="T9"/>
                </a:cxn>
                <a:cxn ang="0">
                  <a:pos x="T10" y="T11"/>
                </a:cxn>
              </a:cxnLst>
              <a:rect l="0" t="0" r="r" b="b"/>
              <a:pathLst>
                <a:path w="184" h="1321">
                  <a:moveTo>
                    <a:pt x="0" y="1321"/>
                  </a:moveTo>
                  <a:cubicBezTo>
                    <a:pt x="10" y="1301"/>
                    <a:pt x="46" y="1254"/>
                    <a:pt x="60" y="1201"/>
                  </a:cubicBezTo>
                  <a:cubicBezTo>
                    <a:pt x="74" y="1148"/>
                    <a:pt x="63" y="1101"/>
                    <a:pt x="83" y="1003"/>
                  </a:cubicBezTo>
                  <a:cubicBezTo>
                    <a:pt x="103" y="905"/>
                    <a:pt x="180" y="726"/>
                    <a:pt x="182" y="615"/>
                  </a:cubicBezTo>
                  <a:cubicBezTo>
                    <a:pt x="184" y="504"/>
                    <a:pt x="114" y="439"/>
                    <a:pt x="93" y="337"/>
                  </a:cubicBezTo>
                  <a:cubicBezTo>
                    <a:pt x="72" y="235"/>
                    <a:pt x="61" y="70"/>
                    <a:pt x="53" y="0"/>
                  </a:cubicBezTo>
                </a:path>
              </a:pathLst>
            </a:custGeom>
            <a:noFill/>
            <a:ln w="190500" cmpd="sng">
              <a:solidFill>
                <a:srgbClr val="FF000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buFont typeface="Arial" panose="020B0604020202020204" pitchFamily="34" charset="0"/>
                <a:buNone/>
              </a:pPr>
              <a:endParaRPr lang="zh-CN" altLang="en-US" sz="4000">
                <a:solidFill>
                  <a:srgbClr val="333399"/>
                </a:solidFill>
                <a:latin typeface="黑体" panose="02010609060101010101" charset="-122"/>
                <a:ea typeface="黑体" panose="02010609060101010101" charset="-122"/>
              </a:endParaRPr>
            </a:p>
          </p:txBody>
        </p:sp>
        <p:sp>
          <p:nvSpPr>
            <p:cNvPr id="33" name="Oval 6"/>
            <p:cNvSpPr>
              <a:spLocks noChangeArrowheads="1"/>
            </p:cNvSpPr>
            <p:nvPr>
              <p:custDataLst>
                <p:tags r:id="rId21"/>
              </p:custDataLst>
            </p:nvPr>
          </p:nvSpPr>
          <p:spPr bwMode="auto">
            <a:xfrm rot="17380778">
              <a:off x="3383756" y="2515394"/>
              <a:ext cx="187325" cy="185738"/>
            </a:xfrm>
            <a:prstGeom prst="ellipse">
              <a:avLst/>
            </a:prstGeom>
            <a:gradFill rotWithShape="0">
              <a:gsLst>
                <a:gs pos="0">
                  <a:srgbClr val="FFFF00"/>
                </a:gs>
                <a:gs pos="100000">
                  <a:srgbClr val="FF9900"/>
                </a:gs>
              </a:gsLst>
              <a:path path="shape">
                <a:fillToRect l="50000" t="50000" r="50000" b="50000"/>
              </a:path>
            </a:gradFill>
            <a:ln w="28575" cmpd="sng">
              <a:solidFill>
                <a:srgbClr val="FF99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buFont typeface="Arial" panose="020B0604020202020204" pitchFamily="34" charset="0"/>
                <a:buNone/>
              </a:pPr>
              <a:endParaRPr lang="zh-CN" altLang="en-US" sz="4000">
                <a:solidFill>
                  <a:srgbClr val="333399"/>
                </a:solidFill>
                <a:latin typeface="黑体" panose="02010609060101010101" charset="-122"/>
                <a:ea typeface="黑体" panose="02010609060101010101" charset="-122"/>
              </a:endParaRPr>
            </a:p>
          </p:txBody>
        </p:sp>
        <p:sp>
          <p:nvSpPr>
            <p:cNvPr id="34" name="未知"/>
            <p:cNvSpPr/>
            <p:nvPr>
              <p:custDataLst>
                <p:tags r:id="rId22"/>
              </p:custDataLst>
            </p:nvPr>
          </p:nvSpPr>
          <p:spPr bwMode="auto">
            <a:xfrm>
              <a:off x="2824163" y="1687513"/>
              <a:ext cx="234950" cy="2049462"/>
            </a:xfrm>
            <a:custGeom>
              <a:avLst/>
              <a:gdLst>
                <a:gd name="T0" fmla="*/ 148 w 148"/>
                <a:gd name="T1" fmla="*/ 1291 h 1291"/>
                <a:gd name="T2" fmla="*/ 78 w 148"/>
                <a:gd name="T3" fmla="*/ 1181 h 1291"/>
                <a:gd name="T4" fmla="*/ 72 w 148"/>
                <a:gd name="T5" fmla="*/ 1032 h 1291"/>
                <a:gd name="T6" fmla="*/ 2 w 148"/>
                <a:gd name="T7" fmla="*/ 586 h 1291"/>
                <a:gd name="T8" fmla="*/ 82 w 148"/>
                <a:gd name="T9" fmla="*/ 248 h 1291"/>
                <a:gd name="T10" fmla="*/ 111 w 148"/>
                <a:gd name="T11" fmla="*/ 0 h 1291"/>
              </a:gdLst>
              <a:ahLst/>
              <a:cxnLst>
                <a:cxn ang="0">
                  <a:pos x="T0" y="T1"/>
                </a:cxn>
                <a:cxn ang="0">
                  <a:pos x="T2" y="T3"/>
                </a:cxn>
                <a:cxn ang="0">
                  <a:pos x="T4" y="T5"/>
                </a:cxn>
                <a:cxn ang="0">
                  <a:pos x="T6" y="T7"/>
                </a:cxn>
                <a:cxn ang="0">
                  <a:pos x="T8" y="T9"/>
                </a:cxn>
                <a:cxn ang="0">
                  <a:pos x="T10" y="T11"/>
                </a:cxn>
              </a:cxnLst>
              <a:rect l="0" t="0" r="r" b="b"/>
              <a:pathLst>
                <a:path w="148" h="1291">
                  <a:moveTo>
                    <a:pt x="148" y="1291"/>
                  </a:moveTo>
                  <a:cubicBezTo>
                    <a:pt x="138" y="1273"/>
                    <a:pt x="91" y="1224"/>
                    <a:pt x="78" y="1181"/>
                  </a:cubicBezTo>
                  <a:cubicBezTo>
                    <a:pt x="65" y="1138"/>
                    <a:pt x="85" y="1131"/>
                    <a:pt x="72" y="1032"/>
                  </a:cubicBezTo>
                  <a:cubicBezTo>
                    <a:pt x="59" y="933"/>
                    <a:pt x="0" y="717"/>
                    <a:pt x="2" y="586"/>
                  </a:cubicBezTo>
                  <a:cubicBezTo>
                    <a:pt x="4" y="455"/>
                    <a:pt x="64" y="346"/>
                    <a:pt x="82" y="248"/>
                  </a:cubicBezTo>
                  <a:cubicBezTo>
                    <a:pt x="100" y="150"/>
                    <a:pt x="105" y="52"/>
                    <a:pt x="111" y="0"/>
                  </a:cubicBezTo>
                </a:path>
              </a:pathLst>
            </a:custGeom>
            <a:noFill/>
            <a:ln w="190500" cmpd="sng">
              <a:solidFill>
                <a:srgbClr val="000099"/>
              </a:solidFill>
              <a:round/>
            </a:ln>
            <a:effectLst/>
            <a:extLst>
              <a:ext uri="{909E8E84-426E-40DD-AFC4-6F175D3DCCD1}">
                <a14:hiddenFill xmlns:a14="http://schemas.microsoft.com/office/drawing/2010/main">
                  <a:solidFill>
                    <a:srgbClr val="9BC2C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buFont typeface="Arial" panose="020B0604020202020204" pitchFamily="34" charset="0"/>
                <a:buNone/>
              </a:pPr>
              <a:endParaRPr lang="zh-CN" altLang="en-US" sz="4000">
                <a:solidFill>
                  <a:srgbClr val="333399"/>
                </a:solidFill>
                <a:latin typeface="黑体" panose="02010609060101010101" charset="-122"/>
                <a:ea typeface="黑体" panose="02010609060101010101" charset="-122"/>
              </a:endParaRPr>
            </a:p>
          </p:txBody>
        </p:sp>
        <p:sp>
          <p:nvSpPr>
            <p:cNvPr id="35" name="未知"/>
            <p:cNvSpPr/>
            <p:nvPr>
              <p:custDataLst>
                <p:tags r:id="rId23"/>
              </p:custDataLst>
            </p:nvPr>
          </p:nvSpPr>
          <p:spPr bwMode="auto">
            <a:xfrm>
              <a:off x="2570163" y="1655763"/>
              <a:ext cx="211137" cy="3278187"/>
            </a:xfrm>
            <a:custGeom>
              <a:avLst/>
              <a:gdLst>
                <a:gd name="T0" fmla="*/ 0 w 133"/>
                <a:gd name="T1" fmla="*/ 2065 h 2065"/>
                <a:gd name="T2" fmla="*/ 20 w 133"/>
                <a:gd name="T3" fmla="*/ 1440 h 2065"/>
                <a:gd name="T4" fmla="*/ 39 w 133"/>
                <a:gd name="T5" fmla="*/ 1013 h 2065"/>
                <a:gd name="T6" fmla="*/ 132 w 133"/>
                <a:gd name="T7" fmla="*/ 596 h 2065"/>
                <a:gd name="T8" fmla="*/ 33 w 133"/>
                <a:gd name="T9" fmla="*/ 308 h 2065"/>
                <a:gd name="T10" fmla="*/ 0 w 133"/>
                <a:gd name="T11" fmla="*/ 0 h 2065"/>
              </a:gdLst>
              <a:ahLst/>
              <a:cxnLst>
                <a:cxn ang="0">
                  <a:pos x="T0" y="T1"/>
                </a:cxn>
                <a:cxn ang="0">
                  <a:pos x="T2" y="T3"/>
                </a:cxn>
                <a:cxn ang="0">
                  <a:pos x="T4" y="T5"/>
                </a:cxn>
                <a:cxn ang="0">
                  <a:pos x="T6" y="T7"/>
                </a:cxn>
                <a:cxn ang="0">
                  <a:pos x="T8" y="T9"/>
                </a:cxn>
                <a:cxn ang="0">
                  <a:pos x="T10" y="T11"/>
                </a:cxn>
              </a:cxnLst>
              <a:rect l="0" t="0" r="r" b="b"/>
              <a:pathLst>
                <a:path w="133" h="2065">
                  <a:moveTo>
                    <a:pt x="0" y="2065"/>
                  </a:moveTo>
                  <a:cubicBezTo>
                    <a:pt x="3" y="1963"/>
                    <a:pt x="13" y="1615"/>
                    <a:pt x="20" y="1440"/>
                  </a:cubicBezTo>
                  <a:cubicBezTo>
                    <a:pt x="27" y="1265"/>
                    <a:pt x="20" y="1154"/>
                    <a:pt x="39" y="1013"/>
                  </a:cubicBezTo>
                  <a:cubicBezTo>
                    <a:pt x="58" y="872"/>
                    <a:pt x="133" y="713"/>
                    <a:pt x="132" y="596"/>
                  </a:cubicBezTo>
                  <a:cubicBezTo>
                    <a:pt x="131" y="479"/>
                    <a:pt x="55" y="407"/>
                    <a:pt x="33" y="308"/>
                  </a:cubicBezTo>
                  <a:cubicBezTo>
                    <a:pt x="11" y="209"/>
                    <a:pt x="7" y="64"/>
                    <a:pt x="0" y="0"/>
                  </a:cubicBezTo>
                </a:path>
              </a:pathLst>
            </a:custGeom>
            <a:noFill/>
            <a:ln w="190500" cmpd="sng">
              <a:solidFill>
                <a:srgbClr val="000099"/>
              </a:solidFill>
              <a:round/>
            </a:ln>
            <a:effectLst/>
            <a:extLst>
              <a:ext uri="{909E8E84-426E-40DD-AFC4-6F175D3DCCD1}">
                <a14:hiddenFill xmlns:a14="http://schemas.microsoft.com/office/drawing/2010/main">
                  <a:solidFill>
                    <a:srgbClr val="9BC2C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buFont typeface="Arial" panose="020B0604020202020204" pitchFamily="34" charset="0"/>
                <a:buNone/>
              </a:pPr>
              <a:endParaRPr lang="zh-CN" altLang="en-US" sz="4000">
                <a:solidFill>
                  <a:srgbClr val="333399"/>
                </a:solidFill>
                <a:latin typeface="黑体" panose="02010609060101010101" charset="-122"/>
                <a:ea typeface="黑体" panose="02010609060101010101" charset="-122"/>
              </a:endParaRPr>
            </a:p>
          </p:txBody>
        </p:sp>
        <p:sp>
          <p:nvSpPr>
            <p:cNvPr id="36" name="Oval 9"/>
            <p:cNvSpPr>
              <a:spLocks noChangeArrowheads="1"/>
            </p:cNvSpPr>
            <p:nvPr>
              <p:custDataLst>
                <p:tags r:id="rId24"/>
              </p:custDataLst>
            </p:nvPr>
          </p:nvSpPr>
          <p:spPr bwMode="auto">
            <a:xfrm rot="17378752">
              <a:off x="2699544" y="2513806"/>
              <a:ext cx="192088" cy="193675"/>
            </a:xfrm>
            <a:prstGeom prst="ellipse">
              <a:avLst/>
            </a:prstGeom>
            <a:gradFill rotWithShape="0">
              <a:gsLst>
                <a:gs pos="0">
                  <a:srgbClr val="FFFF00"/>
                </a:gs>
                <a:gs pos="100000">
                  <a:srgbClr val="FF9900"/>
                </a:gs>
              </a:gsLst>
              <a:path path="shape">
                <a:fillToRect l="50000" t="50000" r="50000" b="50000"/>
              </a:path>
            </a:gradFill>
            <a:ln w="28575" cmpd="sng">
              <a:solidFill>
                <a:srgbClr val="FF99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buFont typeface="Arial" panose="020B0604020202020204" pitchFamily="34" charset="0"/>
                <a:buNone/>
              </a:pPr>
              <a:endParaRPr lang="zh-CN" altLang="en-US" sz="4000">
                <a:solidFill>
                  <a:srgbClr val="333399"/>
                </a:solidFill>
                <a:latin typeface="黑体" panose="02010609060101010101" charset="-122"/>
                <a:ea typeface="黑体" panose="02010609060101010101" charset="-122"/>
              </a:endParaRPr>
            </a:p>
          </p:txBody>
        </p:sp>
        <p:sp>
          <p:nvSpPr>
            <p:cNvPr id="37" name="未知"/>
            <p:cNvSpPr/>
            <p:nvPr>
              <p:custDataLst>
                <p:tags r:id="rId25"/>
              </p:custDataLst>
            </p:nvPr>
          </p:nvSpPr>
          <p:spPr bwMode="auto">
            <a:xfrm>
              <a:off x="2963863" y="3846513"/>
              <a:ext cx="111125" cy="1103312"/>
            </a:xfrm>
            <a:custGeom>
              <a:avLst/>
              <a:gdLst>
                <a:gd name="T0" fmla="*/ 70 w 70"/>
                <a:gd name="T1" fmla="*/ 0 h 695"/>
                <a:gd name="T2" fmla="*/ 0 w 70"/>
                <a:gd name="T3" fmla="*/ 129 h 695"/>
                <a:gd name="T4" fmla="*/ 0 w 70"/>
                <a:gd name="T5" fmla="*/ 695 h 695"/>
              </a:gdLst>
              <a:ahLst/>
              <a:cxnLst>
                <a:cxn ang="0">
                  <a:pos x="T0" y="T1"/>
                </a:cxn>
                <a:cxn ang="0">
                  <a:pos x="T2" y="T3"/>
                </a:cxn>
                <a:cxn ang="0">
                  <a:pos x="T4" y="T5"/>
                </a:cxn>
              </a:cxnLst>
              <a:rect l="0" t="0" r="r" b="b"/>
              <a:pathLst>
                <a:path w="70" h="695">
                  <a:moveTo>
                    <a:pt x="70" y="0"/>
                  </a:moveTo>
                  <a:lnTo>
                    <a:pt x="0" y="129"/>
                  </a:lnTo>
                  <a:lnTo>
                    <a:pt x="0" y="695"/>
                  </a:lnTo>
                </a:path>
              </a:pathLst>
            </a:custGeom>
            <a:noFill/>
            <a:ln w="190500" cmpd="sng">
              <a:solidFill>
                <a:srgbClr val="000099"/>
              </a:solidFill>
              <a:rou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buFont typeface="Arial" panose="020B0604020202020204" pitchFamily="34" charset="0"/>
                <a:buNone/>
              </a:pPr>
              <a:endParaRPr lang="zh-CN" altLang="en-US" sz="4000">
                <a:solidFill>
                  <a:srgbClr val="333399"/>
                </a:solidFill>
                <a:latin typeface="黑体" panose="02010609060101010101" charset="-122"/>
                <a:ea typeface="黑体" panose="02010609060101010101" charset="-122"/>
              </a:endParaRPr>
            </a:p>
          </p:txBody>
        </p:sp>
        <p:sp>
          <p:nvSpPr>
            <p:cNvPr id="38" name="未知"/>
            <p:cNvSpPr/>
            <p:nvPr>
              <p:custDataLst>
                <p:tags r:id="rId26"/>
              </p:custDataLst>
            </p:nvPr>
          </p:nvSpPr>
          <p:spPr bwMode="auto">
            <a:xfrm>
              <a:off x="3152775" y="3862388"/>
              <a:ext cx="127000" cy="1090612"/>
            </a:xfrm>
            <a:custGeom>
              <a:avLst/>
              <a:gdLst>
                <a:gd name="T0" fmla="*/ 0 w 80"/>
                <a:gd name="T1" fmla="*/ 0 h 687"/>
                <a:gd name="T2" fmla="*/ 80 w 80"/>
                <a:gd name="T3" fmla="*/ 119 h 687"/>
                <a:gd name="T4" fmla="*/ 79 w 80"/>
                <a:gd name="T5" fmla="*/ 687 h 687"/>
              </a:gdLst>
              <a:ahLst/>
              <a:cxnLst>
                <a:cxn ang="0">
                  <a:pos x="T0" y="T1"/>
                </a:cxn>
                <a:cxn ang="0">
                  <a:pos x="T2" y="T3"/>
                </a:cxn>
                <a:cxn ang="0">
                  <a:pos x="T4" y="T5"/>
                </a:cxn>
              </a:cxnLst>
              <a:rect l="0" t="0" r="r" b="b"/>
              <a:pathLst>
                <a:path w="80" h="687">
                  <a:moveTo>
                    <a:pt x="0" y="0"/>
                  </a:moveTo>
                  <a:lnTo>
                    <a:pt x="80" y="119"/>
                  </a:lnTo>
                  <a:lnTo>
                    <a:pt x="79" y="687"/>
                  </a:lnTo>
                </a:path>
              </a:pathLst>
            </a:custGeom>
            <a:noFill/>
            <a:ln w="190500" cmpd="sng">
              <a:solidFill>
                <a:srgbClr val="FF0000"/>
              </a:solidFill>
              <a:rou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buFont typeface="Arial" panose="020B0604020202020204" pitchFamily="34" charset="0"/>
                <a:buNone/>
              </a:pPr>
              <a:endParaRPr lang="zh-CN" altLang="en-US" sz="4000">
                <a:solidFill>
                  <a:srgbClr val="333399"/>
                </a:solidFill>
                <a:latin typeface="黑体" panose="02010609060101010101" charset="-122"/>
                <a:ea typeface="黑体" panose="02010609060101010101" charset="-122"/>
              </a:endParaRPr>
            </a:p>
          </p:txBody>
        </p:sp>
      </p:grpSp>
      <p:grpSp>
        <p:nvGrpSpPr>
          <p:cNvPr id="39" name="组合 38"/>
          <p:cNvGrpSpPr/>
          <p:nvPr/>
        </p:nvGrpSpPr>
        <p:grpSpPr>
          <a:xfrm>
            <a:off x="3302281" y="499988"/>
            <a:ext cx="1123950" cy="3297237"/>
            <a:chOff x="2570163" y="1655763"/>
            <a:chExt cx="1123950" cy="3297237"/>
          </a:xfrm>
        </p:grpSpPr>
        <p:sp>
          <p:nvSpPr>
            <p:cNvPr id="40" name="未知"/>
            <p:cNvSpPr/>
            <p:nvPr>
              <p:custDataLst>
                <p:tags r:id="rId27"/>
              </p:custDataLst>
            </p:nvPr>
          </p:nvSpPr>
          <p:spPr bwMode="auto">
            <a:xfrm>
              <a:off x="3489325" y="1655763"/>
              <a:ext cx="204788" cy="3294062"/>
            </a:xfrm>
            <a:custGeom>
              <a:avLst/>
              <a:gdLst>
                <a:gd name="T0" fmla="*/ 86 w 129"/>
                <a:gd name="T1" fmla="*/ 2075 h 2075"/>
                <a:gd name="T2" fmla="*/ 86 w 129"/>
                <a:gd name="T3" fmla="*/ 1509 h 2075"/>
                <a:gd name="T4" fmla="*/ 90 w 129"/>
                <a:gd name="T5" fmla="*/ 993 h 2075"/>
                <a:gd name="T6" fmla="*/ 0 w 129"/>
                <a:gd name="T7" fmla="*/ 606 h 2075"/>
                <a:gd name="T8" fmla="*/ 90 w 129"/>
                <a:gd name="T9" fmla="*/ 337 h 2075"/>
                <a:gd name="T10" fmla="*/ 129 w 129"/>
                <a:gd name="T11" fmla="*/ 0 h 2075"/>
              </a:gdLst>
              <a:ahLst/>
              <a:cxnLst>
                <a:cxn ang="0">
                  <a:pos x="T0" y="T1"/>
                </a:cxn>
                <a:cxn ang="0">
                  <a:pos x="T2" y="T3"/>
                </a:cxn>
                <a:cxn ang="0">
                  <a:pos x="T4" y="T5"/>
                </a:cxn>
                <a:cxn ang="0">
                  <a:pos x="T6" y="T7"/>
                </a:cxn>
                <a:cxn ang="0">
                  <a:pos x="T8" y="T9"/>
                </a:cxn>
                <a:cxn ang="0">
                  <a:pos x="T10" y="T11"/>
                </a:cxn>
              </a:cxnLst>
              <a:rect l="0" t="0" r="r" b="b"/>
              <a:pathLst>
                <a:path w="129" h="2075">
                  <a:moveTo>
                    <a:pt x="86" y="2075"/>
                  </a:moveTo>
                  <a:cubicBezTo>
                    <a:pt x="86" y="1981"/>
                    <a:pt x="85" y="1689"/>
                    <a:pt x="86" y="1509"/>
                  </a:cubicBezTo>
                  <a:cubicBezTo>
                    <a:pt x="87" y="1329"/>
                    <a:pt x="104" y="1143"/>
                    <a:pt x="90" y="993"/>
                  </a:cubicBezTo>
                  <a:cubicBezTo>
                    <a:pt x="76" y="843"/>
                    <a:pt x="0" y="715"/>
                    <a:pt x="0" y="606"/>
                  </a:cubicBezTo>
                  <a:cubicBezTo>
                    <a:pt x="0" y="497"/>
                    <a:pt x="69" y="438"/>
                    <a:pt x="90" y="337"/>
                  </a:cubicBezTo>
                  <a:cubicBezTo>
                    <a:pt x="111" y="236"/>
                    <a:pt x="121" y="70"/>
                    <a:pt x="129" y="0"/>
                  </a:cubicBezTo>
                </a:path>
              </a:pathLst>
            </a:custGeom>
            <a:noFill/>
            <a:ln w="190500" cmpd="sng">
              <a:solidFill>
                <a:srgbClr val="FF000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buFont typeface="Arial" panose="020B0604020202020204" pitchFamily="34" charset="0"/>
                <a:buNone/>
              </a:pPr>
              <a:endParaRPr lang="zh-CN" altLang="en-US" sz="4000">
                <a:solidFill>
                  <a:srgbClr val="333399"/>
                </a:solidFill>
                <a:latin typeface="黑体" panose="02010609060101010101" charset="-122"/>
                <a:ea typeface="黑体" panose="02010609060101010101" charset="-122"/>
              </a:endParaRPr>
            </a:p>
          </p:txBody>
        </p:sp>
        <p:sp>
          <p:nvSpPr>
            <p:cNvPr id="41" name="未知"/>
            <p:cNvSpPr/>
            <p:nvPr>
              <p:custDataLst>
                <p:tags r:id="rId28"/>
              </p:custDataLst>
            </p:nvPr>
          </p:nvSpPr>
          <p:spPr bwMode="auto">
            <a:xfrm>
              <a:off x="3105150" y="1655763"/>
              <a:ext cx="369888" cy="2206625"/>
            </a:xfrm>
            <a:custGeom>
              <a:avLst/>
              <a:gdLst>
                <a:gd name="T0" fmla="*/ 0 w 233"/>
                <a:gd name="T1" fmla="*/ 1390 h 1390"/>
                <a:gd name="T2" fmla="*/ 100 w 233"/>
                <a:gd name="T3" fmla="*/ 1191 h 1390"/>
                <a:gd name="T4" fmla="*/ 149 w 233"/>
                <a:gd name="T5" fmla="*/ 993 h 1390"/>
                <a:gd name="T6" fmla="*/ 232 w 233"/>
                <a:gd name="T7" fmla="*/ 615 h 1390"/>
                <a:gd name="T8" fmla="*/ 143 w 233"/>
                <a:gd name="T9" fmla="*/ 337 h 1390"/>
                <a:gd name="T10" fmla="*/ 103 w 233"/>
                <a:gd name="T11" fmla="*/ 0 h 1390"/>
              </a:gdLst>
              <a:ahLst/>
              <a:cxnLst>
                <a:cxn ang="0">
                  <a:pos x="T0" y="T1"/>
                </a:cxn>
                <a:cxn ang="0">
                  <a:pos x="T2" y="T3"/>
                </a:cxn>
                <a:cxn ang="0">
                  <a:pos x="T4" y="T5"/>
                </a:cxn>
                <a:cxn ang="0">
                  <a:pos x="T6" y="T7"/>
                </a:cxn>
                <a:cxn ang="0">
                  <a:pos x="T8" y="T9"/>
                </a:cxn>
                <a:cxn ang="0">
                  <a:pos x="T10" y="T11"/>
                </a:cxn>
              </a:cxnLst>
              <a:rect l="0" t="0" r="r" b="b"/>
              <a:pathLst>
                <a:path w="233" h="1390">
                  <a:moveTo>
                    <a:pt x="0" y="1390"/>
                  </a:moveTo>
                  <a:cubicBezTo>
                    <a:pt x="15" y="1357"/>
                    <a:pt x="75" y="1257"/>
                    <a:pt x="100" y="1191"/>
                  </a:cubicBezTo>
                  <a:cubicBezTo>
                    <a:pt x="125" y="1125"/>
                    <a:pt x="127" y="1089"/>
                    <a:pt x="149" y="993"/>
                  </a:cubicBezTo>
                  <a:cubicBezTo>
                    <a:pt x="171" y="897"/>
                    <a:pt x="233" y="724"/>
                    <a:pt x="232" y="615"/>
                  </a:cubicBezTo>
                  <a:cubicBezTo>
                    <a:pt x="231" y="506"/>
                    <a:pt x="164" y="439"/>
                    <a:pt x="143" y="337"/>
                  </a:cubicBezTo>
                  <a:cubicBezTo>
                    <a:pt x="122" y="235"/>
                    <a:pt x="111" y="70"/>
                    <a:pt x="103" y="0"/>
                  </a:cubicBezTo>
                </a:path>
              </a:pathLst>
            </a:custGeom>
            <a:noFill/>
            <a:ln w="190500" cmpd="sng">
              <a:solidFill>
                <a:srgbClr val="FF000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buFont typeface="Arial" panose="020B0604020202020204" pitchFamily="34" charset="0"/>
                <a:buNone/>
              </a:pPr>
              <a:endParaRPr lang="zh-CN" altLang="en-US" sz="4000">
                <a:solidFill>
                  <a:srgbClr val="333399"/>
                </a:solidFill>
                <a:latin typeface="黑体" panose="02010609060101010101" charset="-122"/>
                <a:ea typeface="黑体" panose="02010609060101010101" charset="-122"/>
              </a:endParaRPr>
            </a:p>
          </p:txBody>
        </p:sp>
        <p:sp>
          <p:nvSpPr>
            <p:cNvPr id="42" name="Oval 6"/>
            <p:cNvSpPr>
              <a:spLocks noChangeArrowheads="1"/>
            </p:cNvSpPr>
            <p:nvPr>
              <p:custDataLst>
                <p:tags r:id="rId29"/>
              </p:custDataLst>
            </p:nvPr>
          </p:nvSpPr>
          <p:spPr bwMode="auto">
            <a:xfrm rot="17380778">
              <a:off x="3383756" y="2515394"/>
              <a:ext cx="187325" cy="185738"/>
            </a:xfrm>
            <a:prstGeom prst="ellipse">
              <a:avLst/>
            </a:prstGeom>
            <a:gradFill rotWithShape="0">
              <a:gsLst>
                <a:gs pos="0">
                  <a:srgbClr val="FFFF00"/>
                </a:gs>
                <a:gs pos="100000">
                  <a:srgbClr val="FF9900"/>
                </a:gs>
              </a:gsLst>
              <a:path path="shape">
                <a:fillToRect l="50000" t="50000" r="50000" b="50000"/>
              </a:path>
            </a:gradFill>
            <a:ln w="28575" cmpd="sng">
              <a:solidFill>
                <a:srgbClr val="FF99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buFont typeface="Arial" panose="020B0604020202020204" pitchFamily="34" charset="0"/>
                <a:buNone/>
              </a:pPr>
              <a:endParaRPr lang="zh-CN" altLang="en-US" sz="4000">
                <a:solidFill>
                  <a:srgbClr val="333399"/>
                </a:solidFill>
                <a:latin typeface="黑体" panose="02010609060101010101" charset="-122"/>
                <a:ea typeface="黑体" panose="02010609060101010101" charset="-122"/>
              </a:endParaRPr>
            </a:p>
          </p:txBody>
        </p:sp>
        <p:sp>
          <p:nvSpPr>
            <p:cNvPr id="43" name="未知"/>
            <p:cNvSpPr/>
            <p:nvPr>
              <p:custDataLst>
                <p:tags r:id="rId30"/>
              </p:custDataLst>
            </p:nvPr>
          </p:nvSpPr>
          <p:spPr bwMode="auto">
            <a:xfrm>
              <a:off x="2820988" y="1687513"/>
              <a:ext cx="284162" cy="2143125"/>
            </a:xfrm>
            <a:custGeom>
              <a:avLst/>
              <a:gdLst>
                <a:gd name="T0" fmla="*/ 179 w 179"/>
                <a:gd name="T1" fmla="*/ 1350 h 1350"/>
                <a:gd name="T2" fmla="*/ 100 w 179"/>
                <a:gd name="T3" fmla="*/ 1191 h 1350"/>
                <a:gd name="T4" fmla="*/ 60 w 179"/>
                <a:gd name="T5" fmla="*/ 1003 h 1350"/>
                <a:gd name="T6" fmla="*/ 4 w 179"/>
                <a:gd name="T7" fmla="*/ 586 h 1350"/>
                <a:gd name="T8" fmla="*/ 84 w 179"/>
                <a:gd name="T9" fmla="*/ 248 h 1350"/>
                <a:gd name="T10" fmla="*/ 113 w 179"/>
                <a:gd name="T11" fmla="*/ 0 h 1350"/>
              </a:gdLst>
              <a:ahLst/>
              <a:cxnLst>
                <a:cxn ang="0">
                  <a:pos x="T0" y="T1"/>
                </a:cxn>
                <a:cxn ang="0">
                  <a:pos x="T2" y="T3"/>
                </a:cxn>
                <a:cxn ang="0">
                  <a:pos x="T4" y="T5"/>
                </a:cxn>
                <a:cxn ang="0">
                  <a:pos x="T6" y="T7"/>
                </a:cxn>
                <a:cxn ang="0">
                  <a:pos x="T8" y="T9"/>
                </a:cxn>
                <a:cxn ang="0">
                  <a:pos x="T10" y="T11"/>
                </a:cxn>
              </a:cxnLst>
              <a:rect l="0" t="0" r="r" b="b"/>
              <a:pathLst>
                <a:path w="179" h="1350">
                  <a:moveTo>
                    <a:pt x="179" y="1350"/>
                  </a:moveTo>
                  <a:cubicBezTo>
                    <a:pt x="166" y="1324"/>
                    <a:pt x="120" y="1249"/>
                    <a:pt x="100" y="1191"/>
                  </a:cubicBezTo>
                  <a:cubicBezTo>
                    <a:pt x="80" y="1133"/>
                    <a:pt x="76" y="1104"/>
                    <a:pt x="60" y="1003"/>
                  </a:cubicBezTo>
                  <a:cubicBezTo>
                    <a:pt x="44" y="902"/>
                    <a:pt x="0" y="712"/>
                    <a:pt x="4" y="586"/>
                  </a:cubicBezTo>
                  <a:cubicBezTo>
                    <a:pt x="8" y="460"/>
                    <a:pt x="66" y="346"/>
                    <a:pt x="84" y="248"/>
                  </a:cubicBezTo>
                  <a:cubicBezTo>
                    <a:pt x="102" y="150"/>
                    <a:pt x="107" y="52"/>
                    <a:pt x="113" y="0"/>
                  </a:cubicBezTo>
                </a:path>
              </a:pathLst>
            </a:custGeom>
            <a:noFill/>
            <a:ln w="190500" cmpd="sng">
              <a:solidFill>
                <a:srgbClr val="000099"/>
              </a:solidFill>
              <a:round/>
            </a:ln>
            <a:effectLst/>
            <a:extLst>
              <a:ext uri="{909E8E84-426E-40DD-AFC4-6F175D3DCCD1}">
                <a14:hiddenFill xmlns:a14="http://schemas.microsoft.com/office/drawing/2010/main">
                  <a:solidFill>
                    <a:srgbClr val="9BC2C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buFont typeface="Arial" panose="020B0604020202020204" pitchFamily="34" charset="0"/>
                <a:buNone/>
              </a:pPr>
              <a:endParaRPr lang="zh-CN" altLang="en-US" sz="4000">
                <a:solidFill>
                  <a:srgbClr val="333399"/>
                </a:solidFill>
                <a:latin typeface="黑体" panose="02010609060101010101" charset="-122"/>
                <a:ea typeface="黑体" panose="02010609060101010101" charset="-122"/>
              </a:endParaRPr>
            </a:p>
          </p:txBody>
        </p:sp>
        <p:sp>
          <p:nvSpPr>
            <p:cNvPr id="44" name="未知"/>
            <p:cNvSpPr/>
            <p:nvPr>
              <p:custDataLst>
                <p:tags r:id="rId31"/>
              </p:custDataLst>
            </p:nvPr>
          </p:nvSpPr>
          <p:spPr bwMode="auto">
            <a:xfrm>
              <a:off x="2570163" y="1655763"/>
              <a:ext cx="211137" cy="3278187"/>
            </a:xfrm>
            <a:custGeom>
              <a:avLst/>
              <a:gdLst>
                <a:gd name="T0" fmla="*/ 0 w 133"/>
                <a:gd name="T1" fmla="*/ 2065 h 2065"/>
                <a:gd name="T2" fmla="*/ 20 w 133"/>
                <a:gd name="T3" fmla="*/ 1440 h 2065"/>
                <a:gd name="T4" fmla="*/ 39 w 133"/>
                <a:gd name="T5" fmla="*/ 1013 h 2065"/>
                <a:gd name="T6" fmla="*/ 132 w 133"/>
                <a:gd name="T7" fmla="*/ 596 h 2065"/>
                <a:gd name="T8" fmla="*/ 33 w 133"/>
                <a:gd name="T9" fmla="*/ 308 h 2065"/>
                <a:gd name="T10" fmla="*/ 0 w 133"/>
                <a:gd name="T11" fmla="*/ 0 h 2065"/>
              </a:gdLst>
              <a:ahLst/>
              <a:cxnLst>
                <a:cxn ang="0">
                  <a:pos x="T0" y="T1"/>
                </a:cxn>
                <a:cxn ang="0">
                  <a:pos x="T2" y="T3"/>
                </a:cxn>
                <a:cxn ang="0">
                  <a:pos x="T4" y="T5"/>
                </a:cxn>
                <a:cxn ang="0">
                  <a:pos x="T6" y="T7"/>
                </a:cxn>
                <a:cxn ang="0">
                  <a:pos x="T8" y="T9"/>
                </a:cxn>
                <a:cxn ang="0">
                  <a:pos x="T10" y="T11"/>
                </a:cxn>
              </a:cxnLst>
              <a:rect l="0" t="0" r="r" b="b"/>
              <a:pathLst>
                <a:path w="133" h="2065">
                  <a:moveTo>
                    <a:pt x="0" y="2065"/>
                  </a:moveTo>
                  <a:cubicBezTo>
                    <a:pt x="3" y="1963"/>
                    <a:pt x="13" y="1615"/>
                    <a:pt x="20" y="1440"/>
                  </a:cubicBezTo>
                  <a:cubicBezTo>
                    <a:pt x="27" y="1265"/>
                    <a:pt x="20" y="1154"/>
                    <a:pt x="39" y="1013"/>
                  </a:cubicBezTo>
                  <a:cubicBezTo>
                    <a:pt x="58" y="872"/>
                    <a:pt x="133" y="713"/>
                    <a:pt x="132" y="596"/>
                  </a:cubicBezTo>
                  <a:cubicBezTo>
                    <a:pt x="131" y="479"/>
                    <a:pt x="55" y="407"/>
                    <a:pt x="33" y="308"/>
                  </a:cubicBezTo>
                  <a:cubicBezTo>
                    <a:pt x="11" y="209"/>
                    <a:pt x="7" y="64"/>
                    <a:pt x="0" y="0"/>
                  </a:cubicBezTo>
                </a:path>
              </a:pathLst>
            </a:custGeom>
            <a:noFill/>
            <a:ln w="190500" cmpd="sng">
              <a:solidFill>
                <a:srgbClr val="000099"/>
              </a:solidFill>
              <a:round/>
            </a:ln>
            <a:effectLst/>
            <a:extLst>
              <a:ext uri="{909E8E84-426E-40DD-AFC4-6F175D3DCCD1}">
                <a14:hiddenFill xmlns:a14="http://schemas.microsoft.com/office/drawing/2010/main">
                  <a:solidFill>
                    <a:srgbClr val="9BC2C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buFont typeface="Arial" panose="020B0604020202020204" pitchFamily="34" charset="0"/>
                <a:buNone/>
              </a:pPr>
              <a:endParaRPr lang="zh-CN" altLang="en-US" sz="4000">
                <a:solidFill>
                  <a:srgbClr val="333399"/>
                </a:solidFill>
                <a:latin typeface="黑体" panose="02010609060101010101" charset="-122"/>
                <a:ea typeface="黑体" panose="02010609060101010101" charset="-122"/>
              </a:endParaRPr>
            </a:p>
          </p:txBody>
        </p:sp>
        <p:sp>
          <p:nvSpPr>
            <p:cNvPr id="45" name="Oval 9"/>
            <p:cNvSpPr>
              <a:spLocks noChangeArrowheads="1"/>
            </p:cNvSpPr>
            <p:nvPr>
              <p:custDataLst>
                <p:tags r:id="rId32"/>
              </p:custDataLst>
            </p:nvPr>
          </p:nvSpPr>
          <p:spPr bwMode="auto">
            <a:xfrm rot="17378752">
              <a:off x="2699544" y="2513806"/>
              <a:ext cx="192088" cy="193675"/>
            </a:xfrm>
            <a:prstGeom prst="ellipse">
              <a:avLst/>
            </a:prstGeom>
            <a:gradFill rotWithShape="0">
              <a:gsLst>
                <a:gs pos="0">
                  <a:srgbClr val="FFFF00"/>
                </a:gs>
                <a:gs pos="100000">
                  <a:srgbClr val="FF9900"/>
                </a:gs>
              </a:gsLst>
              <a:path path="shape">
                <a:fillToRect l="50000" t="50000" r="50000" b="50000"/>
              </a:path>
            </a:gradFill>
            <a:ln w="28575" cmpd="sng">
              <a:solidFill>
                <a:srgbClr val="FF99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buFont typeface="Arial" panose="020B0604020202020204" pitchFamily="34" charset="0"/>
                <a:buNone/>
              </a:pPr>
              <a:endParaRPr lang="zh-CN" altLang="en-US" sz="4000">
                <a:solidFill>
                  <a:srgbClr val="333399"/>
                </a:solidFill>
                <a:latin typeface="黑体" panose="02010609060101010101" charset="-122"/>
                <a:ea typeface="黑体" panose="02010609060101010101" charset="-122"/>
              </a:endParaRPr>
            </a:p>
          </p:txBody>
        </p:sp>
        <p:sp>
          <p:nvSpPr>
            <p:cNvPr id="46" name="未知"/>
            <p:cNvSpPr/>
            <p:nvPr>
              <p:custDataLst>
                <p:tags r:id="rId33"/>
              </p:custDataLst>
            </p:nvPr>
          </p:nvSpPr>
          <p:spPr bwMode="auto">
            <a:xfrm>
              <a:off x="2963863" y="3798888"/>
              <a:ext cx="157162" cy="1150937"/>
            </a:xfrm>
            <a:custGeom>
              <a:avLst/>
              <a:gdLst>
                <a:gd name="T0" fmla="*/ 99 w 99"/>
                <a:gd name="T1" fmla="*/ 0 h 725"/>
                <a:gd name="T2" fmla="*/ 10 w 99"/>
                <a:gd name="T3" fmla="*/ 209 h 725"/>
                <a:gd name="T4" fmla="*/ 0 w 99"/>
                <a:gd name="T5" fmla="*/ 725 h 725"/>
              </a:gdLst>
              <a:ahLst/>
              <a:cxnLst>
                <a:cxn ang="0">
                  <a:pos x="T0" y="T1"/>
                </a:cxn>
                <a:cxn ang="0">
                  <a:pos x="T2" y="T3"/>
                </a:cxn>
                <a:cxn ang="0">
                  <a:pos x="T4" y="T5"/>
                </a:cxn>
              </a:cxnLst>
              <a:rect l="0" t="0" r="r" b="b"/>
              <a:pathLst>
                <a:path w="99" h="725">
                  <a:moveTo>
                    <a:pt x="99" y="0"/>
                  </a:moveTo>
                  <a:lnTo>
                    <a:pt x="10" y="209"/>
                  </a:lnTo>
                  <a:lnTo>
                    <a:pt x="0" y="725"/>
                  </a:lnTo>
                </a:path>
              </a:pathLst>
            </a:custGeom>
            <a:noFill/>
            <a:ln w="190500" cmpd="sng">
              <a:solidFill>
                <a:srgbClr val="000099"/>
              </a:solidFill>
              <a:rou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buFont typeface="Arial" panose="020B0604020202020204" pitchFamily="34" charset="0"/>
                <a:buNone/>
              </a:pPr>
              <a:endParaRPr lang="zh-CN" altLang="en-US" sz="4000">
                <a:solidFill>
                  <a:srgbClr val="333399"/>
                </a:solidFill>
                <a:latin typeface="黑体" panose="02010609060101010101" charset="-122"/>
                <a:ea typeface="黑体" panose="02010609060101010101" charset="-122"/>
              </a:endParaRPr>
            </a:p>
          </p:txBody>
        </p:sp>
        <p:sp>
          <p:nvSpPr>
            <p:cNvPr id="47" name="未知"/>
            <p:cNvSpPr/>
            <p:nvPr>
              <p:custDataLst>
                <p:tags r:id="rId34"/>
              </p:custDataLst>
            </p:nvPr>
          </p:nvSpPr>
          <p:spPr bwMode="auto">
            <a:xfrm>
              <a:off x="3121025" y="3814763"/>
              <a:ext cx="157163" cy="1138237"/>
            </a:xfrm>
            <a:custGeom>
              <a:avLst/>
              <a:gdLst>
                <a:gd name="T0" fmla="*/ 0 w 99"/>
                <a:gd name="T1" fmla="*/ 0 h 717"/>
                <a:gd name="T2" fmla="*/ 80 w 99"/>
                <a:gd name="T3" fmla="*/ 179 h 717"/>
                <a:gd name="T4" fmla="*/ 99 w 99"/>
                <a:gd name="T5" fmla="*/ 717 h 717"/>
              </a:gdLst>
              <a:ahLst/>
              <a:cxnLst>
                <a:cxn ang="0">
                  <a:pos x="T0" y="T1"/>
                </a:cxn>
                <a:cxn ang="0">
                  <a:pos x="T2" y="T3"/>
                </a:cxn>
                <a:cxn ang="0">
                  <a:pos x="T4" y="T5"/>
                </a:cxn>
              </a:cxnLst>
              <a:rect l="0" t="0" r="r" b="b"/>
              <a:pathLst>
                <a:path w="99" h="717">
                  <a:moveTo>
                    <a:pt x="0" y="0"/>
                  </a:moveTo>
                  <a:lnTo>
                    <a:pt x="80" y="179"/>
                  </a:lnTo>
                  <a:lnTo>
                    <a:pt x="99" y="717"/>
                  </a:lnTo>
                </a:path>
              </a:pathLst>
            </a:custGeom>
            <a:noFill/>
            <a:ln w="190500" cmpd="sng">
              <a:solidFill>
                <a:srgbClr val="FF0000"/>
              </a:solidFill>
              <a:rou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buFont typeface="Arial" panose="020B0604020202020204" pitchFamily="34" charset="0"/>
                <a:buNone/>
              </a:pPr>
              <a:endParaRPr lang="zh-CN" altLang="en-US" sz="4000">
                <a:solidFill>
                  <a:srgbClr val="333399"/>
                </a:solidFill>
                <a:latin typeface="黑体" panose="02010609060101010101" charset="-122"/>
                <a:ea typeface="黑体" panose="02010609060101010101" charset="-122"/>
              </a:endParaRPr>
            </a:p>
          </p:txBody>
        </p:sp>
      </p:grpSp>
      <p:grpSp>
        <p:nvGrpSpPr>
          <p:cNvPr id="48" name="组合 47"/>
          <p:cNvGrpSpPr/>
          <p:nvPr/>
        </p:nvGrpSpPr>
        <p:grpSpPr>
          <a:xfrm>
            <a:off x="3275293" y="488451"/>
            <a:ext cx="1123950" cy="3297237"/>
            <a:chOff x="2570163" y="1655763"/>
            <a:chExt cx="1123950" cy="3297237"/>
          </a:xfrm>
        </p:grpSpPr>
        <p:sp>
          <p:nvSpPr>
            <p:cNvPr id="49" name="未知"/>
            <p:cNvSpPr/>
            <p:nvPr>
              <p:custDataLst>
                <p:tags r:id="rId35"/>
              </p:custDataLst>
            </p:nvPr>
          </p:nvSpPr>
          <p:spPr bwMode="auto">
            <a:xfrm>
              <a:off x="3489325" y="1655763"/>
              <a:ext cx="204788" cy="3294062"/>
            </a:xfrm>
            <a:custGeom>
              <a:avLst/>
              <a:gdLst>
                <a:gd name="T0" fmla="*/ 86 w 129"/>
                <a:gd name="T1" fmla="*/ 2075 h 2075"/>
                <a:gd name="T2" fmla="*/ 86 w 129"/>
                <a:gd name="T3" fmla="*/ 1509 h 2075"/>
                <a:gd name="T4" fmla="*/ 90 w 129"/>
                <a:gd name="T5" fmla="*/ 993 h 2075"/>
                <a:gd name="T6" fmla="*/ 0 w 129"/>
                <a:gd name="T7" fmla="*/ 606 h 2075"/>
                <a:gd name="T8" fmla="*/ 90 w 129"/>
                <a:gd name="T9" fmla="*/ 337 h 2075"/>
                <a:gd name="T10" fmla="*/ 129 w 129"/>
                <a:gd name="T11" fmla="*/ 0 h 2075"/>
              </a:gdLst>
              <a:ahLst/>
              <a:cxnLst>
                <a:cxn ang="0">
                  <a:pos x="T0" y="T1"/>
                </a:cxn>
                <a:cxn ang="0">
                  <a:pos x="T2" y="T3"/>
                </a:cxn>
                <a:cxn ang="0">
                  <a:pos x="T4" y="T5"/>
                </a:cxn>
                <a:cxn ang="0">
                  <a:pos x="T6" y="T7"/>
                </a:cxn>
                <a:cxn ang="0">
                  <a:pos x="T8" y="T9"/>
                </a:cxn>
                <a:cxn ang="0">
                  <a:pos x="T10" y="T11"/>
                </a:cxn>
              </a:cxnLst>
              <a:rect l="0" t="0" r="r" b="b"/>
              <a:pathLst>
                <a:path w="129" h="2075">
                  <a:moveTo>
                    <a:pt x="86" y="2075"/>
                  </a:moveTo>
                  <a:cubicBezTo>
                    <a:pt x="86" y="1981"/>
                    <a:pt x="85" y="1689"/>
                    <a:pt x="86" y="1509"/>
                  </a:cubicBezTo>
                  <a:cubicBezTo>
                    <a:pt x="87" y="1329"/>
                    <a:pt x="104" y="1143"/>
                    <a:pt x="90" y="993"/>
                  </a:cubicBezTo>
                  <a:cubicBezTo>
                    <a:pt x="76" y="843"/>
                    <a:pt x="0" y="715"/>
                    <a:pt x="0" y="606"/>
                  </a:cubicBezTo>
                  <a:cubicBezTo>
                    <a:pt x="0" y="497"/>
                    <a:pt x="69" y="438"/>
                    <a:pt x="90" y="337"/>
                  </a:cubicBezTo>
                  <a:cubicBezTo>
                    <a:pt x="111" y="236"/>
                    <a:pt x="121" y="70"/>
                    <a:pt x="129" y="0"/>
                  </a:cubicBezTo>
                </a:path>
              </a:pathLst>
            </a:custGeom>
            <a:noFill/>
            <a:ln w="190500" cmpd="sng">
              <a:solidFill>
                <a:srgbClr val="FF0000"/>
              </a:solidFill>
              <a:round/>
            </a:ln>
            <a:effectLst/>
            <a:extLst>
              <a:ext uri="{909E8E84-426E-40DD-AFC4-6F175D3DCCD1}">
                <a14:hiddenFill xmlns:a14="http://schemas.microsoft.com/office/drawing/2010/main">
                  <a:gradFill rotWithShape="0">
                    <a:gsLst>
                      <a:gs pos="0">
                        <a:schemeClr val="bg1"/>
                      </a:gs>
                      <a:gs pos="100000">
                        <a:srgbClr val="3399FF"/>
                      </a:gs>
                    </a:gsLst>
                    <a:path path="rect">
                      <a:fillToRect l="50000" t="50000" r="50000" b="50000"/>
                    </a:path>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buFont typeface="Arial" panose="020B0604020202020204" pitchFamily="34" charset="0"/>
                <a:buNone/>
              </a:pPr>
              <a:endParaRPr lang="zh-CN" altLang="en-US" sz="4000">
                <a:solidFill>
                  <a:srgbClr val="333399"/>
                </a:solidFill>
                <a:latin typeface="黑体" panose="02010609060101010101" charset="-122"/>
                <a:ea typeface="黑体" panose="02010609060101010101" charset="-122"/>
              </a:endParaRPr>
            </a:p>
          </p:txBody>
        </p:sp>
        <p:sp>
          <p:nvSpPr>
            <p:cNvPr id="50" name="未知"/>
            <p:cNvSpPr/>
            <p:nvPr>
              <p:custDataLst>
                <p:tags r:id="rId36"/>
              </p:custDataLst>
            </p:nvPr>
          </p:nvSpPr>
          <p:spPr bwMode="auto">
            <a:xfrm>
              <a:off x="3268663" y="1655763"/>
              <a:ext cx="207962" cy="2112962"/>
            </a:xfrm>
            <a:custGeom>
              <a:avLst/>
              <a:gdLst>
                <a:gd name="T0" fmla="*/ 7 w 131"/>
                <a:gd name="T1" fmla="*/ 1331 h 1331"/>
                <a:gd name="T2" fmla="*/ 30 w 131"/>
                <a:gd name="T3" fmla="*/ 1003 h 1331"/>
                <a:gd name="T4" fmla="*/ 129 w 131"/>
                <a:gd name="T5" fmla="*/ 615 h 1331"/>
                <a:gd name="T6" fmla="*/ 40 w 131"/>
                <a:gd name="T7" fmla="*/ 337 h 1331"/>
                <a:gd name="T8" fmla="*/ 0 w 131"/>
                <a:gd name="T9" fmla="*/ 0 h 1331"/>
              </a:gdLst>
              <a:ahLst/>
              <a:cxnLst>
                <a:cxn ang="0">
                  <a:pos x="T0" y="T1"/>
                </a:cxn>
                <a:cxn ang="0">
                  <a:pos x="T2" y="T3"/>
                </a:cxn>
                <a:cxn ang="0">
                  <a:pos x="T4" y="T5"/>
                </a:cxn>
                <a:cxn ang="0">
                  <a:pos x="T6" y="T7"/>
                </a:cxn>
                <a:cxn ang="0">
                  <a:pos x="T8" y="T9"/>
                </a:cxn>
              </a:cxnLst>
              <a:rect l="0" t="0" r="r" b="b"/>
              <a:pathLst>
                <a:path w="131" h="1331">
                  <a:moveTo>
                    <a:pt x="7" y="1331"/>
                  </a:moveTo>
                  <a:cubicBezTo>
                    <a:pt x="11" y="1278"/>
                    <a:pt x="10" y="1122"/>
                    <a:pt x="30" y="1003"/>
                  </a:cubicBezTo>
                  <a:cubicBezTo>
                    <a:pt x="50" y="884"/>
                    <a:pt x="127" y="726"/>
                    <a:pt x="129" y="615"/>
                  </a:cubicBezTo>
                  <a:cubicBezTo>
                    <a:pt x="131" y="504"/>
                    <a:pt x="61" y="439"/>
                    <a:pt x="40" y="337"/>
                  </a:cubicBezTo>
                  <a:cubicBezTo>
                    <a:pt x="19" y="235"/>
                    <a:pt x="8" y="70"/>
                    <a:pt x="0" y="0"/>
                  </a:cubicBezTo>
                </a:path>
              </a:pathLst>
            </a:custGeom>
            <a:noFill/>
            <a:ln w="190500" cmpd="sng">
              <a:solidFill>
                <a:srgbClr val="FF0000"/>
              </a:solidFill>
              <a:round/>
            </a:ln>
            <a:effectLst/>
            <a:extLst>
              <a:ext uri="{909E8E84-426E-40DD-AFC4-6F175D3DCCD1}">
                <a14:hiddenFill xmlns:a14="http://schemas.microsoft.com/office/drawing/2010/main">
                  <a:gradFill rotWithShape="0">
                    <a:gsLst>
                      <a:gs pos="0">
                        <a:schemeClr val="bg1"/>
                      </a:gs>
                      <a:gs pos="100000">
                        <a:srgbClr val="3399FF"/>
                      </a:gs>
                    </a:gsLst>
                    <a:path path="rect">
                      <a:fillToRect l="50000" t="50000" r="50000" b="50000"/>
                    </a:path>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buFont typeface="Arial" panose="020B0604020202020204" pitchFamily="34" charset="0"/>
                <a:buNone/>
              </a:pPr>
              <a:endParaRPr lang="zh-CN" altLang="en-US" sz="4000">
                <a:solidFill>
                  <a:srgbClr val="333399"/>
                </a:solidFill>
                <a:latin typeface="黑体" panose="02010609060101010101" charset="-122"/>
                <a:ea typeface="黑体" panose="02010609060101010101" charset="-122"/>
              </a:endParaRPr>
            </a:p>
          </p:txBody>
        </p:sp>
        <p:sp>
          <p:nvSpPr>
            <p:cNvPr id="51" name="Oval 6"/>
            <p:cNvSpPr>
              <a:spLocks noChangeArrowheads="1"/>
            </p:cNvSpPr>
            <p:nvPr>
              <p:custDataLst>
                <p:tags r:id="rId37"/>
              </p:custDataLst>
            </p:nvPr>
          </p:nvSpPr>
          <p:spPr bwMode="auto">
            <a:xfrm rot="17380778">
              <a:off x="3383756" y="2515394"/>
              <a:ext cx="187325" cy="185738"/>
            </a:xfrm>
            <a:prstGeom prst="ellipse">
              <a:avLst/>
            </a:prstGeom>
            <a:gradFill rotWithShape="0">
              <a:gsLst>
                <a:gs pos="0">
                  <a:srgbClr val="FFFF00"/>
                </a:gs>
                <a:gs pos="100000">
                  <a:srgbClr val="FF9900"/>
                </a:gs>
              </a:gsLst>
              <a:path path="shape">
                <a:fillToRect l="50000" t="50000" r="50000" b="50000"/>
              </a:path>
            </a:gradFill>
            <a:ln w="28575" cmpd="sng">
              <a:solidFill>
                <a:srgbClr val="FF99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buFont typeface="Arial" panose="020B0604020202020204" pitchFamily="34" charset="0"/>
                <a:buNone/>
              </a:pPr>
              <a:endParaRPr lang="zh-CN" altLang="en-US" sz="4000">
                <a:solidFill>
                  <a:srgbClr val="333399"/>
                </a:solidFill>
                <a:latin typeface="黑体" panose="02010609060101010101" charset="-122"/>
                <a:ea typeface="黑体" panose="02010609060101010101" charset="-122"/>
              </a:endParaRPr>
            </a:p>
          </p:txBody>
        </p:sp>
        <p:sp>
          <p:nvSpPr>
            <p:cNvPr id="52" name="未知"/>
            <p:cNvSpPr/>
            <p:nvPr>
              <p:custDataLst>
                <p:tags r:id="rId38"/>
              </p:custDataLst>
            </p:nvPr>
          </p:nvSpPr>
          <p:spPr bwMode="auto">
            <a:xfrm>
              <a:off x="2824163" y="1687513"/>
              <a:ext cx="176212" cy="2095500"/>
            </a:xfrm>
            <a:custGeom>
              <a:avLst/>
              <a:gdLst>
                <a:gd name="T0" fmla="*/ 88 w 111"/>
                <a:gd name="T1" fmla="*/ 1320 h 1320"/>
                <a:gd name="T2" fmla="*/ 72 w 111"/>
                <a:gd name="T3" fmla="*/ 1032 h 1320"/>
                <a:gd name="T4" fmla="*/ 2 w 111"/>
                <a:gd name="T5" fmla="*/ 586 h 1320"/>
                <a:gd name="T6" fmla="*/ 82 w 111"/>
                <a:gd name="T7" fmla="*/ 248 h 1320"/>
                <a:gd name="T8" fmla="*/ 111 w 111"/>
                <a:gd name="T9" fmla="*/ 0 h 1320"/>
              </a:gdLst>
              <a:ahLst/>
              <a:cxnLst>
                <a:cxn ang="0">
                  <a:pos x="T0" y="T1"/>
                </a:cxn>
                <a:cxn ang="0">
                  <a:pos x="T2" y="T3"/>
                </a:cxn>
                <a:cxn ang="0">
                  <a:pos x="T4" y="T5"/>
                </a:cxn>
                <a:cxn ang="0">
                  <a:pos x="T6" y="T7"/>
                </a:cxn>
                <a:cxn ang="0">
                  <a:pos x="T8" y="T9"/>
                </a:cxn>
              </a:cxnLst>
              <a:rect l="0" t="0" r="r" b="b"/>
              <a:pathLst>
                <a:path w="110" h="1320">
                  <a:moveTo>
                    <a:pt x="88" y="1320"/>
                  </a:moveTo>
                  <a:cubicBezTo>
                    <a:pt x="84" y="1274"/>
                    <a:pt x="86" y="1154"/>
                    <a:pt x="72" y="1032"/>
                  </a:cubicBezTo>
                  <a:cubicBezTo>
                    <a:pt x="58" y="910"/>
                    <a:pt x="0" y="717"/>
                    <a:pt x="2" y="586"/>
                  </a:cubicBezTo>
                  <a:cubicBezTo>
                    <a:pt x="4" y="455"/>
                    <a:pt x="64" y="346"/>
                    <a:pt x="82" y="248"/>
                  </a:cubicBezTo>
                  <a:cubicBezTo>
                    <a:pt x="100" y="150"/>
                    <a:pt x="105" y="52"/>
                    <a:pt x="111" y="0"/>
                  </a:cubicBezTo>
                </a:path>
              </a:pathLst>
            </a:custGeom>
            <a:noFill/>
            <a:ln w="190500" cmpd="sng">
              <a:solidFill>
                <a:srgbClr val="000099"/>
              </a:solidFill>
              <a:round/>
            </a:ln>
            <a:effectLst/>
            <a:extLst>
              <a:ext uri="{909E8E84-426E-40DD-AFC4-6F175D3DCCD1}">
                <a14:hiddenFill xmlns:a14="http://schemas.microsoft.com/office/drawing/2010/main">
                  <a:gradFill rotWithShape="0">
                    <a:gsLst>
                      <a:gs pos="0">
                        <a:srgbClr val="FFFFFF"/>
                      </a:gs>
                      <a:gs pos="100000">
                        <a:srgbClr val="3399FF"/>
                      </a:gs>
                    </a:gsLst>
                    <a:path path="rect">
                      <a:fillToRect l="50000" t="50000" r="50000" b="50000"/>
                    </a:path>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buFont typeface="Arial" panose="020B0604020202020204" pitchFamily="34" charset="0"/>
                <a:buNone/>
              </a:pPr>
              <a:endParaRPr lang="zh-CN" altLang="en-US" sz="4000">
                <a:solidFill>
                  <a:srgbClr val="333399"/>
                </a:solidFill>
                <a:latin typeface="黑体" panose="02010609060101010101" charset="-122"/>
                <a:ea typeface="黑体" panose="02010609060101010101" charset="-122"/>
              </a:endParaRPr>
            </a:p>
          </p:txBody>
        </p:sp>
        <p:sp>
          <p:nvSpPr>
            <p:cNvPr id="53" name="未知"/>
            <p:cNvSpPr/>
            <p:nvPr>
              <p:custDataLst>
                <p:tags r:id="rId39"/>
              </p:custDataLst>
            </p:nvPr>
          </p:nvSpPr>
          <p:spPr bwMode="auto">
            <a:xfrm>
              <a:off x="2570163" y="1655763"/>
              <a:ext cx="211137" cy="3278187"/>
            </a:xfrm>
            <a:custGeom>
              <a:avLst/>
              <a:gdLst>
                <a:gd name="T0" fmla="*/ 0 w 133"/>
                <a:gd name="T1" fmla="*/ 2065 h 2065"/>
                <a:gd name="T2" fmla="*/ 20 w 133"/>
                <a:gd name="T3" fmla="*/ 1440 h 2065"/>
                <a:gd name="T4" fmla="*/ 39 w 133"/>
                <a:gd name="T5" fmla="*/ 1013 h 2065"/>
                <a:gd name="T6" fmla="*/ 132 w 133"/>
                <a:gd name="T7" fmla="*/ 596 h 2065"/>
                <a:gd name="T8" fmla="*/ 33 w 133"/>
                <a:gd name="T9" fmla="*/ 308 h 2065"/>
                <a:gd name="T10" fmla="*/ 0 w 133"/>
                <a:gd name="T11" fmla="*/ 0 h 2065"/>
              </a:gdLst>
              <a:ahLst/>
              <a:cxnLst>
                <a:cxn ang="0">
                  <a:pos x="T0" y="T1"/>
                </a:cxn>
                <a:cxn ang="0">
                  <a:pos x="T2" y="T3"/>
                </a:cxn>
                <a:cxn ang="0">
                  <a:pos x="T4" y="T5"/>
                </a:cxn>
                <a:cxn ang="0">
                  <a:pos x="T6" y="T7"/>
                </a:cxn>
                <a:cxn ang="0">
                  <a:pos x="T8" y="T9"/>
                </a:cxn>
                <a:cxn ang="0">
                  <a:pos x="T10" y="T11"/>
                </a:cxn>
              </a:cxnLst>
              <a:rect l="0" t="0" r="r" b="b"/>
              <a:pathLst>
                <a:path w="133" h="2065">
                  <a:moveTo>
                    <a:pt x="0" y="2065"/>
                  </a:moveTo>
                  <a:cubicBezTo>
                    <a:pt x="3" y="1963"/>
                    <a:pt x="13" y="1615"/>
                    <a:pt x="20" y="1440"/>
                  </a:cubicBezTo>
                  <a:cubicBezTo>
                    <a:pt x="27" y="1265"/>
                    <a:pt x="20" y="1154"/>
                    <a:pt x="39" y="1013"/>
                  </a:cubicBezTo>
                  <a:cubicBezTo>
                    <a:pt x="58" y="872"/>
                    <a:pt x="133" y="713"/>
                    <a:pt x="132" y="596"/>
                  </a:cubicBezTo>
                  <a:cubicBezTo>
                    <a:pt x="131" y="479"/>
                    <a:pt x="55" y="407"/>
                    <a:pt x="33" y="308"/>
                  </a:cubicBezTo>
                  <a:cubicBezTo>
                    <a:pt x="11" y="209"/>
                    <a:pt x="7" y="64"/>
                    <a:pt x="0" y="0"/>
                  </a:cubicBezTo>
                </a:path>
              </a:pathLst>
            </a:custGeom>
            <a:noFill/>
            <a:ln w="190500" cmpd="sng">
              <a:solidFill>
                <a:srgbClr val="000099"/>
              </a:solidFill>
              <a:round/>
            </a:ln>
            <a:effectLst/>
            <a:extLst>
              <a:ext uri="{909E8E84-426E-40DD-AFC4-6F175D3DCCD1}">
                <a14:hiddenFill xmlns:a14="http://schemas.microsoft.com/office/drawing/2010/main">
                  <a:gradFill rotWithShape="0">
                    <a:gsLst>
                      <a:gs pos="0">
                        <a:srgbClr val="FFFFFF"/>
                      </a:gs>
                      <a:gs pos="100000">
                        <a:srgbClr val="3399FF"/>
                      </a:gs>
                    </a:gsLst>
                    <a:path path="rect">
                      <a:fillToRect l="50000" t="50000" r="50000" b="50000"/>
                    </a:path>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buFont typeface="Arial" panose="020B0604020202020204" pitchFamily="34" charset="0"/>
                <a:buNone/>
              </a:pPr>
              <a:endParaRPr lang="zh-CN" altLang="en-US" sz="4000">
                <a:solidFill>
                  <a:srgbClr val="333399"/>
                </a:solidFill>
                <a:latin typeface="黑体" panose="02010609060101010101" charset="-122"/>
                <a:ea typeface="黑体" panose="02010609060101010101" charset="-122"/>
              </a:endParaRPr>
            </a:p>
          </p:txBody>
        </p:sp>
        <p:sp>
          <p:nvSpPr>
            <p:cNvPr id="54" name="Oval 9"/>
            <p:cNvSpPr>
              <a:spLocks noChangeArrowheads="1"/>
            </p:cNvSpPr>
            <p:nvPr>
              <p:custDataLst>
                <p:tags r:id="rId40"/>
              </p:custDataLst>
            </p:nvPr>
          </p:nvSpPr>
          <p:spPr bwMode="auto">
            <a:xfrm rot="17378752">
              <a:off x="2699544" y="2513806"/>
              <a:ext cx="192088" cy="193675"/>
            </a:xfrm>
            <a:prstGeom prst="ellipse">
              <a:avLst/>
            </a:prstGeom>
            <a:gradFill rotWithShape="0">
              <a:gsLst>
                <a:gs pos="0">
                  <a:srgbClr val="FFFF00"/>
                </a:gs>
                <a:gs pos="100000">
                  <a:srgbClr val="FF9900"/>
                </a:gs>
              </a:gsLst>
              <a:path path="shape">
                <a:fillToRect l="50000" t="50000" r="50000" b="50000"/>
              </a:path>
            </a:gradFill>
            <a:ln w="28575" cmpd="sng">
              <a:solidFill>
                <a:srgbClr val="FF99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buFont typeface="Arial" panose="020B0604020202020204" pitchFamily="34" charset="0"/>
                <a:buNone/>
              </a:pPr>
              <a:endParaRPr lang="zh-CN" altLang="en-US" sz="4000">
                <a:solidFill>
                  <a:srgbClr val="333399"/>
                </a:solidFill>
                <a:latin typeface="黑体" panose="02010609060101010101" charset="-122"/>
                <a:ea typeface="黑体" panose="02010609060101010101" charset="-122"/>
              </a:endParaRPr>
            </a:p>
          </p:txBody>
        </p:sp>
        <p:sp>
          <p:nvSpPr>
            <p:cNvPr id="55" name="未知"/>
            <p:cNvSpPr/>
            <p:nvPr>
              <p:custDataLst>
                <p:tags r:id="rId41"/>
              </p:custDataLst>
            </p:nvPr>
          </p:nvSpPr>
          <p:spPr bwMode="auto">
            <a:xfrm>
              <a:off x="2963863" y="3768725"/>
              <a:ext cx="1587" cy="1181100"/>
            </a:xfrm>
            <a:custGeom>
              <a:avLst/>
              <a:gdLst>
                <a:gd name="T0" fmla="*/ 0 w 1"/>
                <a:gd name="T1" fmla="*/ 0 h 744"/>
                <a:gd name="T2" fmla="*/ 0 w 1"/>
                <a:gd name="T3" fmla="*/ 744 h 744"/>
              </a:gdLst>
              <a:ahLst/>
              <a:cxnLst>
                <a:cxn ang="0">
                  <a:pos x="T0" y="T1"/>
                </a:cxn>
                <a:cxn ang="0">
                  <a:pos x="T2" y="T3"/>
                </a:cxn>
              </a:cxnLst>
              <a:rect l="0" t="0" r="r" b="b"/>
              <a:pathLst>
                <a:path w="1" h="744">
                  <a:moveTo>
                    <a:pt x="0" y="0"/>
                  </a:moveTo>
                  <a:lnTo>
                    <a:pt x="0" y="744"/>
                  </a:lnTo>
                </a:path>
              </a:pathLst>
            </a:custGeom>
            <a:noFill/>
            <a:ln w="190500" cmpd="sng">
              <a:solidFill>
                <a:srgbClr val="FF0000"/>
              </a:solidFill>
              <a:round/>
            </a:ln>
            <a:effectLst/>
            <a:extLst>
              <a:ext uri="{909E8E84-426E-40DD-AFC4-6F175D3DCCD1}">
                <a14:hiddenFill xmlns:a14="http://schemas.microsoft.com/office/drawing/2010/main">
                  <a:gradFill rotWithShape="0">
                    <a:gsLst>
                      <a:gs pos="0">
                        <a:srgbClr val="FFFFFF"/>
                      </a:gs>
                      <a:gs pos="100000">
                        <a:srgbClr val="3399FF"/>
                      </a:gs>
                    </a:gsLst>
                    <a:path path="rect">
                      <a:fillToRect l="50000" t="50000" r="50000" b="50000"/>
                    </a:path>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buFont typeface="Arial" panose="020B0604020202020204" pitchFamily="34" charset="0"/>
                <a:buNone/>
              </a:pPr>
              <a:endParaRPr lang="zh-CN" altLang="en-US" sz="4000">
                <a:solidFill>
                  <a:srgbClr val="333399"/>
                </a:solidFill>
                <a:latin typeface="黑体" panose="02010609060101010101" charset="-122"/>
                <a:ea typeface="黑体" panose="02010609060101010101" charset="-122"/>
              </a:endParaRPr>
            </a:p>
          </p:txBody>
        </p:sp>
        <p:sp>
          <p:nvSpPr>
            <p:cNvPr id="56" name="未知"/>
            <p:cNvSpPr/>
            <p:nvPr>
              <p:custDataLst>
                <p:tags r:id="rId42"/>
              </p:custDataLst>
            </p:nvPr>
          </p:nvSpPr>
          <p:spPr bwMode="auto">
            <a:xfrm>
              <a:off x="3278188" y="3768725"/>
              <a:ext cx="1587" cy="1184275"/>
            </a:xfrm>
            <a:custGeom>
              <a:avLst/>
              <a:gdLst>
                <a:gd name="T0" fmla="*/ 1 w 1"/>
                <a:gd name="T1" fmla="*/ 0 h 746"/>
                <a:gd name="T2" fmla="*/ 0 w 1"/>
                <a:gd name="T3" fmla="*/ 746 h 746"/>
              </a:gdLst>
              <a:ahLst/>
              <a:cxnLst>
                <a:cxn ang="0">
                  <a:pos x="T0" y="T1"/>
                </a:cxn>
                <a:cxn ang="0">
                  <a:pos x="T2" y="T3"/>
                </a:cxn>
              </a:cxnLst>
              <a:rect l="0" t="0" r="r" b="b"/>
              <a:pathLst>
                <a:path w="1" h="746">
                  <a:moveTo>
                    <a:pt x="1" y="0"/>
                  </a:moveTo>
                  <a:lnTo>
                    <a:pt x="0" y="746"/>
                  </a:lnTo>
                </a:path>
              </a:pathLst>
            </a:custGeom>
            <a:noFill/>
            <a:ln w="190500" cmpd="sng">
              <a:solidFill>
                <a:srgbClr val="000099"/>
              </a:solidFill>
              <a:round/>
            </a:ln>
            <a:effectLst/>
            <a:extLst>
              <a:ext uri="{909E8E84-426E-40DD-AFC4-6F175D3DCCD1}">
                <a14:hiddenFill xmlns:a14="http://schemas.microsoft.com/office/drawing/2010/main">
                  <a:gradFill rotWithShape="0">
                    <a:gsLst>
                      <a:gs pos="0">
                        <a:srgbClr val="FFFFFF"/>
                      </a:gs>
                      <a:gs pos="100000">
                        <a:srgbClr val="3399FF"/>
                      </a:gs>
                    </a:gsLst>
                    <a:path path="rect">
                      <a:fillToRect l="50000" t="50000" r="50000" b="50000"/>
                    </a:path>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buFont typeface="Arial" panose="020B0604020202020204" pitchFamily="34" charset="0"/>
                <a:buNone/>
              </a:pPr>
              <a:endParaRPr lang="zh-CN" altLang="en-US" sz="4000">
                <a:solidFill>
                  <a:srgbClr val="333399"/>
                </a:solidFill>
                <a:latin typeface="黑体" panose="02010609060101010101" charset="-122"/>
                <a:ea typeface="黑体" panose="02010609060101010101" charset="-122"/>
              </a:endParaRPr>
            </a:p>
          </p:txBody>
        </p:sp>
      </p:grpSp>
      <p:sp>
        <p:nvSpPr>
          <p:cNvPr id="59" name="文本框 412673"/>
          <p:cNvSpPr/>
          <p:nvPr/>
        </p:nvSpPr>
        <p:spPr>
          <a:xfrm>
            <a:off x="6014890" y="1276204"/>
            <a:ext cx="3785880" cy="663196"/>
          </a:xfrm>
          <a:prstGeom prst="rect">
            <a:avLst/>
          </a:prstGeom>
          <a:noFill/>
          <a:ln w="12700">
            <a:noFill/>
            <a:miter lim="800000"/>
          </a:ln>
        </p:spPr>
        <p:txBody>
          <a:bodyPr wrap="square" lIns="92075" tIns="46038" rIns="92075" bIns="46038" anchor="t" anchorCtr="0">
            <a:spAutoFit/>
          </a:bodyP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lvl="0">
              <a:lnSpc>
                <a:spcPct val="150000"/>
              </a:lnSpc>
              <a:spcBef>
                <a:spcPct val="50000"/>
              </a:spcBef>
              <a:buFont typeface="Arial" panose="020B0604020202020204" pitchFamily="34" charset="0"/>
            </a:pPr>
            <a:r>
              <a:rPr lang="zh-CN" altLang="en-US" sz="2800" b="0" dirty="0">
                <a:solidFill>
                  <a:srgbClr val="0033CC"/>
                </a:solidFill>
                <a:latin typeface="+mn-ea"/>
                <a:ea typeface="+mn-ea"/>
              </a:rPr>
              <a:t>属于姐妹染色单体的是</a:t>
            </a:r>
            <a:r>
              <a:rPr lang="en-US" altLang="zh-CN" sz="2800" b="0" dirty="0">
                <a:solidFill>
                  <a:srgbClr val="0033CC"/>
                </a:solidFill>
                <a:latin typeface="+mn-ea"/>
                <a:ea typeface="+mn-ea"/>
              </a:rPr>
              <a:t>:</a:t>
            </a:r>
            <a:endParaRPr lang="en-US" altLang="zh-CN" sz="2800" b="0" dirty="0">
              <a:solidFill>
                <a:srgbClr val="0033CC"/>
              </a:solidFill>
              <a:latin typeface="+mn-ea"/>
              <a:ea typeface="+mn-ea"/>
            </a:endParaRPr>
          </a:p>
        </p:txBody>
      </p:sp>
      <p:sp>
        <p:nvSpPr>
          <p:cNvPr id="60" name="文本框 59"/>
          <p:cNvSpPr txBox="1"/>
          <p:nvPr/>
        </p:nvSpPr>
        <p:spPr>
          <a:xfrm>
            <a:off x="9634394" y="945977"/>
            <a:ext cx="2190602" cy="1308884"/>
          </a:xfrm>
          <a:prstGeom prst="rect">
            <a:avLst/>
          </a:prstGeom>
          <a:noFill/>
        </p:spPr>
        <p:txBody>
          <a:bodyPr wrap="square" rtlCol="0">
            <a:spAutoFit/>
          </a:bodyPr>
          <a:lstStyle/>
          <a:p>
            <a:pPr>
              <a:lnSpc>
                <a:spcPct val="150000"/>
              </a:lnSpc>
            </a:pPr>
            <a:r>
              <a:rPr lang="en-US" altLang="zh-CN" sz="2800" dirty="0">
                <a:latin typeface="+mn-ea"/>
              </a:rPr>
              <a:t>1</a:t>
            </a:r>
            <a:r>
              <a:rPr lang="zh-CN" altLang="en-US" sz="2800" dirty="0">
                <a:latin typeface="+mn-ea"/>
              </a:rPr>
              <a:t>和</a:t>
            </a:r>
            <a:r>
              <a:rPr lang="en-US" altLang="zh-CN" sz="2800" dirty="0">
                <a:latin typeface="+mn-ea"/>
              </a:rPr>
              <a:t>2</a:t>
            </a:r>
            <a:r>
              <a:rPr lang="zh-CN" altLang="en-US" sz="2800" dirty="0">
                <a:latin typeface="+mn-ea"/>
              </a:rPr>
              <a:t>，</a:t>
            </a:r>
            <a:endParaRPr lang="en-US" altLang="zh-CN" sz="2800" dirty="0">
              <a:latin typeface="+mn-ea"/>
            </a:endParaRPr>
          </a:p>
          <a:p>
            <a:pPr>
              <a:lnSpc>
                <a:spcPct val="150000"/>
              </a:lnSpc>
            </a:pPr>
            <a:r>
              <a:rPr lang="en-US" altLang="zh-CN" sz="2800" dirty="0">
                <a:latin typeface="+mn-ea"/>
              </a:rPr>
              <a:t>3</a:t>
            </a:r>
            <a:r>
              <a:rPr lang="zh-CN" altLang="en-US" sz="2800" dirty="0">
                <a:latin typeface="+mn-ea"/>
              </a:rPr>
              <a:t>和</a:t>
            </a:r>
            <a:r>
              <a:rPr lang="en-US" altLang="zh-CN" sz="2800" dirty="0">
                <a:latin typeface="+mn-ea"/>
              </a:rPr>
              <a:t>4</a:t>
            </a:r>
            <a:endParaRPr lang="zh-CN" altLang="en-US" sz="2800" dirty="0">
              <a:latin typeface="+mn-ea"/>
            </a:endParaRPr>
          </a:p>
        </p:txBody>
      </p:sp>
      <p:sp>
        <p:nvSpPr>
          <p:cNvPr id="61" name="文本框 412673"/>
          <p:cNvSpPr/>
          <p:nvPr/>
        </p:nvSpPr>
        <p:spPr>
          <a:xfrm>
            <a:off x="6152493" y="2564997"/>
            <a:ext cx="4299180" cy="663196"/>
          </a:xfrm>
          <a:prstGeom prst="rect">
            <a:avLst/>
          </a:prstGeom>
          <a:noFill/>
          <a:ln w="12700">
            <a:noFill/>
            <a:miter lim="800000"/>
          </a:ln>
        </p:spPr>
        <p:txBody>
          <a:bodyPr wrap="square" lIns="92075" tIns="46038" rIns="92075" bIns="46038" anchor="t" anchorCtr="0">
            <a:spAutoFit/>
          </a:bodyP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lvl="0">
              <a:lnSpc>
                <a:spcPct val="150000"/>
              </a:lnSpc>
              <a:spcBef>
                <a:spcPct val="50000"/>
              </a:spcBef>
              <a:buFont typeface="Arial" panose="020B0604020202020204" pitchFamily="34" charset="0"/>
            </a:pPr>
            <a:r>
              <a:rPr lang="zh-CN" altLang="en-US" sz="2800" b="0" dirty="0">
                <a:solidFill>
                  <a:srgbClr val="0033CC"/>
                </a:solidFill>
                <a:latin typeface="+mn-ea"/>
                <a:ea typeface="+mn-ea"/>
              </a:rPr>
              <a:t>属于非姐妹染色单体的是</a:t>
            </a:r>
            <a:r>
              <a:rPr lang="en-US" altLang="zh-CN" sz="2800" b="0" dirty="0">
                <a:solidFill>
                  <a:srgbClr val="0033CC"/>
                </a:solidFill>
                <a:latin typeface="+mn-ea"/>
                <a:ea typeface="+mn-ea"/>
              </a:rPr>
              <a:t>:</a:t>
            </a:r>
            <a:endParaRPr lang="en-US" altLang="zh-CN" sz="2800" b="0" dirty="0">
              <a:solidFill>
                <a:srgbClr val="0033CC"/>
              </a:solidFill>
              <a:latin typeface="+mn-ea"/>
              <a:ea typeface="+mn-ea"/>
            </a:endParaRPr>
          </a:p>
        </p:txBody>
      </p:sp>
      <p:sp>
        <p:nvSpPr>
          <p:cNvPr id="62" name="文本框 61"/>
          <p:cNvSpPr txBox="1"/>
          <p:nvPr/>
        </p:nvSpPr>
        <p:spPr>
          <a:xfrm>
            <a:off x="6964054" y="3137818"/>
            <a:ext cx="2190602" cy="1308884"/>
          </a:xfrm>
          <a:prstGeom prst="rect">
            <a:avLst/>
          </a:prstGeom>
          <a:noFill/>
        </p:spPr>
        <p:txBody>
          <a:bodyPr wrap="square" rtlCol="0">
            <a:spAutoFit/>
          </a:bodyPr>
          <a:lstStyle/>
          <a:p>
            <a:pPr>
              <a:lnSpc>
                <a:spcPct val="150000"/>
              </a:lnSpc>
            </a:pPr>
            <a:r>
              <a:rPr lang="en-US" altLang="zh-CN" sz="2800" dirty="0">
                <a:latin typeface="+mn-ea"/>
              </a:rPr>
              <a:t>1</a:t>
            </a:r>
            <a:r>
              <a:rPr lang="zh-CN" altLang="en-US" sz="2800" dirty="0">
                <a:latin typeface="+mn-ea"/>
              </a:rPr>
              <a:t>和</a:t>
            </a:r>
            <a:r>
              <a:rPr lang="en-US" altLang="zh-CN" sz="2800" dirty="0">
                <a:latin typeface="+mn-ea"/>
              </a:rPr>
              <a:t>3</a:t>
            </a:r>
            <a:r>
              <a:rPr lang="zh-CN" altLang="en-US" sz="2800" dirty="0">
                <a:latin typeface="+mn-ea"/>
              </a:rPr>
              <a:t>，</a:t>
            </a:r>
            <a:r>
              <a:rPr lang="en-US" altLang="zh-CN" sz="2800" dirty="0">
                <a:latin typeface="+mn-ea"/>
              </a:rPr>
              <a:t>1</a:t>
            </a:r>
            <a:r>
              <a:rPr lang="zh-CN" altLang="en-US" sz="2800" dirty="0">
                <a:latin typeface="+mn-ea"/>
              </a:rPr>
              <a:t>和</a:t>
            </a:r>
            <a:r>
              <a:rPr lang="en-US" altLang="zh-CN" sz="2800" dirty="0">
                <a:latin typeface="+mn-ea"/>
              </a:rPr>
              <a:t>4</a:t>
            </a:r>
            <a:endParaRPr lang="en-US" altLang="zh-CN" sz="2800" dirty="0">
              <a:latin typeface="+mn-ea"/>
            </a:endParaRPr>
          </a:p>
          <a:p>
            <a:pPr>
              <a:lnSpc>
                <a:spcPct val="150000"/>
              </a:lnSpc>
            </a:pPr>
            <a:r>
              <a:rPr lang="en-US" altLang="zh-CN" sz="2800" dirty="0">
                <a:latin typeface="+mn-ea"/>
              </a:rPr>
              <a:t>2</a:t>
            </a:r>
            <a:r>
              <a:rPr lang="zh-CN" altLang="en-US" sz="2800" dirty="0">
                <a:latin typeface="+mn-ea"/>
              </a:rPr>
              <a:t>和</a:t>
            </a:r>
            <a:r>
              <a:rPr lang="en-US" altLang="zh-CN" sz="2800" dirty="0">
                <a:latin typeface="+mn-ea"/>
              </a:rPr>
              <a:t>3</a:t>
            </a:r>
            <a:r>
              <a:rPr lang="zh-CN" altLang="en-US" sz="2800" dirty="0">
                <a:latin typeface="+mn-ea"/>
              </a:rPr>
              <a:t>，</a:t>
            </a:r>
            <a:r>
              <a:rPr lang="en-US" altLang="zh-CN" sz="2800" dirty="0">
                <a:latin typeface="+mn-ea"/>
              </a:rPr>
              <a:t>2</a:t>
            </a:r>
            <a:r>
              <a:rPr lang="zh-CN" altLang="en-US" sz="2800" dirty="0">
                <a:latin typeface="+mn-ea"/>
              </a:rPr>
              <a:t>和</a:t>
            </a:r>
            <a:r>
              <a:rPr lang="en-US" altLang="zh-CN" sz="2800" dirty="0">
                <a:latin typeface="+mn-ea"/>
              </a:rPr>
              <a:t>4</a:t>
            </a:r>
            <a:endParaRPr lang="zh-CN" altLang="en-US" sz="2800" dirty="0">
              <a:latin typeface="+mn-ea"/>
            </a:endParaRPr>
          </a:p>
        </p:txBody>
      </p:sp>
      <p:sp>
        <p:nvSpPr>
          <p:cNvPr id="63" name="矩形: 圆角 62"/>
          <p:cNvSpPr/>
          <p:nvPr/>
        </p:nvSpPr>
        <p:spPr>
          <a:xfrm>
            <a:off x="2481943" y="5140815"/>
            <a:ext cx="8123853" cy="100159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400" dirty="0">
                <a:solidFill>
                  <a:schemeClr val="tx1"/>
                </a:solidFill>
              </a:rPr>
              <a:t>互换发生在                                                            之间。</a:t>
            </a:r>
            <a:endParaRPr lang="zh-CN" altLang="en-US" sz="2400" dirty="0">
              <a:solidFill>
                <a:schemeClr val="tx1"/>
              </a:solidFill>
            </a:endParaRPr>
          </a:p>
        </p:txBody>
      </p:sp>
      <p:sp>
        <p:nvSpPr>
          <p:cNvPr id="64" name="文本框 63"/>
          <p:cNvSpPr txBox="1"/>
          <p:nvPr/>
        </p:nvSpPr>
        <p:spPr>
          <a:xfrm>
            <a:off x="4323649" y="5383211"/>
            <a:ext cx="4982547" cy="523220"/>
          </a:xfrm>
          <a:prstGeom prst="rect">
            <a:avLst/>
          </a:prstGeom>
          <a:noFill/>
        </p:spPr>
        <p:txBody>
          <a:bodyPr wrap="square" rtlCol="0">
            <a:spAutoFit/>
          </a:bodyPr>
          <a:lstStyle/>
          <a:p>
            <a:r>
              <a:rPr lang="zh-CN" altLang="en-US" sz="2800" b="1" dirty="0">
                <a:solidFill>
                  <a:srgbClr val="FF0000"/>
                </a:solidFill>
              </a:rPr>
              <a:t>同源染色体的非姐妹染色单体</a:t>
            </a:r>
            <a:endParaRPr lang="zh-CN" altLang="en-US" sz="2800" b="1" dirty="0">
              <a:solidFill>
                <a:srgbClr val="FF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anim calcmode="lin" valueType="num">
                                      <p:cBhvr additive="base">
                                        <p:cTn id="7" dur="500" fill="hold"/>
                                        <p:tgtEl>
                                          <p:spTgt spid="59"/>
                                        </p:tgtEl>
                                        <p:attrNameLst>
                                          <p:attrName>ppt_x</p:attrName>
                                        </p:attrNameLst>
                                      </p:cBhvr>
                                      <p:tavLst>
                                        <p:tav tm="0">
                                          <p:val>
                                            <p:strVal val="#ppt_x"/>
                                          </p:val>
                                        </p:tav>
                                        <p:tav tm="100000">
                                          <p:val>
                                            <p:strVal val="#ppt_x"/>
                                          </p:val>
                                        </p:tav>
                                      </p:tavLst>
                                    </p:anim>
                                    <p:anim calcmode="lin" valueType="num">
                                      <p:cBhvr additive="base">
                                        <p:cTn id="8" dur="500" fill="hold"/>
                                        <p:tgtEl>
                                          <p:spTgt spid="5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0"/>
                                        </p:tgtEl>
                                        <p:attrNameLst>
                                          <p:attrName>style.visibility</p:attrName>
                                        </p:attrNameLst>
                                      </p:cBhvr>
                                      <p:to>
                                        <p:strVal val="visible"/>
                                      </p:to>
                                    </p:set>
                                    <p:anim calcmode="lin" valueType="num">
                                      <p:cBhvr additive="base">
                                        <p:cTn id="13" dur="500" fill="hold"/>
                                        <p:tgtEl>
                                          <p:spTgt spid="60"/>
                                        </p:tgtEl>
                                        <p:attrNameLst>
                                          <p:attrName>ppt_x</p:attrName>
                                        </p:attrNameLst>
                                      </p:cBhvr>
                                      <p:tavLst>
                                        <p:tav tm="0">
                                          <p:val>
                                            <p:strVal val="#ppt_x"/>
                                          </p:val>
                                        </p:tav>
                                        <p:tav tm="100000">
                                          <p:val>
                                            <p:strVal val="#ppt_x"/>
                                          </p:val>
                                        </p:tav>
                                      </p:tavLst>
                                    </p:anim>
                                    <p:anim calcmode="lin" valueType="num">
                                      <p:cBhvr additive="base">
                                        <p:cTn id="14" dur="500" fill="hold"/>
                                        <p:tgtEl>
                                          <p:spTgt spid="6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1"/>
                                        </p:tgtEl>
                                        <p:attrNameLst>
                                          <p:attrName>style.visibility</p:attrName>
                                        </p:attrNameLst>
                                      </p:cBhvr>
                                      <p:to>
                                        <p:strVal val="visible"/>
                                      </p:to>
                                    </p:set>
                                    <p:anim calcmode="lin" valueType="num">
                                      <p:cBhvr additive="base">
                                        <p:cTn id="19" dur="500" fill="hold"/>
                                        <p:tgtEl>
                                          <p:spTgt spid="61"/>
                                        </p:tgtEl>
                                        <p:attrNameLst>
                                          <p:attrName>ppt_x</p:attrName>
                                        </p:attrNameLst>
                                      </p:cBhvr>
                                      <p:tavLst>
                                        <p:tav tm="0">
                                          <p:val>
                                            <p:strVal val="#ppt_x"/>
                                          </p:val>
                                        </p:tav>
                                        <p:tav tm="100000">
                                          <p:val>
                                            <p:strVal val="#ppt_x"/>
                                          </p:val>
                                        </p:tav>
                                      </p:tavLst>
                                    </p:anim>
                                    <p:anim calcmode="lin" valueType="num">
                                      <p:cBhvr additive="base">
                                        <p:cTn id="20" dur="500" fill="hold"/>
                                        <p:tgtEl>
                                          <p:spTgt spid="6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2"/>
                                        </p:tgtEl>
                                        <p:attrNameLst>
                                          <p:attrName>style.visibility</p:attrName>
                                        </p:attrNameLst>
                                      </p:cBhvr>
                                      <p:to>
                                        <p:strVal val="visible"/>
                                      </p:to>
                                    </p:set>
                                    <p:anim calcmode="lin" valueType="num">
                                      <p:cBhvr additive="base">
                                        <p:cTn id="25" dur="500" fill="hold"/>
                                        <p:tgtEl>
                                          <p:spTgt spid="62"/>
                                        </p:tgtEl>
                                        <p:attrNameLst>
                                          <p:attrName>ppt_x</p:attrName>
                                        </p:attrNameLst>
                                      </p:cBhvr>
                                      <p:tavLst>
                                        <p:tav tm="0">
                                          <p:val>
                                            <p:strVal val="#ppt_x"/>
                                          </p:val>
                                        </p:tav>
                                        <p:tav tm="100000">
                                          <p:val>
                                            <p:strVal val="#ppt_x"/>
                                          </p:val>
                                        </p:tav>
                                      </p:tavLst>
                                    </p:anim>
                                    <p:anim calcmode="lin" valueType="num">
                                      <p:cBhvr additive="base">
                                        <p:cTn id="26" dur="500" fill="hold"/>
                                        <p:tgtEl>
                                          <p:spTgt spid="6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28"/>
                                        </p:tgtEl>
                                      </p:cBhvr>
                                    </p:animEffect>
                                    <p:set>
                                      <p:cBhvr>
                                        <p:cTn id="31" dur="1" fill="hold">
                                          <p:stCondLst>
                                            <p:cond delay="499"/>
                                          </p:stCondLst>
                                        </p:cTn>
                                        <p:tgtEl>
                                          <p:spTgt spid="28"/>
                                        </p:tgtEl>
                                        <p:attrNameLst>
                                          <p:attrName>style.visibility</p:attrName>
                                        </p:attrNameLst>
                                      </p:cBhvr>
                                      <p:to>
                                        <p:strVal val="hidden"/>
                                      </p:to>
                                    </p:set>
                                  </p:childTnLst>
                                </p:cTn>
                              </p:par>
                            </p:childTnLst>
                          </p:cTn>
                        </p:par>
                        <p:par>
                          <p:cTn id="32" fill="hold">
                            <p:stCondLst>
                              <p:cond delay="500"/>
                            </p:stCondLst>
                            <p:childTnLst>
                              <p:par>
                                <p:cTn id="33" presetID="42" presetClass="entr" presetSubtype="0" fill="hold" nodeType="after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fade">
                                      <p:cBhvr>
                                        <p:cTn id="35" dur="1000"/>
                                        <p:tgtEl>
                                          <p:spTgt spid="29"/>
                                        </p:tgtEl>
                                      </p:cBhvr>
                                    </p:animEffect>
                                    <p:anim calcmode="lin" valueType="num">
                                      <p:cBhvr>
                                        <p:cTn id="36" dur="1000" fill="hold"/>
                                        <p:tgtEl>
                                          <p:spTgt spid="29"/>
                                        </p:tgtEl>
                                        <p:attrNameLst>
                                          <p:attrName>ppt_x</p:attrName>
                                        </p:attrNameLst>
                                      </p:cBhvr>
                                      <p:tavLst>
                                        <p:tav tm="0">
                                          <p:val>
                                            <p:strVal val="#ppt_x"/>
                                          </p:val>
                                        </p:tav>
                                        <p:tav tm="100000">
                                          <p:val>
                                            <p:strVal val="#ppt_x"/>
                                          </p:val>
                                        </p:tav>
                                      </p:tavLst>
                                    </p:anim>
                                    <p:anim calcmode="lin" valueType="num">
                                      <p:cBhvr>
                                        <p:cTn id="37"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29"/>
                                        </p:tgtEl>
                                      </p:cBhvr>
                                    </p:animEffect>
                                    <p:set>
                                      <p:cBhvr>
                                        <p:cTn id="42" dur="1" fill="hold">
                                          <p:stCondLst>
                                            <p:cond delay="499"/>
                                          </p:stCondLst>
                                        </p:cTn>
                                        <p:tgtEl>
                                          <p:spTgt spid="29"/>
                                        </p:tgtEl>
                                        <p:attrNameLst>
                                          <p:attrName>style.visibility</p:attrName>
                                        </p:attrNameLst>
                                      </p:cBhvr>
                                      <p:to>
                                        <p:strVal val="hidden"/>
                                      </p:to>
                                    </p:set>
                                  </p:childTnLst>
                                </p:cTn>
                              </p:par>
                            </p:childTnLst>
                          </p:cTn>
                        </p:par>
                        <p:par>
                          <p:cTn id="43" fill="hold">
                            <p:stCondLst>
                              <p:cond delay="500"/>
                            </p:stCondLst>
                            <p:childTnLst>
                              <p:par>
                                <p:cTn id="44" presetID="42" presetClass="entr" presetSubtype="0" fill="hold" nodeType="afterEffect">
                                  <p:stCondLst>
                                    <p:cond delay="0"/>
                                  </p:stCondLst>
                                  <p:childTnLst>
                                    <p:set>
                                      <p:cBhvr>
                                        <p:cTn id="45" dur="1" fill="hold">
                                          <p:stCondLst>
                                            <p:cond delay="0"/>
                                          </p:stCondLst>
                                        </p:cTn>
                                        <p:tgtEl>
                                          <p:spTgt spid="30"/>
                                        </p:tgtEl>
                                        <p:attrNameLst>
                                          <p:attrName>style.visibility</p:attrName>
                                        </p:attrNameLst>
                                      </p:cBhvr>
                                      <p:to>
                                        <p:strVal val="visible"/>
                                      </p:to>
                                    </p:set>
                                    <p:animEffect transition="in" filter="fade">
                                      <p:cBhvr>
                                        <p:cTn id="46" dur="1000"/>
                                        <p:tgtEl>
                                          <p:spTgt spid="30"/>
                                        </p:tgtEl>
                                      </p:cBhvr>
                                    </p:animEffect>
                                    <p:anim calcmode="lin" valueType="num">
                                      <p:cBhvr>
                                        <p:cTn id="47" dur="1000" fill="hold"/>
                                        <p:tgtEl>
                                          <p:spTgt spid="30"/>
                                        </p:tgtEl>
                                        <p:attrNameLst>
                                          <p:attrName>ppt_x</p:attrName>
                                        </p:attrNameLst>
                                      </p:cBhvr>
                                      <p:tavLst>
                                        <p:tav tm="0">
                                          <p:val>
                                            <p:strVal val="#ppt_x"/>
                                          </p:val>
                                        </p:tav>
                                        <p:tav tm="100000">
                                          <p:val>
                                            <p:strVal val="#ppt_x"/>
                                          </p:val>
                                        </p:tav>
                                      </p:tavLst>
                                    </p:anim>
                                    <p:anim calcmode="lin" valueType="num">
                                      <p:cBhvr>
                                        <p:cTn id="48"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0" presetClass="exit" presetSubtype="0" fill="hold" nodeType="clickEffect">
                                  <p:stCondLst>
                                    <p:cond delay="0"/>
                                  </p:stCondLst>
                                  <p:childTnLst>
                                    <p:animEffect transition="out" filter="fade">
                                      <p:cBhvr>
                                        <p:cTn id="52" dur="500"/>
                                        <p:tgtEl>
                                          <p:spTgt spid="30"/>
                                        </p:tgtEl>
                                      </p:cBhvr>
                                    </p:animEffect>
                                    <p:set>
                                      <p:cBhvr>
                                        <p:cTn id="53" dur="1" fill="hold">
                                          <p:stCondLst>
                                            <p:cond delay="499"/>
                                          </p:stCondLst>
                                        </p:cTn>
                                        <p:tgtEl>
                                          <p:spTgt spid="30"/>
                                        </p:tgtEl>
                                        <p:attrNameLst>
                                          <p:attrName>style.visibility</p:attrName>
                                        </p:attrNameLst>
                                      </p:cBhvr>
                                      <p:to>
                                        <p:strVal val="hidden"/>
                                      </p:to>
                                    </p:set>
                                  </p:childTnLst>
                                </p:cTn>
                              </p:par>
                            </p:childTnLst>
                          </p:cTn>
                        </p:par>
                        <p:par>
                          <p:cTn id="54" fill="hold">
                            <p:stCondLst>
                              <p:cond delay="500"/>
                            </p:stCondLst>
                            <p:childTnLst>
                              <p:par>
                                <p:cTn id="55" presetID="42" presetClass="entr" presetSubtype="0" fill="hold" nodeType="afterEffect">
                                  <p:stCondLst>
                                    <p:cond delay="0"/>
                                  </p:stCondLst>
                                  <p:childTnLst>
                                    <p:set>
                                      <p:cBhvr>
                                        <p:cTn id="56" dur="1" fill="hold">
                                          <p:stCondLst>
                                            <p:cond delay="0"/>
                                          </p:stCondLst>
                                        </p:cTn>
                                        <p:tgtEl>
                                          <p:spTgt spid="39"/>
                                        </p:tgtEl>
                                        <p:attrNameLst>
                                          <p:attrName>style.visibility</p:attrName>
                                        </p:attrNameLst>
                                      </p:cBhvr>
                                      <p:to>
                                        <p:strVal val="visible"/>
                                      </p:to>
                                    </p:set>
                                    <p:animEffect transition="in" filter="fade">
                                      <p:cBhvr>
                                        <p:cTn id="57" dur="1000"/>
                                        <p:tgtEl>
                                          <p:spTgt spid="39"/>
                                        </p:tgtEl>
                                      </p:cBhvr>
                                    </p:animEffect>
                                    <p:anim calcmode="lin" valueType="num">
                                      <p:cBhvr>
                                        <p:cTn id="58" dur="1000" fill="hold"/>
                                        <p:tgtEl>
                                          <p:spTgt spid="39"/>
                                        </p:tgtEl>
                                        <p:attrNameLst>
                                          <p:attrName>ppt_x</p:attrName>
                                        </p:attrNameLst>
                                      </p:cBhvr>
                                      <p:tavLst>
                                        <p:tav tm="0">
                                          <p:val>
                                            <p:strVal val="#ppt_x"/>
                                          </p:val>
                                        </p:tav>
                                        <p:tav tm="100000">
                                          <p:val>
                                            <p:strVal val="#ppt_x"/>
                                          </p:val>
                                        </p:tav>
                                      </p:tavLst>
                                    </p:anim>
                                    <p:anim calcmode="lin" valueType="num">
                                      <p:cBhvr>
                                        <p:cTn id="59"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nodeType="clickEffect">
                                  <p:stCondLst>
                                    <p:cond delay="0"/>
                                  </p:stCondLst>
                                  <p:childTnLst>
                                    <p:animEffect transition="out" filter="fade">
                                      <p:cBhvr>
                                        <p:cTn id="63" dur="500"/>
                                        <p:tgtEl>
                                          <p:spTgt spid="39"/>
                                        </p:tgtEl>
                                      </p:cBhvr>
                                    </p:animEffect>
                                    <p:set>
                                      <p:cBhvr>
                                        <p:cTn id="64" dur="1" fill="hold">
                                          <p:stCondLst>
                                            <p:cond delay="499"/>
                                          </p:stCondLst>
                                        </p:cTn>
                                        <p:tgtEl>
                                          <p:spTgt spid="39"/>
                                        </p:tgtEl>
                                        <p:attrNameLst>
                                          <p:attrName>style.visibility</p:attrName>
                                        </p:attrNameLst>
                                      </p:cBhvr>
                                      <p:to>
                                        <p:strVal val="hidden"/>
                                      </p:to>
                                    </p:set>
                                  </p:childTnLst>
                                </p:cTn>
                              </p:par>
                            </p:childTnLst>
                          </p:cTn>
                        </p:par>
                        <p:par>
                          <p:cTn id="65" fill="hold">
                            <p:stCondLst>
                              <p:cond delay="500"/>
                            </p:stCondLst>
                            <p:childTnLst>
                              <p:par>
                                <p:cTn id="66" presetID="42" presetClass="entr" presetSubtype="0" fill="hold" nodeType="afterEffect">
                                  <p:stCondLst>
                                    <p:cond delay="0"/>
                                  </p:stCondLst>
                                  <p:childTnLst>
                                    <p:set>
                                      <p:cBhvr>
                                        <p:cTn id="67" dur="1" fill="hold">
                                          <p:stCondLst>
                                            <p:cond delay="0"/>
                                          </p:stCondLst>
                                        </p:cTn>
                                        <p:tgtEl>
                                          <p:spTgt spid="48"/>
                                        </p:tgtEl>
                                        <p:attrNameLst>
                                          <p:attrName>style.visibility</p:attrName>
                                        </p:attrNameLst>
                                      </p:cBhvr>
                                      <p:to>
                                        <p:strVal val="visible"/>
                                      </p:to>
                                    </p:set>
                                    <p:animEffect transition="in" filter="fade">
                                      <p:cBhvr>
                                        <p:cTn id="68" dur="1000"/>
                                        <p:tgtEl>
                                          <p:spTgt spid="48"/>
                                        </p:tgtEl>
                                      </p:cBhvr>
                                    </p:animEffect>
                                    <p:anim calcmode="lin" valueType="num">
                                      <p:cBhvr>
                                        <p:cTn id="69" dur="1000" fill="hold"/>
                                        <p:tgtEl>
                                          <p:spTgt spid="48"/>
                                        </p:tgtEl>
                                        <p:attrNameLst>
                                          <p:attrName>ppt_x</p:attrName>
                                        </p:attrNameLst>
                                      </p:cBhvr>
                                      <p:tavLst>
                                        <p:tav tm="0">
                                          <p:val>
                                            <p:strVal val="#ppt_x"/>
                                          </p:val>
                                        </p:tav>
                                        <p:tav tm="100000">
                                          <p:val>
                                            <p:strVal val="#ppt_x"/>
                                          </p:val>
                                        </p:tav>
                                      </p:tavLst>
                                    </p:anim>
                                    <p:anim calcmode="lin" valueType="num">
                                      <p:cBhvr>
                                        <p:cTn id="70"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grpId="0" nodeType="clickEffect">
                                  <p:stCondLst>
                                    <p:cond delay="0"/>
                                  </p:stCondLst>
                                  <p:childTnLst>
                                    <p:set>
                                      <p:cBhvr>
                                        <p:cTn id="74" dur="1" fill="hold">
                                          <p:stCondLst>
                                            <p:cond delay="0"/>
                                          </p:stCondLst>
                                        </p:cTn>
                                        <p:tgtEl>
                                          <p:spTgt spid="63"/>
                                        </p:tgtEl>
                                        <p:attrNameLst>
                                          <p:attrName>style.visibility</p:attrName>
                                        </p:attrNameLst>
                                      </p:cBhvr>
                                      <p:to>
                                        <p:strVal val="visible"/>
                                      </p:to>
                                    </p:set>
                                    <p:anim calcmode="lin" valueType="num">
                                      <p:cBhvr additive="base">
                                        <p:cTn id="75" dur="500" fill="hold"/>
                                        <p:tgtEl>
                                          <p:spTgt spid="63"/>
                                        </p:tgtEl>
                                        <p:attrNameLst>
                                          <p:attrName>ppt_x</p:attrName>
                                        </p:attrNameLst>
                                      </p:cBhvr>
                                      <p:tavLst>
                                        <p:tav tm="0">
                                          <p:val>
                                            <p:strVal val="#ppt_x"/>
                                          </p:val>
                                        </p:tav>
                                        <p:tav tm="100000">
                                          <p:val>
                                            <p:strVal val="#ppt_x"/>
                                          </p:val>
                                        </p:tav>
                                      </p:tavLst>
                                    </p:anim>
                                    <p:anim calcmode="lin" valueType="num">
                                      <p:cBhvr additive="base">
                                        <p:cTn id="76" dur="500" fill="hold"/>
                                        <p:tgtEl>
                                          <p:spTgt spid="63"/>
                                        </p:tgtEl>
                                        <p:attrNameLst>
                                          <p:attrName>ppt_y</p:attrName>
                                        </p:attrNameLst>
                                      </p:cBhvr>
                                      <p:tavLst>
                                        <p:tav tm="0">
                                          <p:val>
                                            <p:strVal val="1+#ppt_h/2"/>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2" presetClass="entr" presetSubtype="4" fill="hold" grpId="0" nodeType="clickEffect">
                                  <p:stCondLst>
                                    <p:cond delay="0"/>
                                  </p:stCondLst>
                                  <p:childTnLst>
                                    <p:set>
                                      <p:cBhvr>
                                        <p:cTn id="80" dur="1" fill="hold">
                                          <p:stCondLst>
                                            <p:cond delay="0"/>
                                          </p:stCondLst>
                                        </p:cTn>
                                        <p:tgtEl>
                                          <p:spTgt spid="64"/>
                                        </p:tgtEl>
                                        <p:attrNameLst>
                                          <p:attrName>style.visibility</p:attrName>
                                        </p:attrNameLst>
                                      </p:cBhvr>
                                      <p:to>
                                        <p:strVal val="visible"/>
                                      </p:to>
                                    </p:set>
                                    <p:anim calcmode="lin" valueType="num">
                                      <p:cBhvr additive="base">
                                        <p:cTn id="81" dur="500" fill="hold"/>
                                        <p:tgtEl>
                                          <p:spTgt spid="64"/>
                                        </p:tgtEl>
                                        <p:attrNameLst>
                                          <p:attrName>ppt_x</p:attrName>
                                        </p:attrNameLst>
                                      </p:cBhvr>
                                      <p:tavLst>
                                        <p:tav tm="0">
                                          <p:val>
                                            <p:strVal val="#ppt_x"/>
                                          </p:val>
                                        </p:tav>
                                        <p:tav tm="100000">
                                          <p:val>
                                            <p:strVal val="#ppt_x"/>
                                          </p:val>
                                        </p:tav>
                                      </p:tavLst>
                                    </p:anim>
                                    <p:anim calcmode="lin" valueType="num">
                                      <p:cBhvr additive="base">
                                        <p:cTn id="82" dur="500" fill="hold"/>
                                        <p:tgtEl>
                                          <p:spTgt spid="6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P spid="60" grpId="0"/>
      <p:bldP spid="61" grpId="0"/>
      <p:bldP spid="62" grpId="0"/>
      <p:bldP spid="63" grpId="0" animBg="1"/>
      <p:bldP spid="6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578" name="Object 2"/>
          <p:cNvGraphicFramePr>
            <a:graphicFrameLocks noChangeAspect="1"/>
          </p:cNvGraphicFramePr>
          <p:nvPr>
            <p:custDataLst>
              <p:tags r:id="rId1"/>
            </p:custDataLst>
          </p:nvPr>
        </p:nvGraphicFramePr>
        <p:xfrm>
          <a:off x="3222625" y="0"/>
          <a:ext cx="5509260" cy="3679825"/>
        </p:xfrm>
        <a:graphic>
          <a:graphicData uri="http://schemas.openxmlformats.org/presentationml/2006/ole">
            <mc:AlternateContent xmlns:mc="http://schemas.openxmlformats.org/markup-compatibility/2006">
              <mc:Choice xmlns:v="urn:schemas-microsoft-com:vml" Requires="v">
                <p:oleObj spid="_x0000_s1043" name="" r:id="rId2" imgW="6197600" imgH="6210300" progId="Photoshop.Image.6">
                  <p:embed/>
                </p:oleObj>
              </mc:Choice>
              <mc:Fallback>
                <p:oleObj name="" r:id="rId2" imgW="6197600" imgH="6210300" progId="Photoshop.Image.6">
                  <p:embed/>
                  <p:pic>
                    <p:nvPicPr>
                      <p:cNvPr id="0" name="OLE substitute image"/>
                      <p:cNvPicPr/>
                      <p:nvPr/>
                    </p:nvPicPr>
                    <p:blipFill>
                      <a:blip r:embed="rId3">
                        <a:lum bright="-14000" contrast="40000"/>
                        <a:extLst>
                          <a:ext uri="{28A0092B-C50C-407E-A947-70E740481C1C}">
                            <a14:useLocalDpi xmlns:a14="http://schemas.microsoft.com/office/drawing/2010/main" val="0"/>
                          </a:ext>
                        </a:extLst>
                      </a:blip>
                      <a:stretch>
                        <a:fillRect/>
                      </a:stretch>
                    </p:blipFill>
                    <p:spPr>
                      <a:xfrm>
                        <a:off x="3222625" y="0"/>
                        <a:ext cx="5509260" cy="3679825"/>
                      </a:xfrm>
                      <a:prstGeom prst="rect">
                        <a:avLst/>
                      </a:prstGeom>
                      <a:noFill/>
                      <a:ln>
                        <a:noFill/>
                      </a:ln>
                    </p:spPr>
                  </p:pic>
                </p:oleObj>
              </mc:Fallback>
            </mc:AlternateContent>
          </a:graphicData>
        </a:graphic>
      </p:graphicFrame>
      <p:sp>
        <p:nvSpPr>
          <p:cNvPr id="24579" name="Text Box 3"/>
          <p:cNvSpPr txBox="1">
            <a:spLocks noChangeArrowheads="1"/>
          </p:cNvSpPr>
          <p:nvPr>
            <p:custDataLst>
              <p:tags r:id="rId4"/>
            </p:custDataLst>
          </p:nvPr>
        </p:nvSpPr>
        <p:spPr bwMode="auto">
          <a:xfrm>
            <a:off x="1899920" y="3472815"/>
            <a:ext cx="10138410" cy="3322955"/>
          </a:xfrm>
          <a:prstGeom prst="rect">
            <a:avLst/>
          </a:prstGeom>
          <a:solidFill>
            <a:schemeClr val="bg1"/>
          </a:solidFill>
          <a:ln w="28575">
            <a:noFill/>
            <a:miter lim="800000"/>
          </a:ln>
        </p:spPr>
        <p:txBody>
          <a:bodyPr wrap="square">
            <a:spAutoFit/>
          </a:bodyPr>
          <a:lstStyle>
            <a:lvl1pPr eaLnBrk="0" hangingPunct="0">
              <a:defRPr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sz="2400">
                <a:solidFill>
                  <a:schemeClr val="tx1"/>
                </a:solidFill>
                <a:latin typeface="Times New Roman" panose="02020603050405020304" pitchFamily="18" charset="0"/>
                <a:ea typeface="宋体" panose="02010600030101010101" pitchFamily="2" charset="-122"/>
              </a:defRPr>
            </a:lvl5pPr>
            <a:lvl6pPr marL="2514600" indent="-228600" algn="ctr"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ea typeface="宋体" panose="02010600030101010101" pitchFamily="2" charset="-122"/>
              </a:defRPr>
            </a:lvl6pPr>
            <a:lvl7pPr marL="2971800" indent="-228600" algn="ctr"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ea typeface="宋体" panose="02010600030101010101" pitchFamily="2" charset="-122"/>
              </a:defRPr>
            </a:lvl7pPr>
            <a:lvl8pPr marL="3429000" indent="-228600" algn="ctr"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ea typeface="宋体" panose="02010600030101010101" pitchFamily="2" charset="-122"/>
              </a:defRPr>
            </a:lvl8pPr>
            <a:lvl9pPr marL="3886200" indent="-228600" algn="ctr"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ea typeface="宋体" panose="02010600030101010101" pitchFamily="2" charset="-122"/>
              </a:defRPr>
            </a:lvl9pPr>
          </a:lstStyle>
          <a:p>
            <a:pPr indent="0" algn="l" eaLnBrk="1" fontAlgn="auto" hangingPunct="1">
              <a:lnSpc>
                <a:spcPct val="150000"/>
              </a:lnSpc>
            </a:pPr>
            <a:r>
              <a:rPr lang="zh-CN" altLang="en-US" sz="2800" b="1">
                <a:solidFill>
                  <a:schemeClr val="tx1"/>
                </a:solidFill>
                <a:latin typeface="微软雅黑" panose="020B0503020204020204" charset="-122"/>
                <a:ea typeface="微软雅黑" panose="020B0503020204020204" charset="-122"/>
                <a:cs typeface="微软雅黑" panose="020B0503020204020204" charset="-122"/>
              </a:rPr>
              <a:t>①这个细胞中有</a:t>
            </a:r>
            <a:r>
              <a:rPr lang="zh-CN" altLang="en-US" sz="2800" b="1" u="sng">
                <a:solidFill>
                  <a:schemeClr val="tx1"/>
                </a:solidFill>
                <a:latin typeface="微软雅黑" panose="020B0503020204020204" charset="-122"/>
                <a:ea typeface="微软雅黑" panose="020B0503020204020204" charset="-122"/>
                <a:cs typeface="微软雅黑" panose="020B0503020204020204" charset="-122"/>
              </a:rPr>
              <a:t>    </a:t>
            </a:r>
            <a:r>
              <a:rPr lang="en-US" altLang="zh-CN" sz="2800" b="1" u="sng">
                <a:solidFill>
                  <a:schemeClr val="tx1"/>
                </a:solidFill>
                <a:latin typeface="微软雅黑" panose="020B0503020204020204" charset="-122"/>
                <a:ea typeface="微软雅黑" panose="020B0503020204020204" charset="-122"/>
                <a:cs typeface="微软雅黑" panose="020B0503020204020204" charset="-122"/>
              </a:rPr>
              <a:t>     </a:t>
            </a:r>
            <a:r>
              <a:rPr lang="zh-CN" altLang="en-US" sz="2800" b="1" u="sng">
                <a:solidFill>
                  <a:schemeClr val="tx1"/>
                </a:solidFill>
                <a:latin typeface="微软雅黑" panose="020B0503020204020204" charset="-122"/>
                <a:ea typeface="微软雅黑" panose="020B0503020204020204" charset="-122"/>
                <a:cs typeface="微软雅黑" panose="020B0503020204020204" charset="-122"/>
              </a:rPr>
              <a:t> </a:t>
            </a:r>
            <a:r>
              <a:rPr lang="zh-CN" altLang="en-US" sz="2800" b="1">
                <a:solidFill>
                  <a:schemeClr val="tx1"/>
                </a:solidFill>
                <a:latin typeface="微软雅黑" panose="020B0503020204020204" charset="-122"/>
                <a:ea typeface="微软雅黑" panose="020B0503020204020204" charset="-122"/>
                <a:cs typeface="微软雅黑" panose="020B0503020204020204" charset="-122"/>
              </a:rPr>
              <a:t>条染色体？</a:t>
            </a:r>
            <a:r>
              <a:rPr lang="zh-CN" altLang="en-US" sz="2800" b="1" u="sng">
                <a:solidFill>
                  <a:schemeClr val="tx1"/>
                </a:solidFill>
                <a:latin typeface="微软雅黑" panose="020B0503020204020204" charset="-122"/>
                <a:ea typeface="微软雅黑" panose="020B0503020204020204" charset="-122"/>
                <a:cs typeface="微软雅黑" panose="020B0503020204020204" charset="-122"/>
              </a:rPr>
              <a:t>    </a:t>
            </a:r>
            <a:r>
              <a:rPr lang="en-US" altLang="zh-CN" sz="2800" b="1" u="sng">
                <a:solidFill>
                  <a:schemeClr val="tx1"/>
                </a:solidFill>
                <a:latin typeface="微软雅黑" panose="020B0503020204020204" charset="-122"/>
                <a:ea typeface="微软雅黑" panose="020B0503020204020204" charset="-122"/>
                <a:cs typeface="微软雅黑" panose="020B0503020204020204" charset="-122"/>
              </a:rPr>
              <a:t>   </a:t>
            </a:r>
            <a:r>
              <a:rPr lang="zh-CN" altLang="en-US" sz="2800" b="1" u="sng">
                <a:solidFill>
                  <a:schemeClr val="tx1"/>
                </a:solidFill>
                <a:latin typeface="微软雅黑" panose="020B0503020204020204" charset="-122"/>
                <a:ea typeface="微软雅黑" panose="020B0503020204020204" charset="-122"/>
                <a:cs typeface="微软雅黑" panose="020B0503020204020204" charset="-122"/>
              </a:rPr>
              <a:t>  </a:t>
            </a:r>
            <a:r>
              <a:rPr lang="zh-CN" altLang="en-US" sz="2800" b="1">
                <a:solidFill>
                  <a:schemeClr val="tx1"/>
                </a:solidFill>
                <a:latin typeface="微软雅黑" panose="020B0503020204020204" charset="-122"/>
                <a:ea typeface="微软雅黑" panose="020B0503020204020204" charset="-122"/>
                <a:cs typeface="微软雅黑" panose="020B0503020204020204" charset="-122"/>
              </a:rPr>
              <a:t>条染色单体？</a:t>
            </a:r>
            <a:endParaRPr lang="zh-CN" altLang="en-US" sz="2800" b="1">
              <a:solidFill>
                <a:schemeClr val="tx1"/>
              </a:solidFill>
              <a:latin typeface="微软雅黑" panose="020B0503020204020204" charset="-122"/>
              <a:ea typeface="微软雅黑" panose="020B0503020204020204" charset="-122"/>
              <a:cs typeface="微软雅黑" panose="020B0503020204020204" charset="-122"/>
            </a:endParaRPr>
          </a:p>
          <a:p>
            <a:pPr indent="0" algn="l" eaLnBrk="1" fontAlgn="auto" hangingPunct="1">
              <a:lnSpc>
                <a:spcPct val="150000"/>
              </a:lnSpc>
            </a:pPr>
            <a:r>
              <a:rPr lang="zh-CN" altLang="en-US" sz="2800" b="1">
                <a:solidFill>
                  <a:schemeClr val="tx1"/>
                </a:solidFill>
                <a:latin typeface="微软雅黑" panose="020B0503020204020204" charset="-122"/>
                <a:ea typeface="微软雅黑" panose="020B0503020204020204" charset="-122"/>
                <a:cs typeface="微软雅黑" panose="020B0503020204020204" charset="-122"/>
              </a:rPr>
              <a:t>②这个细胞有</a:t>
            </a:r>
            <a:r>
              <a:rPr lang="zh-CN" altLang="en-US" sz="2800" b="1" u="sng">
                <a:solidFill>
                  <a:schemeClr val="tx1"/>
                </a:solidFill>
                <a:latin typeface="微软雅黑" panose="020B0503020204020204" charset="-122"/>
                <a:ea typeface="微软雅黑" panose="020B0503020204020204" charset="-122"/>
                <a:cs typeface="微软雅黑" panose="020B0503020204020204" charset="-122"/>
              </a:rPr>
              <a:t>     </a:t>
            </a:r>
            <a:r>
              <a:rPr lang="en-US" altLang="zh-CN" sz="2800" b="1" u="sng">
                <a:solidFill>
                  <a:schemeClr val="tx1"/>
                </a:solidFill>
                <a:latin typeface="微软雅黑" panose="020B0503020204020204" charset="-122"/>
                <a:ea typeface="微软雅黑" panose="020B0503020204020204" charset="-122"/>
                <a:cs typeface="微软雅黑" panose="020B0503020204020204" charset="-122"/>
              </a:rPr>
              <a:t>  </a:t>
            </a:r>
            <a:r>
              <a:rPr lang="zh-CN" altLang="en-US" sz="2800" b="1" u="sng">
                <a:solidFill>
                  <a:schemeClr val="tx1"/>
                </a:solidFill>
                <a:latin typeface="微软雅黑" panose="020B0503020204020204" charset="-122"/>
                <a:ea typeface="微软雅黑" panose="020B0503020204020204" charset="-122"/>
                <a:cs typeface="微软雅黑" panose="020B0503020204020204" charset="-122"/>
              </a:rPr>
              <a:t> </a:t>
            </a:r>
            <a:r>
              <a:rPr lang="zh-CN" altLang="en-US" sz="2800" b="1">
                <a:solidFill>
                  <a:schemeClr val="tx1"/>
                </a:solidFill>
                <a:latin typeface="微软雅黑" panose="020B0503020204020204" charset="-122"/>
                <a:ea typeface="微软雅黑" panose="020B0503020204020204" charset="-122"/>
                <a:cs typeface="微软雅黑" panose="020B0503020204020204" charset="-122"/>
              </a:rPr>
              <a:t>对同源染色体？是哪</a:t>
            </a:r>
            <a:r>
              <a:rPr lang="zh-CN" altLang="en-US" sz="2800" b="1" u="sng">
                <a:solidFill>
                  <a:schemeClr val="tx1"/>
                </a:solidFill>
                <a:latin typeface="微软雅黑" panose="020B0503020204020204" charset="-122"/>
                <a:ea typeface="微软雅黑" panose="020B0503020204020204" charset="-122"/>
                <a:cs typeface="微软雅黑" panose="020B0503020204020204" charset="-122"/>
              </a:rPr>
              <a:t>  </a:t>
            </a:r>
            <a:r>
              <a:rPr lang="en-US" altLang="zh-CN" sz="2800" b="1" u="sng">
                <a:solidFill>
                  <a:schemeClr val="tx1"/>
                </a:solidFill>
                <a:latin typeface="微软雅黑" panose="020B0503020204020204" charset="-122"/>
                <a:ea typeface="微软雅黑" panose="020B0503020204020204" charset="-122"/>
                <a:cs typeface="微软雅黑" panose="020B0503020204020204" charset="-122"/>
              </a:rPr>
              <a:t>                     </a:t>
            </a:r>
            <a:r>
              <a:rPr lang="zh-CN" altLang="en-US" sz="2800" b="1" u="sng">
                <a:solidFill>
                  <a:schemeClr val="tx1"/>
                </a:solidFill>
                <a:latin typeface="微软雅黑" panose="020B0503020204020204" charset="-122"/>
                <a:ea typeface="微软雅黑" panose="020B0503020204020204" charset="-122"/>
                <a:cs typeface="微软雅黑" panose="020B0503020204020204" charset="-122"/>
              </a:rPr>
              <a:t>    </a:t>
            </a:r>
            <a:r>
              <a:rPr lang="zh-CN" altLang="en-US" sz="2800" b="1">
                <a:solidFill>
                  <a:schemeClr val="tx1"/>
                </a:solidFill>
                <a:latin typeface="微软雅黑" panose="020B0503020204020204" charset="-122"/>
                <a:ea typeface="微软雅黑" panose="020B0503020204020204" charset="-122"/>
                <a:cs typeface="微软雅黑" panose="020B0503020204020204" charset="-122"/>
              </a:rPr>
              <a:t>对？</a:t>
            </a:r>
            <a:endParaRPr lang="zh-CN" altLang="en-US" sz="2800" b="1">
              <a:solidFill>
                <a:schemeClr val="tx1"/>
              </a:solidFill>
              <a:latin typeface="微软雅黑" panose="020B0503020204020204" charset="-122"/>
              <a:ea typeface="微软雅黑" panose="020B0503020204020204" charset="-122"/>
              <a:cs typeface="微软雅黑" panose="020B0503020204020204" charset="-122"/>
            </a:endParaRPr>
          </a:p>
          <a:p>
            <a:pPr indent="0" algn="l" eaLnBrk="1" fontAlgn="auto" hangingPunct="1">
              <a:lnSpc>
                <a:spcPct val="150000"/>
              </a:lnSpc>
            </a:pPr>
            <a:r>
              <a:rPr lang="zh-CN" altLang="en-US" sz="2800" b="1">
                <a:solidFill>
                  <a:schemeClr val="tx1"/>
                </a:solidFill>
                <a:latin typeface="微软雅黑" panose="020B0503020204020204" charset="-122"/>
                <a:ea typeface="微软雅黑" panose="020B0503020204020204" charset="-122"/>
                <a:cs typeface="微软雅黑" panose="020B0503020204020204" charset="-122"/>
              </a:rPr>
              <a:t>③细胞中的姐妹染色单体有哪些？</a:t>
            </a:r>
            <a:endParaRPr lang="zh-CN" altLang="en-US" sz="2800" b="1">
              <a:solidFill>
                <a:schemeClr val="tx1"/>
              </a:solidFill>
              <a:latin typeface="微软雅黑" panose="020B0503020204020204" charset="-122"/>
              <a:ea typeface="微软雅黑" panose="020B0503020204020204" charset="-122"/>
              <a:cs typeface="微软雅黑" panose="020B0503020204020204" charset="-122"/>
            </a:endParaRPr>
          </a:p>
          <a:p>
            <a:pPr indent="0" algn="l" eaLnBrk="1" fontAlgn="auto" hangingPunct="1">
              <a:lnSpc>
                <a:spcPct val="150000"/>
              </a:lnSpc>
            </a:pPr>
            <a:r>
              <a:rPr lang="zh-CN" altLang="en-US" sz="2800" b="1" u="sng">
                <a:solidFill>
                  <a:schemeClr val="tx1"/>
                </a:solidFill>
                <a:latin typeface="微软雅黑" panose="020B0503020204020204" charset="-122"/>
                <a:ea typeface="微软雅黑" panose="020B0503020204020204" charset="-122"/>
                <a:cs typeface="微软雅黑" panose="020B0503020204020204" charset="-122"/>
              </a:rPr>
              <a:t>_</a:t>
            </a:r>
            <a:r>
              <a:rPr lang="en-US" altLang="zh-CN" sz="2800" b="1" u="sng">
                <a:solidFill>
                  <a:schemeClr val="tx1"/>
                </a:solidFill>
                <a:latin typeface="微软雅黑" panose="020B0503020204020204" charset="-122"/>
                <a:ea typeface="微软雅黑" panose="020B0503020204020204" charset="-122"/>
                <a:cs typeface="微软雅黑" panose="020B0503020204020204" charset="-122"/>
              </a:rPr>
              <a:t>                                                      _</a:t>
            </a:r>
            <a:r>
              <a:rPr lang="zh-CN" altLang="en-US" sz="2800" b="1" u="sng">
                <a:solidFill>
                  <a:schemeClr val="tx1"/>
                </a:solidFill>
                <a:latin typeface="微软雅黑" panose="020B0503020204020204" charset="-122"/>
                <a:ea typeface="微软雅黑" panose="020B0503020204020204" charset="-122"/>
                <a:cs typeface="微软雅黑" panose="020B0503020204020204" charset="-122"/>
              </a:rPr>
              <a:t>    </a:t>
            </a:r>
            <a:endParaRPr lang="zh-CN" altLang="en-US" sz="2800" b="1">
              <a:solidFill>
                <a:schemeClr val="tx1"/>
              </a:solidFill>
              <a:latin typeface="微软雅黑" panose="020B0503020204020204" charset="-122"/>
              <a:ea typeface="微软雅黑" panose="020B0503020204020204" charset="-122"/>
              <a:cs typeface="微软雅黑" panose="020B0503020204020204" charset="-122"/>
            </a:endParaRPr>
          </a:p>
          <a:p>
            <a:pPr indent="0" algn="l" eaLnBrk="1" fontAlgn="auto" hangingPunct="1">
              <a:lnSpc>
                <a:spcPct val="150000"/>
              </a:lnSpc>
            </a:pPr>
            <a:r>
              <a:rPr lang="zh-CN" altLang="en-US" sz="2800" b="1">
                <a:solidFill>
                  <a:schemeClr val="tx1"/>
                </a:solidFill>
                <a:latin typeface="微软雅黑" panose="020B0503020204020204" charset="-122"/>
                <a:ea typeface="微软雅黑" panose="020B0503020204020204" charset="-122"/>
                <a:cs typeface="微软雅黑" panose="020B0503020204020204" charset="-122"/>
              </a:rPr>
              <a:t>④这个细胞中有</a:t>
            </a:r>
            <a:r>
              <a:rPr lang="zh-CN" altLang="en-US" sz="2800" b="1" u="sng">
                <a:solidFill>
                  <a:schemeClr val="tx1"/>
                </a:solidFill>
                <a:latin typeface="微软雅黑" panose="020B0503020204020204" charset="-122"/>
                <a:ea typeface="微软雅黑" panose="020B0503020204020204" charset="-122"/>
                <a:cs typeface="微软雅黑" panose="020B0503020204020204" charset="-122"/>
              </a:rPr>
              <a:t>   </a:t>
            </a:r>
            <a:r>
              <a:rPr lang="en-US" altLang="zh-CN" sz="2800" b="1" u="sng">
                <a:solidFill>
                  <a:schemeClr val="tx1"/>
                </a:solidFill>
                <a:latin typeface="微软雅黑" panose="020B0503020204020204" charset="-122"/>
                <a:ea typeface="微软雅黑" panose="020B0503020204020204" charset="-122"/>
                <a:cs typeface="微软雅黑" panose="020B0503020204020204" charset="-122"/>
              </a:rPr>
              <a:t>        </a:t>
            </a:r>
            <a:r>
              <a:rPr lang="zh-CN" altLang="en-US" sz="2800" b="1" u="sng">
                <a:solidFill>
                  <a:schemeClr val="tx1"/>
                </a:solidFill>
                <a:latin typeface="微软雅黑" panose="020B0503020204020204" charset="-122"/>
                <a:ea typeface="微软雅黑" panose="020B0503020204020204" charset="-122"/>
                <a:cs typeface="微软雅黑" panose="020B0503020204020204" charset="-122"/>
              </a:rPr>
              <a:t>   </a:t>
            </a:r>
            <a:r>
              <a:rPr lang="zh-CN" altLang="en-US" sz="2800" b="1">
                <a:solidFill>
                  <a:schemeClr val="tx1"/>
                </a:solidFill>
                <a:latin typeface="微软雅黑" panose="020B0503020204020204" charset="-122"/>
                <a:ea typeface="微软雅黑" panose="020B0503020204020204" charset="-122"/>
                <a:cs typeface="微软雅黑" panose="020B0503020204020204" charset="-122"/>
              </a:rPr>
              <a:t>个四分体？</a:t>
            </a:r>
            <a:endParaRPr lang="zh-CN" altLang="en-US" sz="2800" b="1">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23559" name="Text Box 7"/>
          <p:cNvSpPr txBox="1">
            <a:spLocks noChangeArrowheads="1"/>
          </p:cNvSpPr>
          <p:nvPr>
            <p:custDataLst>
              <p:tags r:id="rId5"/>
            </p:custDataLst>
          </p:nvPr>
        </p:nvSpPr>
        <p:spPr bwMode="auto">
          <a:xfrm>
            <a:off x="8234998" y="4324350"/>
            <a:ext cx="2819400" cy="52197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sz="2400">
                <a:solidFill>
                  <a:schemeClr val="tx1"/>
                </a:solidFill>
                <a:latin typeface="Times New Roman" panose="02020603050405020304" pitchFamily="18" charset="0"/>
                <a:ea typeface="宋体" panose="02010600030101010101" pitchFamily="2" charset="-122"/>
              </a:defRPr>
            </a:lvl5pPr>
            <a:lvl6pPr marL="2514600" indent="-228600" algn="ctr"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ea typeface="宋体" panose="02010600030101010101" pitchFamily="2" charset="-122"/>
              </a:defRPr>
            </a:lvl6pPr>
            <a:lvl7pPr marL="2971800" indent="-228600" algn="ctr"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ea typeface="宋体" panose="02010600030101010101" pitchFamily="2" charset="-122"/>
              </a:defRPr>
            </a:lvl7pPr>
            <a:lvl8pPr marL="3429000" indent="-228600" algn="ctr"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ea typeface="宋体" panose="02010600030101010101" pitchFamily="2" charset="-122"/>
              </a:defRPr>
            </a:lvl8pPr>
            <a:lvl9pPr marL="3886200" indent="-228600" algn="ctr"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ea typeface="宋体" panose="02010600030101010101" pitchFamily="2" charset="-122"/>
              </a:defRPr>
            </a:lvl9pPr>
          </a:lstStyle>
          <a:p>
            <a:pPr eaLnBrk="1" hangingPunct="1"/>
            <a:r>
              <a:rPr lang="zh-CN" altLang="en-US" sz="2800" b="1">
                <a:solidFill>
                  <a:srgbClr val="FF0000"/>
                </a:solidFill>
                <a:latin typeface="微软雅黑" panose="020B0503020204020204" charset="-122"/>
                <a:ea typeface="微软雅黑" panose="020B0503020204020204" charset="-122"/>
                <a:cs typeface="微软雅黑" panose="020B0503020204020204" charset="-122"/>
              </a:rPr>
              <a:t>A和B，C和D</a:t>
            </a:r>
            <a:endParaRPr lang="zh-CN" altLang="en-US" sz="2800" b="1">
              <a:solidFill>
                <a:srgbClr val="FF0000"/>
              </a:solidFill>
              <a:latin typeface="微软雅黑" panose="020B0503020204020204" charset="-122"/>
              <a:ea typeface="微软雅黑" panose="020B0503020204020204" charset="-122"/>
              <a:cs typeface="微软雅黑" panose="020B0503020204020204" charset="-122"/>
            </a:endParaRPr>
          </a:p>
        </p:txBody>
      </p:sp>
      <p:sp>
        <p:nvSpPr>
          <p:cNvPr id="23560" name="Text Box 8"/>
          <p:cNvSpPr txBox="1">
            <a:spLocks noChangeArrowheads="1"/>
          </p:cNvSpPr>
          <p:nvPr>
            <p:custDataLst>
              <p:tags r:id="rId6"/>
            </p:custDataLst>
          </p:nvPr>
        </p:nvSpPr>
        <p:spPr bwMode="auto">
          <a:xfrm>
            <a:off x="2922905" y="5458460"/>
            <a:ext cx="4012565"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sz="2400">
                <a:solidFill>
                  <a:schemeClr val="tx1"/>
                </a:solidFill>
                <a:latin typeface="Times New Roman" panose="02020603050405020304" pitchFamily="18" charset="0"/>
                <a:ea typeface="宋体" panose="02010600030101010101" pitchFamily="2" charset="-122"/>
              </a:defRPr>
            </a:lvl5pPr>
            <a:lvl6pPr marL="2514600" indent="-228600" algn="ctr"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ea typeface="宋体" panose="02010600030101010101" pitchFamily="2" charset="-122"/>
              </a:defRPr>
            </a:lvl6pPr>
            <a:lvl7pPr marL="2971800" indent="-228600" algn="ctr"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ea typeface="宋体" panose="02010600030101010101" pitchFamily="2" charset="-122"/>
              </a:defRPr>
            </a:lvl7pPr>
            <a:lvl8pPr marL="3429000" indent="-228600" algn="ctr"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ea typeface="宋体" panose="02010600030101010101" pitchFamily="2" charset="-122"/>
              </a:defRPr>
            </a:lvl8pPr>
            <a:lvl9pPr marL="3886200" indent="-228600" algn="ctr"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ea typeface="宋体" panose="02010600030101010101" pitchFamily="2" charset="-122"/>
              </a:defRPr>
            </a:lvl9pPr>
          </a:lstStyle>
          <a:p>
            <a:pPr eaLnBrk="1" hangingPunct="1"/>
            <a:r>
              <a:rPr lang="zh-CN" altLang="en-US" sz="2800" b="1">
                <a:solidFill>
                  <a:srgbClr val="FF0000"/>
                </a:solidFill>
                <a:latin typeface="微软雅黑" panose="020B0503020204020204" charset="-122"/>
                <a:ea typeface="微软雅黑" panose="020B0503020204020204" charset="-122"/>
              </a:rPr>
              <a:t>a,a'/b,b'/c,c'/d,d'</a:t>
            </a:r>
            <a:endParaRPr lang="zh-CN" altLang="en-US" sz="2800" b="1">
              <a:solidFill>
                <a:srgbClr val="FF0000"/>
              </a:solidFill>
              <a:latin typeface="微软雅黑" panose="020B0503020204020204" charset="-122"/>
              <a:ea typeface="微软雅黑" panose="020B0503020204020204" charset="-122"/>
            </a:endParaRPr>
          </a:p>
        </p:txBody>
      </p:sp>
      <p:sp>
        <p:nvSpPr>
          <p:cNvPr id="23561" name="Text Box 9"/>
          <p:cNvSpPr txBox="1">
            <a:spLocks noChangeArrowheads="1"/>
          </p:cNvSpPr>
          <p:nvPr>
            <p:custDataLst>
              <p:tags r:id="rId7"/>
            </p:custDataLst>
          </p:nvPr>
        </p:nvSpPr>
        <p:spPr bwMode="auto">
          <a:xfrm>
            <a:off x="4752975" y="6195695"/>
            <a:ext cx="1170305" cy="52197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defRPr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sz="2400">
                <a:solidFill>
                  <a:schemeClr val="tx1"/>
                </a:solidFill>
                <a:latin typeface="Times New Roman" panose="02020603050405020304" pitchFamily="18" charset="0"/>
                <a:ea typeface="宋体" panose="02010600030101010101" pitchFamily="2" charset="-122"/>
              </a:defRPr>
            </a:lvl5pPr>
            <a:lvl6pPr marL="2514600" indent="-228600" algn="ctr"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ea typeface="宋体" panose="02010600030101010101" pitchFamily="2" charset="-122"/>
              </a:defRPr>
            </a:lvl6pPr>
            <a:lvl7pPr marL="2971800" indent="-228600" algn="ctr"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ea typeface="宋体" panose="02010600030101010101" pitchFamily="2" charset="-122"/>
              </a:defRPr>
            </a:lvl7pPr>
            <a:lvl8pPr marL="3429000" indent="-228600" algn="ctr"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ea typeface="宋体" panose="02010600030101010101" pitchFamily="2" charset="-122"/>
              </a:defRPr>
            </a:lvl8pPr>
            <a:lvl9pPr marL="3886200" indent="-228600" algn="ctr"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ea typeface="宋体" panose="02010600030101010101" pitchFamily="2" charset="-122"/>
              </a:defRPr>
            </a:lvl9pPr>
          </a:lstStyle>
          <a:p>
            <a:pPr eaLnBrk="1" hangingPunct="1"/>
            <a:r>
              <a:rPr lang="zh-CN" altLang="en-US" sz="2800" b="1">
                <a:solidFill>
                  <a:srgbClr val="FF0000"/>
                </a:solidFill>
                <a:latin typeface="微软雅黑" panose="020B0503020204020204" charset="-122"/>
                <a:ea typeface="微软雅黑" panose="020B0503020204020204" charset="-122"/>
              </a:rPr>
              <a:t>2</a:t>
            </a:r>
            <a:endParaRPr lang="zh-CN" altLang="en-US" sz="2800" b="1">
              <a:solidFill>
                <a:srgbClr val="FF0000"/>
              </a:solidFill>
              <a:latin typeface="微软雅黑" panose="020B0503020204020204" charset="-122"/>
              <a:ea typeface="微软雅黑" panose="020B0503020204020204" charset="-122"/>
            </a:endParaRPr>
          </a:p>
        </p:txBody>
      </p:sp>
      <p:sp>
        <p:nvSpPr>
          <p:cNvPr id="7" name="Text Box 7"/>
          <p:cNvSpPr txBox="1">
            <a:spLocks noChangeArrowheads="1"/>
          </p:cNvSpPr>
          <p:nvPr>
            <p:custDataLst>
              <p:tags r:id="rId8"/>
            </p:custDataLst>
          </p:nvPr>
        </p:nvSpPr>
        <p:spPr bwMode="auto">
          <a:xfrm>
            <a:off x="488315" y="777240"/>
            <a:ext cx="2543175"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sz="2400">
                <a:solidFill>
                  <a:schemeClr val="tx1"/>
                </a:solidFill>
                <a:latin typeface="Times New Roman" panose="02020603050405020304" pitchFamily="18" charset="0"/>
                <a:ea typeface="宋体" panose="02010600030101010101" pitchFamily="2" charset="-122"/>
              </a:defRPr>
            </a:lvl5pPr>
            <a:lvl6pPr marL="2514600" indent="-228600" algn="ctr"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ea typeface="宋体" panose="02010600030101010101" pitchFamily="2" charset="-122"/>
              </a:defRPr>
            </a:lvl6pPr>
            <a:lvl7pPr marL="2971800" indent="-228600" algn="ctr"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ea typeface="宋体" panose="02010600030101010101" pitchFamily="2" charset="-122"/>
              </a:defRPr>
            </a:lvl7pPr>
            <a:lvl8pPr marL="3429000" indent="-228600" algn="ctr"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ea typeface="宋体" panose="02010600030101010101" pitchFamily="2" charset="-122"/>
              </a:defRPr>
            </a:lvl8pPr>
            <a:lvl9pPr marL="3886200" indent="-228600" algn="ctr"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ea typeface="宋体" panose="02010600030101010101" pitchFamily="2" charset="-122"/>
              </a:defRPr>
            </a:lvl9pPr>
          </a:lstStyle>
          <a:p>
            <a:pPr indent="0" eaLnBrk="1" hangingPunct="1">
              <a:spcBef>
                <a:spcPct val="50000"/>
              </a:spcBef>
              <a:buFont typeface="Wingdings" panose="05000000000000000000" charset="0"/>
              <a:buNone/>
            </a:pPr>
            <a:r>
              <a:rPr lang="zh-CN" altLang="en-US" sz="2800" b="1">
                <a:solidFill>
                  <a:srgbClr val="FF0000"/>
                </a:solidFill>
                <a:latin typeface="微软雅黑" panose="020B0503020204020204" charset="-122"/>
                <a:ea typeface="微软雅黑" panose="020B0503020204020204" charset="-122"/>
                <a:cs typeface="微软雅黑" panose="020B0503020204020204" charset="-122"/>
              </a:rPr>
              <a:t>例</a:t>
            </a:r>
            <a:r>
              <a:rPr lang="en-US" altLang="zh-CN" sz="2800" b="1">
                <a:solidFill>
                  <a:srgbClr val="FF0000"/>
                </a:solidFill>
                <a:latin typeface="微软雅黑" panose="020B0503020204020204" charset="-122"/>
                <a:ea typeface="微软雅黑" panose="020B0503020204020204" charset="-122"/>
                <a:cs typeface="微软雅黑" panose="020B0503020204020204" charset="-122"/>
              </a:rPr>
              <a:t>1.</a:t>
            </a:r>
            <a:r>
              <a:rPr lang="zh-CN" altLang="en-US" sz="2800" b="1">
                <a:solidFill>
                  <a:schemeClr val="tx1"/>
                </a:solidFill>
                <a:latin typeface="微软雅黑" panose="020B0503020204020204" charset="-122"/>
                <a:ea typeface="微软雅黑" panose="020B0503020204020204" charset="-122"/>
                <a:cs typeface="微软雅黑" panose="020B0503020204020204" charset="-122"/>
              </a:rPr>
              <a:t>回答问题</a:t>
            </a:r>
            <a:endParaRPr lang="zh-CN" altLang="en-US" sz="2800" b="1">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2" name="Text Box 4"/>
          <p:cNvSpPr txBox="1">
            <a:spLocks noChangeArrowheads="1"/>
          </p:cNvSpPr>
          <p:nvPr>
            <p:custDataLst>
              <p:tags r:id="rId9"/>
            </p:custDataLst>
          </p:nvPr>
        </p:nvSpPr>
        <p:spPr bwMode="auto">
          <a:xfrm>
            <a:off x="4752975" y="3679825"/>
            <a:ext cx="624205"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sz="2400">
                <a:solidFill>
                  <a:schemeClr val="tx1"/>
                </a:solidFill>
                <a:latin typeface="Times New Roman" panose="02020603050405020304" pitchFamily="18" charset="0"/>
                <a:ea typeface="宋体" panose="02010600030101010101" pitchFamily="2" charset="-122"/>
              </a:defRPr>
            </a:lvl5pPr>
            <a:lvl6pPr marL="2514600" indent="-228600" algn="ctr"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ea typeface="宋体" panose="02010600030101010101" pitchFamily="2" charset="-122"/>
              </a:defRPr>
            </a:lvl6pPr>
            <a:lvl7pPr marL="2971800" indent="-228600" algn="ctr"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ea typeface="宋体" panose="02010600030101010101" pitchFamily="2" charset="-122"/>
              </a:defRPr>
            </a:lvl7pPr>
            <a:lvl8pPr marL="3429000" indent="-228600" algn="ctr"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ea typeface="宋体" panose="02010600030101010101" pitchFamily="2" charset="-122"/>
              </a:defRPr>
            </a:lvl8pPr>
            <a:lvl9pPr marL="3886200" indent="-228600" algn="ctr"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ea typeface="宋体" panose="02010600030101010101" pitchFamily="2" charset="-122"/>
              </a:defRPr>
            </a:lvl9pPr>
          </a:lstStyle>
          <a:p>
            <a:pPr eaLnBrk="1" hangingPunct="1"/>
            <a:r>
              <a:rPr lang="zh-CN" altLang="en-US" sz="2800" b="1">
                <a:solidFill>
                  <a:srgbClr val="FF0000"/>
                </a:solidFill>
                <a:latin typeface="微软雅黑" panose="020B0503020204020204" charset="-122"/>
                <a:ea typeface="微软雅黑" panose="020B0503020204020204" charset="-122"/>
              </a:rPr>
              <a:t>4</a:t>
            </a:r>
            <a:endParaRPr lang="zh-CN" altLang="en-US" sz="2800" b="1">
              <a:solidFill>
                <a:srgbClr val="FF0000"/>
              </a:solidFill>
              <a:latin typeface="微软雅黑" panose="020B0503020204020204" charset="-122"/>
              <a:ea typeface="微软雅黑" panose="020B0503020204020204" charset="-122"/>
            </a:endParaRPr>
          </a:p>
        </p:txBody>
      </p:sp>
      <p:sp>
        <p:nvSpPr>
          <p:cNvPr id="4" name="Text Box 5"/>
          <p:cNvSpPr txBox="1">
            <a:spLocks noChangeArrowheads="1"/>
          </p:cNvSpPr>
          <p:nvPr>
            <p:custDataLst>
              <p:tags r:id="rId10"/>
            </p:custDataLst>
          </p:nvPr>
        </p:nvSpPr>
        <p:spPr bwMode="auto">
          <a:xfrm>
            <a:off x="7499985" y="3679825"/>
            <a:ext cx="606425" cy="52197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defRPr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sz="2400">
                <a:solidFill>
                  <a:schemeClr val="tx1"/>
                </a:solidFill>
                <a:latin typeface="Times New Roman" panose="02020603050405020304" pitchFamily="18" charset="0"/>
                <a:ea typeface="宋体" panose="02010600030101010101" pitchFamily="2" charset="-122"/>
              </a:defRPr>
            </a:lvl5pPr>
            <a:lvl6pPr marL="2514600" indent="-228600" algn="ctr"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ea typeface="宋体" panose="02010600030101010101" pitchFamily="2" charset="-122"/>
              </a:defRPr>
            </a:lvl6pPr>
            <a:lvl7pPr marL="2971800" indent="-228600" algn="ctr"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ea typeface="宋体" panose="02010600030101010101" pitchFamily="2" charset="-122"/>
              </a:defRPr>
            </a:lvl7pPr>
            <a:lvl8pPr marL="3429000" indent="-228600" algn="ctr"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ea typeface="宋体" panose="02010600030101010101" pitchFamily="2" charset="-122"/>
              </a:defRPr>
            </a:lvl8pPr>
            <a:lvl9pPr marL="3886200" indent="-228600" algn="ctr"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ea typeface="宋体" panose="02010600030101010101" pitchFamily="2" charset="-122"/>
              </a:defRPr>
            </a:lvl9pPr>
          </a:lstStyle>
          <a:p>
            <a:pPr eaLnBrk="1" hangingPunct="1"/>
            <a:r>
              <a:rPr lang="zh-CN" altLang="en-US" sz="2800" b="1">
                <a:solidFill>
                  <a:srgbClr val="FF0000"/>
                </a:solidFill>
                <a:latin typeface="微软雅黑" panose="020B0503020204020204" charset="-122"/>
                <a:ea typeface="微软雅黑" panose="020B0503020204020204" charset="-122"/>
              </a:rPr>
              <a:t>8</a:t>
            </a:r>
            <a:endParaRPr lang="zh-CN" altLang="en-US" sz="2800" b="1">
              <a:solidFill>
                <a:srgbClr val="FF0000"/>
              </a:solidFill>
              <a:latin typeface="微软雅黑" panose="020B0503020204020204" charset="-122"/>
              <a:ea typeface="微软雅黑" panose="020B0503020204020204" charset="-122"/>
            </a:endParaRPr>
          </a:p>
        </p:txBody>
      </p:sp>
      <p:sp>
        <p:nvSpPr>
          <p:cNvPr id="5" name="Text Box 10"/>
          <p:cNvSpPr txBox="1">
            <a:spLocks noChangeArrowheads="1"/>
          </p:cNvSpPr>
          <p:nvPr>
            <p:custDataLst>
              <p:tags r:id="rId11"/>
            </p:custDataLst>
          </p:nvPr>
        </p:nvSpPr>
        <p:spPr bwMode="auto">
          <a:xfrm>
            <a:off x="4485640" y="4290060"/>
            <a:ext cx="377825" cy="52197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sz="2400">
                <a:solidFill>
                  <a:schemeClr val="tx1"/>
                </a:solidFill>
                <a:latin typeface="Times New Roman" panose="02020603050405020304" pitchFamily="18" charset="0"/>
                <a:ea typeface="宋体" panose="02010600030101010101" pitchFamily="2" charset="-122"/>
              </a:defRPr>
            </a:lvl5pPr>
            <a:lvl6pPr marL="2514600" indent="-228600" algn="ctr"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ea typeface="宋体" panose="02010600030101010101" pitchFamily="2" charset="-122"/>
              </a:defRPr>
            </a:lvl6pPr>
            <a:lvl7pPr marL="2971800" indent="-228600" algn="ctr"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ea typeface="宋体" panose="02010600030101010101" pitchFamily="2" charset="-122"/>
              </a:defRPr>
            </a:lvl7pPr>
            <a:lvl8pPr marL="3429000" indent="-228600" algn="ctr"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ea typeface="宋体" panose="02010600030101010101" pitchFamily="2" charset="-122"/>
              </a:defRPr>
            </a:lvl8pPr>
            <a:lvl9pPr marL="3886200" indent="-228600" algn="ctr"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ea typeface="宋体" panose="02010600030101010101" pitchFamily="2" charset="-122"/>
              </a:defRPr>
            </a:lvl9pPr>
          </a:lstStyle>
          <a:p>
            <a:pPr eaLnBrk="1" hangingPunct="1"/>
            <a:r>
              <a:rPr lang="zh-CN" altLang="en-US" sz="2800" b="1">
                <a:solidFill>
                  <a:srgbClr val="FF0000"/>
                </a:solidFill>
                <a:latin typeface="微软雅黑" panose="020B0503020204020204" charset="-122"/>
                <a:ea typeface="微软雅黑" panose="020B0503020204020204" charset="-122"/>
              </a:rPr>
              <a:t>2</a:t>
            </a:r>
            <a:endParaRPr lang="zh-CN" altLang="en-US" sz="2800" b="1">
              <a:solidFill>
                <a:srgbClr val="FF0000"/>
              </a:solidFill>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23559"/>
                                        </p:tgtEl>
                                        <p:attrNameLst>
                                          <p:attrName>style.visibility</p:attrName>
                                        </p:attrNameLst>
                                      </p:cBhvr>
                                      <p:to>
                                        <p:strVal val="visible"/>
                                      </p:to>
                                    </p:set>
                                    <p:animEffect transition="in" filter="blinds(horizontal)">
                                      <p:cBhvr>
                                        <p:cTn id="22" dur="500"/>
                                        <p:tgtEl>
                                          <p:spTgt spid="23559"/>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23560"/>
                                        </p:tgtEl>
                                        <p:attrNameLst>
                                          <p:attrName>style.visibility</p:attrName>
                                        </p:attrNameLst>
                                      </p:cBhvr>
                                      <p:to>
                                        <p:strVal val="visible"/>
                                      </p:to>
                                    </p:set>
                                    <p:animEffect transition="in" filter="blinds(horizontal)">
                                      <p:cBhvr>
                                        <p:cTn id="27" dur="500"/>
                                        <p:tgtEl>
                                          <p:spTgt spid="23560"/>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23561"/>
                                        </p:tgtEl>
                                        <p:attrNameLst>
                                          <p:attrName>style.visibility</p:attrName>
                                        </p:attrNameLst>
                                      </p:cBhvr>
                                      <p:to>
                                        <p:strVal val="visible"/>
                                      </p:to>
                                    </p:set>
                                    <p:animEffect transition="in" filter="blinds(horizontal)">
                                      <p:cBhvr>
                                        <p:cTn id="32" dur="500"/>
                                        <p:tgtEl>
                                          <p:spTgt spid="235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9" grpId="0" bldLvl="0" animBg="1"/>
      <p:bldP spid="23560" grpId="0"/>
      <p:bldP spid="23561" grpId="0" bldLvl="0" animBg="1"/>
      <p:bldP spid="2" grpId="0"/>
      <p:bldP spid="4" grpId="0" bldLvl="0" animBg="1"/>
      <p:bldP spid="5"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6"/>
          <p:cNvSpPr/>
          <p:nvPr/>
        </p:nvSpPr>
        <p:spPr>
          <a:xfrm>
            <a:off x="1185806" y="335985"/>
            <a:ext cx="5608927" cy="662361"/>
          </a:xfrm>
          <a:prstGeom prst="rect">
            <a:avLst/>
          </a:prstGeom>
          <a:noFill/>
          <a:ln>
            <a:noFill/>
            <a:miter lim="800000"/>
          </a:ln>
        </p:spPr>
        <p:txBody>
          <a:bodyPr anchor="t" anchorCtr="0">
            <a:spAutoFit/>
          </a:bodyP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lvl="0">
              <a:lnSpc>
                <a:spcPct val="150000"/>
              </a:lnSpc>
              <a:spcBef>
                <a:spcPct val="50000"/>
              </a:spcBef>
              <a:buFont typeface="Arial" panose="020B0604020202020204" pitchFamily="34" charset="0"/>
            </a:pPr>
            <a:r>
              <a:rPr lang="zh-CN" altLang="en-US" sz="2800" dirty="0">
                <a:solidFill>
                  <a:srgbClr val="0070C0"/>
                </a:solidFill>
                <a:latin typeface="微软雅黑" panose="020B0503020204020204" charset="-122"/>
                <a:ea typeface="微软雅黑" panose="020B0503020204020204" charset="-122"/>
              </a:rPr>
              <a:t>②减数第一次分裂</a:t>
            </a:r>
            <a:r>
              <a:rPr lang="zh-CN" altLang="en-US" sz="2800" dirty="0">
                <a:solidFill>
                  <a:srgbClr val="FF0000"/>
                </a:solidFill>
                <a:latin typeface="微软雅黑" panose="020B0503020204020204" charset="-122"/>
                <a:ea typeface="微软雅黑" panose="020B0503020204020204" charset="-122"/>
              </a:rPr>
              <a:t>中期</a:t>
            </a:r>
            <a:r>
              <a:rPr lang="zh-CN" altLang="en-US" sz="2800" dirty="0">
                <a:solidFill>
                  <a:srgbClr val="0070C0"/>
                </a:solidFill>
                <a:latin typeface="微软雅黑" panose="020B0503020204020204" charset="-122"/>
                <a:ea typeface="微软雅黑" panose="020B0503020204020204" charset="-122"/>
              </a:rPr>
              <a:t>：</a:t>
            </a:r>
            <a:endParaRPr lang="zh-CN" altLang="en-US" sz="2800" dirty="0">
              <a:solidFill>
                <a:srgbClr val="0070C0"/>
              </a:solidFill>
              <a:latin typeface="微软雅黑" panose="020B0503020204020204" charset="-122"/>
              <a:ea typeface="微软雅黑" panose="020B0503020204020204" charset="-122"/>
            </a:endParaRPr>
          </a:p>
        </p:txBody>
      </p:sp>
      <p:grpSp>
        <p:nvGrpSpPr>
          <p:cNvPr id="8" name="组合 7"/>
          <p:cNvGrpSpPr/>
          <p:nvPr/>
        </p:nvGrpSpPr>
        <p:grpSpPr>
          <a:xfrm>
            <a:off x="1777806" y="1278741"/>
            <a:ext cx="2520496" cy="2546810"/>
            <a:chOff x="8459296" y="963373"/>
            <a:chExt cx="2212463" cy="2212463"/>
          </a:xfrm>
        </p:grpSpPr>
        <p:sp>
          <p:nvSpPr>
            <p:cNvPr id="9" name="椭圆 66575"/>
            <p:cNvSpPr>
              <a:spLocks noChangeAspect="1"/>
            </p:cNvSpPr>
            <p:nvPr/>
          </p:nvSpPr>
          <p:spPr>
            <a:xfrm>
              <a:off x="8459296" y="963373"/>
              <a:ext cx="2212463" cy="2212463"/>
            </a:xfrm>
            <a:prstGeom prst="ellipse">
              <a:avLst/>
            </a:prstGeom>
            <a:gradFill rotWithShape="0">
              <a:gsLst>
                <a:gs pos="0">
                  <a:schemeClr val="bg1"/>
                </a:gs>
                <a:gs pos="100000">
                  <a:srgbClr val="3399FF"/>
                </a:gs>
              </a:gsLst>
              <a:path path="shape">
                <a:fillToRect l="50000" t="50000" r="50000" b="50000"/>
              </a:path>
            </a:gradFill>
            <a:ln>
              <a:noFill/>
              <a:miter lim="800000"/>
            </a:ln>
          </p:spPr>
          <p:txBody>
            <a:bodyPr anchor="t"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lvl="0" algn="ctr">
                <a:lnSpc>
                  <a:spcPct val="150000"/>
                </a:lnSpc>
                <a:spcBef>
                  <a:spcPct val="20000"/>
                </a:spcBef>
                <a:buFont typeface="Arial" panose="020B0604020202020204" pitchFamily="34" charset="0"/>
              </a:pPr>
              <a:endParaRPr lang="zh-CN" altLang="en-US" sz="2800" b="0">
                <a:solidFill>
                  <a:srgbClr val="0033CC"/>
                </a:solidFill>
                <a:latin typeface="Times New Roman" panose="02020603050405020304" pitchFamily="18" charset="0"/>
                <a:ea typeface="Times New Roman" panose="02020603050405020304" pitchFamily="18" charset="0"/>
              </a:endParaRPr>
            </a:p>
          </p:txBody>
        </p:sp>
        <p:grpSp>
          <p:nvGrpSpPr>
            <p:cNvPr id="10" name="组合 9"/>
            <p:cNvGrpSpPr/>
            <p:nvPr/>
          </p:nvGrpSpPr>
          <p:grpSpPr>
            <a:xfrm>
              <a:off x="9230063" y="2228612"/>
              <a:ext cx="490424" cy="655484"/>
              <a:chOff x="7375606" y="1410227"/>
              <a:chExt cx="490424" cy="655484"/>
            </a:xfrm>
          </p:grpSpPr>
          <p:sp>
            <p:nvSpPr>
              <p:cNvPr id="26" name="任意多边形 66577"/>
              <p:cNvSpPr>
                <a:spLocks noChangeAspect="1" noChangeArrowheads="1"/>
              </p:cNvSpPr>
              <p:nvPr/>
            </p:nvSpPr>
            <p:spPr bwMode="auto">
              <a:xfrm rot="1667417">
                <a:off x="7444269" y="1410227"/>
                <a:ext cx="246006" cy="638027"/>
              </a:xfrm>
              <a:custGeom>
                <a:avLst/>
                <a:gdLst>
                  <a:gd name="T0" fmla="*/ 0 w 394"/>
                  <a:gd name="T1" fmla="*/ 2147483646 h 1032"/>
                  <a:gd name="T2" fmla="*/ 2147483646 w 394"/>
                  <a:gd name="T3" fmla="*/ 2147483646 h 1032"/>
                  <a:gd name="T4" fmla="*/ 2147483646 w 394"/>
                  <a:gd name="T5" fmla="*/ 2147483646 h 1032"/>
                  <a:gd name="T6" fmla="*/ 2147483646 w 394"/>
                  <a:gd name="T7" fmla="*/ 2147483646 h 1032"/>
                  <a:gd name="T8" fmla="*/ 2147483646 w 394"/>
                  <a:gd name="T9" fmla="*/ 0 h 10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4" h="1032">
                    <a:moveTo>
                      <a:pt x="0" y="1032"/>
                    </a:moveTo>
                    <a:cubicBezTo>
                      <a:pt x="3" y="1002"/>
                      <a:pt x="3" y="937"/>
                      <a:pt x="41" y="857"/>
                    </a:cubicBezTo>
                    <a:cubicBezTo>
                      <a:pt x="79" y="777"/>
                      <a:pt x="185" y="653"/>
                      <a:pt x="228" y="549"/>
                    </a:cubicBezTo>
                    <a:cubicBezTo>
                      <a:pt x="271" y="445"/>
                      <a:pt x="272" y="322"/>
                      <a:pt x="300" y="231"/>
                    </a:cubicBezTo>
                    <a:cubicBezTo>
                      <a:pt x="328" y="140"/>
                      <a:pt x="375" y="48"/>
                      <a:pt x="394" y="0"/>
                    </a:cubicBezTo>
                  </a:path>
                </a:pathLst>
              </a:custGeom>
              <a:noFill/>
              <a:ln w="76200">
                <a:solidFill>
                  <a:srgbClr val="FF0000"/>
                </a:solidFill>
                <a:round/>
              </a:ln>
            </p:spPr>
            <p:txBody>
              <a:bodyPr anchor="t"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a:lnSpc>
                    <a:spcPct val="150000"/>
                  </a:lnSpc>
                </a:pPr>
                <a:endParaRPr lang="zh-CN" altLang="en-US" sz="2600">
                  <a:ea typeface="微软雅黑" panose="020B0503020204020204" charset="-122"/>
                </a:endParaRPr>
              </a:p>
            </p:txBody>
          </p:sp>
          <p:grpSp>
            <p:nvGrpSpPr>
              <p:cNvPr id="27" name="组合 26"/>
              <p:cNvGrpSpPr/>
              <p:nvPr/>
            </p:nvGrpSpPr>
            <p:grpSpPr>
              <a:xfrm>
                <a:off x="7375606" y="1630837"/>
                <a:ext cx="490424" cy="434874"/>
                <a:chOff x="8448925" y="1818854"/>
                <a:chExt cx="490424" cy="434874"/>
              </a:xfrm>
            </p:grpSpPr>
            <p:sp>
              <p:nvSpPr>
                <p:cNvPr id="28" name="任意多边形 66576"/>
                <p:cNvSpPr>
                  <a:spLocks noChangeAspect="1" noChangeArrowheads="1"/>
                </p:cNvSpPr>
                <p:nvPr/>
              </p:nvSpPr>
              <p:spPr bwMode="auto">
                <a:xfrm>
                  <a:off x="8448925" y="1818854"/>
                  <a:ext cx="490424" cy="434874"/>
                </a:xfrm>
                <a:custGeom>
                  <a:avLst/>
                  <a:gdLst>
                    <a:gd name="T0" fmla="*/ 0 w 516"/>
                    <a:gd name="T1" fmla="*/ 2147483646 h 456"/>
                    <a:gd name="T2" fmla="*/ 2147483646 w 516"/>
                    <a:gd name="T3" fmla="*/ 2147483646 h 456"/>
                    <a:gd name="T4" fmla="*/ 2147483646 w 516"/>
                    <a:gd name="T5" fmla="*/ 2147483646 h 456"/>
                    <a:gd name="T6" fmla="*/ 2147483646 w 516"/>
                    <a:gd name="T7" fmla="*/ 2147483646 h 456"/>
                    <a:gd name="T8" fmla="*/ 2147483646 w 516"/>
                    <a:gd name="T9" fmla="*/ 0 h 4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6" h="456">
                      <a:moveTo>
                        <a:pt x="0" y="456"/>
                      </a:moveTo>
                      <a:cubicBezTo>
                        <a:pt x="18" y="441"/>
                        <a:pt x="73" y="404"/>
                        <a:pt x="109" y="357"/>
                      </a:cubicBezTo>
                      <a:cubicBezTo>
                        <a:pt x="145" y="310"/>
                        <a:pt x="171" y="215"/>
                        <a:pt x="217" y="173"/>
                      </a:cubicBezTo>
                      <a:cubicBezTo>
                        <a:pt x="263" y="131"/>
                        <a:pt x="336" y="134"/>
                        <a:pt x="386" y="105"/>
                      </a:cubicBezTo>
                      <a:cubicBezTo>
                        <a:pt x="436" y="76"/>
                        <a:pt x="489" y="22"/>
                        <a:pt x="516" y="0"/>
                      </a:cubicBezTo>
                    </a:path>
                  </a:pathLst>
                </a:custGeom>
                <a:noFill/>
                <a:ln w="57150">
                  <a:solidFill>
                    <a:srgbClr val="FF0000"/>
                  </a:solidFill>
                  <a:round/>
                </a:ln>
              </p:spPr>
              <p:txBody>
                <a:bodyPr anchor="t"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a:lnSpc>
                      <a:spcPct val="150000"/>
                    </a:lnSpc>
                  </a:pPr>
                  <a:endParaRPr lang="zh-CN" altLang="en-US" sz="2600">
                    <a:ea typeface="微软雅黑" panose="020B0503020204020204" charset="-122"/>
                  </a:endParaRPr>
                </a:p>
              </p:txBody>
            </p:sp>
            <p:sp>
              <p:nvSpPr>
                <p:cNvPr id="29" name="椭圆 66578"/>
                <p:cNvSpPr>
                  <a:spLocks noChangeAspect="1"/>
                </p:cNvSpPr>
                <p:nvPr/>
              </p:nvSpPr>
              <p:spPr>
                <a:xfrm rot="19020000">
                  <a:off x="8623509" y="1891862"/>
                  <a:ext cx="79357" cy="77770"/>
                </a:xfrm>
                <a:prstGeom prst="ellipse">
                  <a:avLst/>
                </a:prstGeom>
                <a:gradFill rotWithShape="0">
                  <a:gsLst>
                    <a:gs pos="0">
                      <a:srgbClr val="FFFF00"/>
                    </a:gs>
                    <a:gs pos="100000">
                      <a:srgbClr val="FF9900"/>
                    </a:gs>
                  </a:gsLst>
                  <a:path path="shape">
                    <a:fillToRect l="50000" t="50000" r="50000" b="50000"/>
                  </a:path>
                </a:gradFill>
                <a:ln w="28575">
                  <a:solidFill>
                    <a:srgbClr val="FF9900"/>
                  </a:solidFill>
                  <a:round/>
                </a:ln>
              </p:spPr>
              <p:txBody>
                <a:bodyPr anchor="t"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lvl="0" algn="ctr">
                    <a:lnSpc>
                      <a:spcPct val="150000"/>
                    </a:lnSpc>
                    <a:spcBef>
                      <a:spcPct val="20000"/>
                    </a:spcBef>
                    <a:buFont typeface="Arial" panose="020B0604020202020204" pitchFamily="34" charset="0"/>
                  </a:pPr>
                  <a:endParaRPr lang="zh-CN" altLang="en-US" sz="2800" b="0">
                    <a:solidFill>
                      <a:srgbClr val="0033CC"/>
                    </a:solidFill>
                    <a:latin typeface="Times New Roman" panose="02020603050405020304" pitchFamily="18" charset="0"/>
                    <a:ea typeface="Times New Roman" panose="02020603050405020304" pitchFamily="18" charset="0"/>
                  </a:endParaRPr>
                </a:p>
              </p:txBody>
            </p:sp>
          </p:grpSp>
        </p:grpSp>
        <p:grpSp>
          <p:nvGrpSpPr>
            <p:cNvPr id="11" name="组合 10"/>
            <p:cNvGrpSpPr/>
            <p:nvPr/>
          </p:nvGrpSpPr>
          <p:grpSpPr>
            <a:xfrm rot="18856439">
              <a:off x="9208824" y="1243923"/>
              <a:ext cx="903977" cy="758328"/>
              <a:chOff x="10359320" y="2783310"/>
              <a:chExt cx="903977" cy="758328"/>
            </a:xfrm>
          </p:grpSpPr>
          <p:sp>
            <p:nvSpPr>
              <p:cNvPr id="22" name="任意多边形 66583"/>
              <p:cNvSpPr>
                <a:spLocks noChangeAspect="1" noChangeArrowheads="1"/>
              </p:cNvSpPr>
              <p:nvPr/>
            </p:nvSpPr>
            <p:spPr bwMode="auto">
              <a:xfrm>
                <a:off x="10490363" y="2878217"/>
                <a:ext cx="772934" cy="663421"/>
              </a:xfrm>
              <a:custGeom>
                <a:avLst/>
                <a:gdLst>
                  <a:gd name="T0" fmla="*/ 0 w 812"/>
                  <a:gd name="T1" fmla="*/ 2147483646 h 698"/>
                  <a:gd name="T2" fmla="*/ 2147483646 w 812"/>
                  <a:gd name="T3" fmla="*/ 2147483646 h 698"/>
                  <a:gd name="T4" fmla="*/ 2147483646 w 812"/>
                  <a:gd name="T5" fmla="*/ 2147483646 h 698"/>
                  <a:gd name="T6" fmla="*/ 2147483646 w 812"/>
                  <a:gd name="T7" fmla="*/ 2147483646 h 698"/>
                  <a:gd name="T8" fmla="*/ 2147483646 w 812"/>
                  <a:gd name="T9" fmla="*/ 0 h 6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2" h="698">
                    <a:moveTo>
                      <a:pt x="0" y="698"/>
                    </a:moveTo>
                    <a:cubicBezTo>
                      <a:pt x="28" y="671"/>
                      <a:pt x="111" y="598"/>
                      <a:pt x="168" y="533"/>
                    </a:cubicBezTo>
                    <a:cubicBezTo>
                      <a:pt x="225" y="468"/>
                      <a:pt x="276" y="364"/>
                      <a:pt x="341" y="309"/>
                    </a:cubicBezTo>
                    <a:cubicBezTo>
                      <a:pt x="406" y="254"/>
                      <a:pt x="478" y="256"/>
                      <a:pt x="556" y="205"/>
                    </a:cubicBezTo>
                    <a:cubicBezTo>
                      <a:pt x="634" y="154"/>
                      <a:pt x="759" y="43"/>
                      <a:pt x="812" y="0"/>
                    </a:cubicBezTo>
                  </a:path>
                </a:pathLst>
              </a:custGeom>
              <a:noFill/>
              <a:ln w="57150">
                <a:solidFill>
                  <a:srgbClr val="FF0000"/>
                </a:solidFill>
                <a:round/>
              </a:ln>
            </p:spPr>
            <p:txBody>
              <a:bodyPr anchor="t"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a:lnSpc>
                    <a:spcPct val="150000"/>
                  </a:lnSpc>
                </a:pPr>
                <a:endParaRPr lang="zh-CN" altLang="en-US" sz="2600">
                  <a:ea typeface="微软雅黑" panose="020B0503020204020204" charset="-122"/>
                </a:endParaRPr>
              </a:p>
            </p:txBody>
          </p:sp>
          <p:grpSp>
            <p:nvGrpSpPr>
              <p:cNvPr id="23" name="组合 22"/>
              <p:cNvGrpSpPr/>
              <p:nvPr/>
            </p:nvGrpSpPr>
            <p:grpSpPr>
              <a:xfrm>
                <a:off x="10359320" y="2783310"/>
                <a:ext cx="780869" cy="671358"/>
                <a:chOff x="10485098" y="2915817"/>
                <a:chExt cx="780869" cy="671358"/>
              </a:xfrm>
            </p:grpSpPr>
            <p:sp>
              <p:nvSpPr>
                <p:cNvPr id="24" name="任意多边形 66582"/>
                <p:cNvSpPr>
                  <a:spLocks noChangeAspect="1" noChangeArrowheads="1"/>
                </p:cNvSpPr>
                <p:nvPr/>
              </p:nvSpPr>
              <p:spPr bwMode="auto">
                <a:xfrm>
                  <a:off x="10485098" y="2915817"/>
                  <a:ext cx="780869" cy="671358"/>
                </a:xfrm>
                <a:custGeom>
                  <a:avLst/>
                  <a:gdLst>
                    <a:gd name="T0" fmla="*/ 0 w 821"/>
                    <a:gd name="T1" fmla="*/ 2147483646 h 705"/>
                    <a:gd name="T2" fmla="*/ 2147483646 w 821"/>
                    <a:gd name="T3" fmla="*/ 2147483646 h 705"/>
                    <a:gd name="T4" fmla="*/ 2147483646 w 821"/>
                    <a:gd name="T5" fmla="*/ 2147483646 h 705"/>
                    <a:gd name="T6" fmla="*/ 2147483646 w 821"/>
                    <a:gd name="T7" fmla="*/ 2147483646 h 705"/>
                    <a:gd name="T8" fmla="*/ 2147483646 w 821"/>
                    <a:gd name="T9" fmla="*/ 0 h 70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21" h="705">
                      <a:moveTo>
                        <a:pt x="0" y="705"/>
                      </a:moveTo>
                      <a:cubicBezTo>
                        <a:pt x="43" y="669"/>
                        <a:pt x="178" y="538"/>
                        <a:pt x="249" y="487"/>
                      </a:cubicBezTo>
                      <a:cubicBezTo>
                        <a:pt x="320" y="436"/>
                        <a:pt x="367" y="450"/>
                        <a:pt x="427" y="400"/>
                      </a:cubicBezTo>
                      <a:cubicBezTo>
                        <a:pt x="487" y="350"/>
                        <a:pt x="540" y="256"/>
                        <a:pt x="606" y="189"/>
                      </a:cubicBezTo>
                      <a:cubicBezTo>
                        <a:pt x="672" y="122"/>
                        <a:pt x="776" y="39"/>
                        <a:pt x="821" y="0"/>
                      </a:cubicBezTo>
                    </a:path>
                  </a:pathLst>
                </a:custGeom>
                <a:noFill/>
                <a:ln w="76200">
                  <a:solidFill>
                    <a:srgbClr val="FF0000"/>
                  </a:solidFill>
                  <a:round/>
                </a:ln>
              </p:spPr>
              <p:txBody>
                <a:bodyPr anchor="t"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a:lnSpc>
                      <a:spcPct val="150000"/>
                    </a:lnSpc>
                  </a:pPr>
                  <a:endParaRPr lang="zh-CN" altLang="en-US" sz="2600">
                    <a:ea typeface="微软雅黑" panose="020B0503020204020204" charset="-122"/>
                  </a:endParaRPr>
                </a:p>
              </p:txBody>
            </p:sp>
            <p:sp>
              <p:nvSpPr>
                <p:cNvPr id="25" name="椭圆 66584"/>
                <p:cNvSpPr>
                  <a:spLocks noChangeAspect="1"/>
                </p:cNvSpPr>
                <p:nvPr/>
              </p:nvSpPr>
              <p:spPr>
                <a:xfrm rot="19320000">
                  <a:off x="10917934" y="3269305"/>
                  <a:ext cx="77769" cy="76182"/>
                </a:xfrm>
                <a:prstGeom prst="ellipse">
                  <a:avLst/>
                </a:prstGeom>
                <a:gradFill rotWithShape="0">
                  <a:gsLst>
                    <a:gs pos="0">
                      <a:srgbClr val="FFFF00"/>
                    </a:gs>
                    <a:gs pos="100000">
                      <a:srgbClr val="FF9900"/>
                    </a:gs>
                  </a:gsLst>
                  <a:path path="shape">
                    <a:fillToRect l="50000" t="50000" r="50000" b="50000"/>
                  </a:path>
                </a:gradFill>
                <a:ln w="28575">
                  <a:solidFill>
                    <a:srgbClr val="FF9900"/>
                  </a:solidFill>
                  <a:round/>
                </a:ln>
              </p:spPr>
              <p:txBody>
                <a:bodyPr anchor="t"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lvl="0" algn="ctr">
                    <a:lnSpc>
                      <a:spcPct val="150000"/>
                    </a:lnSpc>
                    <a:spcBef>
                      <a:spcPct val="20000"/>
                    </a:spcBef>
                    <a:buFont typeface="Arial" panose="020B0604020202020204" pitchFamily="34" charset="0"/>
                  </a:pPr>
                  <a:endParaRPr lang="zh-CN" altLang="en-US" sz="2800" b="0">
                    <a:solidFill>
                      <a:srgbClr val="0033CC"/>
                    </a:solidFill>
                    <a:latin typeface="Times New Roman" panose="02020603050405020304" pitchFamily="18" charset="0"/>
                    <a:ea typeface="Times New Roman" panose="02020603050405020304" pitchFamily="18" charset="0"/>
                  </a:endParaRPr>
                </a:p>
              </p:txBody>
            </p:sp>
          </p:grpSp>
        </p:grpSp>
        <p:grpSp>
          <p:nvGrpSpPr>
            <p:cNvPr id="12" name="组合 11"/>
            <p:cNvGrpSpPr/>
            <p:nvPr/>
          </p:nvGrpSpPr>
          <p:grpSpPr>
            <a:xfrm>
              <a:off x="9326561" y="1141421"/>
              <a:ext cx="165304" cy="993545"/>
              <a:chOff x="9891478" y="1288751"/>
              <a:chExt cx="140079" cy="993545"/>
            </a:xfrm>
          </p:grpSpPr>
          <p:grpSp>
            <p:nvGrpSpPr>
              <p:cNvPr id="18" name="组合 17"/>
              <p:cNvGrpSpPr/>
              <p:nvPr/>
            </p:nvGrpSpPr>
            <p:grpSpPr>
              <a:xfrm>
                <a:off x="9902998" y="1288751"/>
                <a:ext cx="128559" cy="993545"/>
                <a:chOff x="9248839" y="1315733"/>
                <a:chExt cx="128559" cy="993545"/>
              </a:xfrm>
            </p:grpSpPr>
            <p:sp>
              <p:nvSpPr>
                <p:cNvPr id="20" name="任意多边形 66585"/>
                <p:cNvSpPr>
                  <a:spLocks noChangeAspect="1" noChangeArrowheads="1"/>
                </p:cNvSpPr>
                <p:nvPr/>
              </p:nvSpPr>
              <p:spPr bwMode="auto">
                <a:xfrm>
                  <a:off x="9283757" y="1315733"/>
                  <a:ext cx="93641" cy="972913"/>
                </a:xfrm>
                <a:custGeom>
                  <a:avLst/>
                  <a:gdLst>
                    <a:gd name="T0" fmla="*/ 2147483646 w 98"/>
                    <a:gd name="T1" fmla="*/ 2147483646 h 1023"/>
                    <a:gd name="T2" fmla="*/ 2147483646 w 98"/>
                    <a:gd name="T3" fmla="*/ 2147483646 h 1023"/>
                    <a:gd name="T4" fmla="*/ 2147483646 w 98"/>
                    <a:gd name="T5" fmla="*/ 2147483646 h 1023"/>
                    <a:gd name="T6" fmla="*/ 2147483646 w 98"/>
                    <a:gd name="T7" fmla="*/ 2147483646 h 1023"/>
                    <a:gd name="T8" fmla="*/ 2147483646 w 98"/>
                    <a:gd name="T9" fmla="*/ 0 h 10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8" h="1023">
                      <a:moveTo>
                        <a:pt x="98" y="1023"/>
                      </a:moveTo>
                      <a:cubicBezTo>
                        <a:pt x="89" y="982"/>
                        <a:pt x="62" y="851"/>
                        <a:pt x="46" y="774"/>
                      </a:cubicBezTo>
                      <a:cubicBezTo>
                        <a:pt x="30" y="697"/>
                        <a:pt x="0" y="641"/>
                        <a:pt x="1" y="563"/>
                      </a:cubicBezTo>
                      <a:cubicBezTo>
                        <a:pt x="2" y="485"/>
                        <a:pt x="40" y="396"/>
                        <a:pt x="55" y="303"/>
                      </a:cubicBezTo>
                      <a:cubicBezTo>
                        <a:pt x="69" y="209"/>
                        <a:pt x="80" y="62"/>
                        <a:pt x="87" y="0"/>
                      </a:cubicBezTo>
                    </a:path>
                  </a:pathLst>
                </a:custGeom>
                <a:noFill/>
                <a:ln w="76200">
                  <a:solidFill>
                    <a:srgbClr val="000099"/>
                  </a:solidFill>
                  <a:round/>
                </a:ln>
              </p:spPr>
              <p:txBody>
                <a:bodyPr anchor="t"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a:lnSpc>
                      <a:spcPct val="150000"/>
                    </a:lnSpc>
                  </a:pPr>
                  <a:endParaRPr lang="zh-CN" altLang="en-US" sz="2600">
                    <a:ea typeface="微软雅黑" panose="020B0503020204020204" charset="-122"/>
                  </a:endParaRPr>
                </a:p>
              </p:txBody>
            </p:sp>
            <p:sp>
              <p:nvSpPr>
                <p:cNvPr id="21" name="任意多边形 66586"/>
                <p:cNvSpPr>
                  <a:spLocks noChangeAspect="1" noChangeArrowheads="1"/>
                </p:cNvSpPr>
                <p:nvPr/>
              </p:nvSpPr>
              <p:spPr bwMode="auto">
                <a:xfrm>
                  <a:off x="9248839" y="1318907"/>
                  <a:ext cx="38091" cy="990371"/>
                </a:xfrm>
                <a:custGeom>
                  <a:avLst/>
                  <a:gdLst>
                    <a:gd name="T0" fmla="*/ 2147483646 w 39"/>
                    <a:gd name="T1" fmla="*/ 2147483646 h 1040"/>
                    <a:gd name="T2" fmla="*/ 2147483646 w 39"/>
                    <a:gd name="T3" fmla="*/ 2147483646 h 1040"/>
                    <a:gd name="T4" fmla="*/ 2147483646 w 39"/>
                    <a:gd name="T5" fmla="*/ 2147483646 h 1040"/>
                    <a:gd name="T6" fmla="*/ 2147483646 w 39"/>
                    <a:gd name="T7" fmla="*/ 2147483646 h 1040"/>
                    <a:gd name="T8" fmla="*/ 0 w 39"/>
                    <a:gd name="T9" fmla="*/ 0 h 10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 h="1040">
                      <a:moveTo>
                        <a:pt x="23" y="1040"/>
                      </a:moveTo>
                      <a:cubicBezTo>
                        <a:pt x="18" y="990"/>
                        <a:pt x="1" y="825"/>
                        <a:pt x="3" y="742"/>
                      </a:cubicBezTo>
                      <a:cubicBezTo>
                        <a:pt x="5" y="659"/>
                        <a:pt x="35" y="616"/>
                        <a:pt x="37" y="543"/>
                      </a:cubicBezTo>
                      <a:cubicBezTo>
                        <a:pt x="39" y="470"/>
                        <a:pt x="23" y="397"/>
                        <a:pt x="17" y="306"/>
                      </a:cubicBezTo>
                      <a:cubicBezTo>
                        <a:pt x="11" y="215"/>
                        <a:pt x="4" y="63"/>
                        <a:pt x="0" y="0"/>
                      </a:cubicBezTo>
                    </a:path>
                  </a:pathLst>
                </a:custGeom>
                <a:noFill/>
                <a:ln w="57150">
                  <a:solidFill>
                    <a:srgbClr val="000099"/>
                  </a:solidFill>
                  <a:round/>
                </a:ln>
              </p:spPr>
              <p:txBody>
                <a:bodyPr anchor="t"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a:lnSpc>
                      <a:spcPct val="150000"/>
                    </a:lnSpc>
                  </a:pPr>
                  <a:endParaRPr lang="zh-CN" altLang="en-US" sz="2600">
                    <a:ea typeface="微软雅黑" panose="020B0503020204020204" charset="-122"/>
                  </a:endParaRPr>
                </a:p>
              </p:txBody>
            </p:sp>
          </p:grpSp>
          <p:sp>
            <p:nvSpPr>
              <p:cNvPr id="19" name="椭圆 66587"/>
              <p:cNvSpPr>
                <a:spLocks noChangeAspect="1"/>
              </p:cNvSpPr>
              <p:nvPr/>
            </p:nvSpPr>
            <p:spPr>
              <a:xfrm rot="16200000" flipH="1">
                <a:off x="9888905" y="1730101"/>
                <a:ext cx="85780" cy="80633"/>
              </a:xfrm>
              <a:prstGeom prst="ellipse">
                <a:avLst/>
              </a:prstGeom>
              <a:gradFill rotWithShape="0">
                <a:gsLst>
                  <a:gs pos="0">
                    <a:srgbClr val="FFFF00"/>
                  </a:gs>
                  <a:gs pos="100000">
                    <a:srgbClr val="FF9900"/>
                  </a:gs>
                </a:gsLst>
                <a:path path="shape">
                  <a:fillToRect l="50000" t="50000" r="50000" b="50000"/>
                </a:path>
              </a:gradFill>
              <a:ln w="28575">
                <a:solidFill>
                  <a:srgbClr val="FF9900"/>
                </a:solidFill>
                <a:round/>
              </a:ln>
            </p:spPr>
            <p:txBody>
              <a:bodyPr vert="eaVert" anchor="t"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lvl="0" algn="ctr">
                  <a:lnSpc>
                    <a:spcPct val="150000"/>
                  </a:lnSpc>
                  <a:spcBef>
                    <a:spcPct val="20000"/>
                  </a:spcBef>
                  <a:buFont typeface="Arial" panose="020B0604020202020204" pitchFamily="34" charset="0"/>
                </a:pPr>
                <a:endParaRPr lang="zh-CN" altLang="en-US" sz="2800" b="0">
                  <a:solidFill>
                    <a:srgbClr val="0033CC"/>
                  </a:solidFill>
                  <a:latin typeface="Times New Roman" panose="02020603050405020304" pitchFamily="18" charset="0"/>
                  <a:ea typeface="Times New Roman" panose="02020603050405020304" pitchFamily="18" charset="0"/>
                </a:endParaRPr>
              </a:p>
            </p:txBody>
          </p:sp>
        </p:grpSp>
        <p:grpSp>
          <p:nvGrpSpPr>
            <p:cNvPr id="13" name="组合 12"/>
            <p:cNvGrpSpPr/>
            <p:nvPr/>
          </p:nvGrpSpPr>
          <p:grpSpPr>
            <a:xfrm>
              <a:off x="9456884" y="2511030"/>
              <a:ext cx="368959" cy="613021"/>
              <a:chOff x="9456884" y="2511030"/>
              <a:chExt cx="368959" cy="613021"/>
            </a:xfrm>
          </p:grpSpPr>
          <p:grpSp>
            <p:nvGrpSpPr>
              <p:cNvPr id="14" name="组合 13"/>
              <p:cNvGrpSpPr/>
              <p:nvPr/>
            </p:nvGrpSpPr>
            <p:grpSpPr>
              <a:xfrm rot="1443116">
                <a:off x="9456884" y="2511030"/>
                <a:ext cx="368959" cy="613021"/>
                <a:chOff x="9870083" y="2091726"/>
                <a:chExt cx="368959" cy="613021"/>
              </a:xfrm>
            </p:grpSpPr>
            <p:sp>
              <p:nvSpPr>
                <p:cNvPr id="16" name="任意多边形 66579"/>
                <p:cNvSpPr>
                  <a:spLocks noChangeAspect="1" noChangeArrowheads="1"/>
                </p:cNvSpPr>
                <p:nvPr/>
              </p:nvSpPr>
              <p:spPr bwMode="auto">
                <a:xfrm>
                  <a:off x="9983513" y="2134966"/>
                  <a:ext cx="255529" cy="569781"/>
                </a:xfrm>
                <a:custGeom>
                  <a:avLst/>
                  <a:gdLst>
                    <a:gd name="T0" fmla="*/ 0 w 268"/>
                    <a:gd name="T1" fmla="*/ 2147483646 h 599"/>
                    <a:gd name="T2" fmla="*/ 2147483646 w 268"/>
                    <a:gd name="T3" fmla="*/ 2147483646 h 599"/>
                    <a:gd name="T4" fmla="*/ 2147483646 w 268"/>
                    <a:gd name="T5" fmla="*/ 2147483646 h 599"/>
                    <a:gd name="T6" fmla="*/ 2147483646 w 268"/>
                    <a:gd name="T7" fmla="*/ 2147483646 h 599"/>
                    <a:gd name="T8" fmla="*/ 2147483646 w 268"/>
                    <a:gd name="T9" fmla="*/ 0 h 5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8" h="599">
                      <a:moveTo>
                        <a:pt x="0" y="599"/>
                      </a:moveTo>
                      <a:cubicBezTo>
                        <a:pt x="4" y="582"/>
                        <a:pt x="13" y="544"/>
                        <a:pt x="24" y="495"/>
                      </a:cubicBezTo>
                      <a:cubicBezTo>
                        <a:pt x="35" y="446"/>
                        <a:pt x="42" y="357"/>
                        <a:pt x="64" y="304"/>
                      </a:cubicBezTo>
                      <a:cubicBezTo>
                        <a:pt x="86" y="251"/>
                        <a:pt x="123" y="230"/>
                        <a:pt x="157" y="179"/>
                      </a:cubicBezTo>
                      <a:cubicBezTo>
                        <a:pt x="191" y="128"/>
                        <a:pt x="245" y="37"/>
                        <a:pt x="268" y="0"/>
                      </a:cubicBezTo>
                    </a:path>
                  </a:pathLst>
                </a:custGeom>
                <a:noFill/>
                <a:ln w="76200">
                  <a:solidFill>
                    <a:srgbClr val="000099"/>
                  </a:solidFill>
                  <a:round/>
                </a:ln>
              </p:spPr>
              <p:txBody>
                <a:bodyPr anchor="t"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a:lnSpc>
                      <a:spcPct val="150000"/>
                    </a:lnSpc>
                  </a:pPr>
                  <a:endParaRPr lang="zh-CN" altLang="en-US" sz="2600">
                    <a:ea typeface="微软雅黑" panose="020B0503020204020204" charset="-122"/>
                  </a:endParaRPr>
                </a:p>
              </p:txBody>
            </p:sp>
            <p:sp>
              <p:nvSpPr>
                <p:cNvPr id="17" name="任意多边形 66580"/>
                <p:cNvSpPr>
                  <a:spLocks noChangeAspect="1" noChangeArrowheads="1"/>
                </p:cNvSpPr>
                <p:nvPr/>
              </p:nvSpPr>
              <p:spPr bwMode="auto">
                <a:xfrm>
                  <a:off x="9870083" y="2091726"/>
                  <a:ext cx="233309" cy="557084"/>
                </a:xfrm>
                <a:custGeom>
                  <a:avLst/>
                  <a:gdLst>
                    <a:gd name="T0" fmla="*/ 0 w 247"/>
                    <a:gd name="T1" fmla="*/ 2147483646 h 585"/>
                    <a:gd name="T2" fmla="*/ 2147483646 w 247"/>
                    <a:gd name="T3" fmla="*/ 2147483646 h 585"/>
                    <a:gd name="T4" fmla="*/ 2147483646 w 247"/>
                    <a:gd name="T5" fmla="*/ 2147483646 h 585"/>
                    <a:gd name="T6" fmla="*/ 2147483646 w 247"/>
                    <a:gd name="T7" fmla="*/ 2147483646 h 585"/>
                    <a:gd name="T8" fmla="*/ 2147483646 w 247"/>
                    <a:gd name="T9" fmla="*/ 0 h 5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6" h="585">
                      <a:moveTo>
                        <a:pt x="0" y="585"/>
                      </a:moveTo>
                      <a:cubicBezTo>
                        <a:pt x="8" y="563"/>
                        <a:pt x="23" y="500"/>
                        <a:pt x="48" y="455"/>
                      </a:cubicBezTo>
                      <a:cubicBezTo>
                        <a:pt x="73" y="410"/>
                        <a:pt x="126" y="371"/>
                        <a:pt x="151" y="317"/>
                      </a:cubicBezTo>
                      <a:cubicBezTo>
                        <a:pt x="176" y="263"/>
                        <a:pt x="181" y="185"/>
                        <a:pt x="197" y="132"/>
                      </a:cubicBezTo>
                      <a:cubicBezTo>
                        <a:pt x="213" y="80"/>
                        <a:pt x="236" y="26"/>
                        <a:pt x="247" y="0"/>
                      </a:cubicBezTo>
                    </a:path>
                  </a:pathLst>
                </a:custGeom>
                <a:noFill/>
                <a:ln w="57150">
                  <a:solidFill>
                    <a:srgbClr val="000099"/>
                  </a:solidFill>
                  <a:round/>
                </a:ln>
              </p:spPr>
              <p:txBody>
                <a:bodyPr anchor="t"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a:lnSpc>
                      <a:spcPct val="150000"/>
                    </a:lnSpc>
                  </a:pPr>
                  <a:endParaRPr lang="zh-CN" altLang="en-US" sz="2600">
                    <a:ea typeface="微软雅黑" panose="020B0503020204020204" charset="-122"/>
                  </a:endParaRPr>
                </a:p>
              </p:txBody>
            </p:sp>
          </p:grpSp>
          <p:sp>
            <p:nvSpPr>
              <p:cNvPr id="15" name="椭圆 66581"/>
              <p:cNvSpPr>
                <a:spLocks noChangeAspect="1"/>
              </p:cNvSpPr>
              <p:nvPr/>
            </p:nvSpPr>
            <p:spPr>
              <a:xfrm rot="17400000">
                <a:off x="9577241" y="2766742"/>
                <a:ext cx="83149" cy="83149"/>
              </a:xfrm>
              <a:prstGeom prst="ellipse">
                <a:avLst/>
              </a:prstGeom>
              <a:gradFill rotWithShape="0">
                <a:gsLst>
                  <a:gs pos="0">
                    <a:srgbClr val="FFFF00"/>
                  </a:gs>
                  <a:gs pos="100000">
                    <a:srgbClr val="FF9900"/>
                  </a:gs>
                </a:gsLst>
                <a:path path="shape">
                  <a:fillToRect l="50000" t="50000" r="50000" b="50000"/>
                </a:path>
              </a:gradFill>
              <a:ln w="28575">
                <a:solidFill>
                  <a:srgbClr val="FF9900"/>
                </a:solidFill>
                <a:round/>
              </a:ln>
            </p:spPr>
            <p:txBody>
              <a:bodyPr vert="eaVert" anchor="t"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lvl="0" algn="ctr">
                  <a:lnSpc>
                    <a:spcPct val="150000"/>
                  </a:lnSpc>
                  <a:spcBef>
                    <a:spcPct val="20000"/>
                  </a:spcBef>
                  <a:buFont typeface="Arial" panose="020B0604020202020204" pitchFamily="34" charset="0"/>
                </a:pPr>
                <a:endParaRPr lang="zh-CN" altLang="en-US" sz="2800" b="0">
                  <a:solidFill>
                    <a:srgbClr val="0033CC"/>
                  </a:solidFill>
                  <a:latin typeface="Times New Roman" panose="02020603050405020304" pitchFamily="18" charset="0"/>
                  <a:ea typeface="Times New Roman" panose="02020603050405020304" pitchFamily="18" charset="0"/>
                </a:endParaRPr>
              </a:p>
            </p:txBody>
          </p:sp>
        </p:grpSp>
      </p:grpSp>
      <p:sp>
        <p:nvSpPr>
          <p:cNvPr id="30" name="Rectangle 14"/>
          <p:cNvSpPr/>
          <p:nvPr/>
        </p:nvSpPr>
        <p:spPr>
          <a:xfrm>
            <a:off x="1734024" y="3719996"/>
            <a:ext cx="2609945" cy="534289"/>
          </a:xfrm>
          <a:prstGeom prst="rect">
            <a:avLst/>
          </a:prstGeom>
          <a:noFill/>
          <a:ln w="19050">
            <a:noFill/>
            <a:miter lim="800000"/>
          </a:ln>
        </p:spPr>
        <p:txBody>
          <a:bodyPr anchor="t" anchorCtr="0">
            <a:spAutoFit/>
          </a:bodyP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algn="ctr">
              <a:lnSpc>
                <a:spcPct val="150000"/>
              </a:lnSpc>
              <a:spcBef>
                <a:spcPct val="50000"/>
              </a:spcBef>
            </a:pPr>
            <a:r>
              <a:rPr lang="zh-CN" altLang="en-US" sz="2400" b="0" dirty="0">
                <a:solidFill>
                  <a:srgbClr val="0000FF"/>
                </a:solidFill>
                <a:latin typeface="微软雅黑" panose="020B0503020204020204" charset="-122"/>
                <a:ea typeface="微软雅黑" panose="020B0503020204020204" charset="-122"/>
              </a:rPr>
              <a:t>初级精母细胞</a:t>
            </a:r>
            <a:endParaRPr lang="zh-CN" altLang="en-US" sz="2400" b="0" dirty="0">
              <a:solidFill>
                <a:srgbClr val="0000FF"/>
              </a:solidFill>
              <a:latin typeface="微软雅黑" panose="020B0503020204020204" charset="-122"/>
              <a:ea typeface="微软雅黑" panose="020B0503020204020204" charset="-122"/>
            </a:endParaRPr>
          </a:p>
        </p:txBody>
      </p:sp>
      <p:grpSp>
        <p:nvGrpSpPr>
          <p:cNvPr id="3" name="组合 2"/>
          <p:cNvGrpSpPr/>
          <p:nvPr/>
        </p:nvGrpSpPr>
        <p:grpSpPr>
          <a:xfrm>
            <a:off x="4469719" y="998346"/>
            <a:ext cx="5002379" cy="3311923"/>
            <a:chOff x="4469719" y="998346"/>
            <a:chExt cx="5002379" cy="3311923"/>
          </a:xfrm>
        </p:grpSpPr>
        <p:grpSp>
          <p:nvGrpSpPr>
            <p:cNvPr id="2" name="组合 1"/>
            <p:cNvGrpSpPr/>
            <p:nvPr/>
          </p:nvGrpSpPr>
          <p:grpSpPr>
            <a:xfrm>
              <a:off x="6481843" y="998346"/>
              <a:ext cx="2990255" cy="3311923"/>
              <a:chOff x="4713920" y="738988"/>
              <a:chExt cx="2907627" cy="3571281"/>
            </a:xfrm>
          </p:grpSpPr>
          <p:graphicFrame>
            <p:nvGraphicFramePr>
              <p:cNvPr id="6" name="Object 7"/>
              <p:cNvGraphicFramePr/>
              <p:nvPr/>
            </p:nvGraphicFramePr>
            <p:xfrm>
              <a:off x="4713920" y="738988"/>
              <a:ext cx="2907627" cy="2937782"/>
            </p:xfrm>
            <a:graphic>
              <a:graphicData uri="http://schemas.openxmlformats.org/presentationml/2006/ole">
                <mc:AlternateContent xmlns:mc="http://schemas.openxmlformats.org/markup-compatibility/2006">
                  <mc:Choice xmlns:v="urn:schemas-microsoft-com:vml" Requires="v">
                    <p:oleObj spid="_x0000_s7243" name="" r:id="rId1" imgW="2600325" imgH="2628900" progId="Paint.Picture">
                      <p:embed/>
                    </p:oleObj>
                  </mc:Choice>
                  <mc:Fallback>
                    <p:oleObj name="" r:id="rId1" imgW="2600325" imgH="2628900" progId="Paint.Picture">
                      <p:embed/>
                      <p:pic>
                        <p:nvPicPr>
                          <p:cNvPr id="0" name="Object 7"/>
                          <p:cNvPicPr/>
                          <p:nvPr/>
                        </p:nvPicPr>
                        <p:blipFill>
                          <a:blip r:embed="rId2">
                            <a:clrChange>
                              <a:clrFrom>
                                <a:srgbClr val="FFFFFF"/>
                              </a:clrFrom>
                              <a:clrTo>
                                <a:srgbClr val="FFFFFF">
                                  <a:alpha val="0"/>
                                </a:srgbClr>
                              </a:clrTo>
                            </a:clrChange>
                          </a:blip>
                          <a:stretch>
                            <a:fillRect/>
                          </a:stretch>
                        </p:blipFill>
                        <p:spPr>
                          <a:xfrm>
                            <a:off x="4713920" y="738988"/>
                            <a:ext cx="2907627" cy="2937782"/>
                          </a:xfrm>
                          <a:prstGeom prst="rect">
                            <a:avLst/>
                          </a:prstGeom>
                          <a:noFill/>
                          <a:ln w="38100">
                            <a:noFill/>
                            <a:miter lim="800000"/>
                            <a:headEnd/>
                            <a:tailEnd/>
                          </a:ln>
                        </p:spPr>
                      </p:pic>
                    </p:oleObj>
                  </mc:Fallback>
                </mc:AlternateContent>
              </a:graphicData>
            </a:graphic>
          </p:graphicFrame>
          <p:sp>
            <p:nvSpPr>
              <p:cNvPr id="7" name="Rectangle 14"/>
              <p:cNvSpPr/>
              <p:nvPr/>
            </p:nvSpPr>
            <p:spPr>
              <a:xfrm>
                <a:off x="4827086" y="3734140"/>
                <a:ext cx="2537826" cy="576129"/>
              </a:xfrm>
              <a:prstGeom prst="rect">
                <a:avLst/>
              </a:prstGeom>
              <a:noFill/>
              <a:ln w="19050">
                <a:noFill/>
                <a:miter lim="800000"/>
              </a:ln>
            </p:spPr>
            <p:txBody>
              <a:bodyPr anchor="t" anchorCtr="0">
                <a:spAutoFit/>
              </a:bodyP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algn="ctr">
                  <a:lnSpc>
                    <a:spcPct val="150000"/>
                  </a:lnSpc>
                  <a:spcBef>
                    <a:spcPct val="50000"/>
                  </a:spcBef>
                </a:pPr>
                <a:r>
                  <a:rPr lang="zh-CN" altLang="en-US" sz="2400" b="0" dirty="0">
                    <a:solidFill>
                      <a:srgbClr val="0000FF"/>
                    </a:solidFill>
                    <a:latin typeface="微软雅黑" panose="020B0503020204020204" charset="-122"/>
                    <a:ea typeface="微软雅黑" panose="020B0503020204020204" charset="-122"/>
                  </a:rPr>
                  <a:t>初级精母细胞</a:t>
                </a:r>
                <a:endParaRPr lang="zh-CN" altLang="en-US" sz="2400" b="0" dirty="0">
                  <a:solidFill>
                    <a:srgbClr val="0000FF"/>
                  </a:solidFill>
                  <a:latin typeface="微软雅黑" panose="020B0503020204020204" charset="-122"/>
                  <a:ea typeface="微软雅黑" panose="020B0503020204020204" charset="-122"/>
                </a:endParaRPr>
              </a:p>
            </p:txBody>
          </p:sp>
        </p:grpSp>
        <p:sp>
          <p:nvSpPr>
            <p:cNvPr id="31" name="AutoShape 49"/>
            <p:cNvSpPr/>
            <p:nvPr/>
          </p:nvSpPr>
          <p:spPr>
            <a:xfrm>
              <a:off x="4469719" y="2336939"/>
              <a:ext cx="1909113" cy="266696"/>
            </a:xfrm>
            <a:prstGeom prst="rightArrow">
              <a:avLst>
                <a:gd name="adj1" fmla="val 50000"/>
                <a:gd name="adj2" fmla="val 130183"/>
              </a:avLst>
            </a:prstGeom>
            <a:solidFill>
              <a:schemeClr val="accent1"/>
            </a:solidFill>
            <a:ln w="19050">
              <a:solidFill>
                <a:srgbClr val="000066"/>
              </a:solidFill>
              <a:miter lim="800000"/>
            </a:ln>
          </p:spPr>
          <p:txBody>
            <a:bodyPr wrap="none" anchor="ctr"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lvl="0" algn="ctr">
                <a:lnSpc>
                  <a:spcPct val="150000"/>
                </a:lnSpc>
                <a:spcBef>
                  <a:spcPct val="50000"/>
                </a:spcBef>
                <a:buFont typeface="Arial" panose="020B0604020202020204" pitchFamily="34" charset="0"/>
              </a:pPr>
              <a:endParaRPr lang="zh-CN" altLang="en-US" sz="2400">
                <a:solidFill>
                  <a:srgbClr val="000000"/>
                </a:solidFill>
              </a:endParaRPr>
            </a:p>
          </p:txBody>
        </p:sp>
      </p:grpSp>
      <p:sp>
        <p:nvSpPr>
          <p:cNvPr id="26627" name="Rectangle 3"/>
          <p:cNvSpPr>
            <a:spLocks noChangeArrowheads="1"/>
          </p:cNvSpPr>
          <p:nvPr>
            <p:custDataLst>
              <p:tags r:id="rId3"/>
            </p:custDataLst>
          </p:nvPr>
        </p:nvSpPr>
        <p:spPr bwMode="auto">
          <a:xfrm>
            <a:off x="1355090" y="4724400"/>
            <a:ext cx="8051165" cy="1814830"/>
          </a:xfrm>
          <a:prstGeom prst="rect">
            <a:avLst/>
          </a:prstGeom>
          <a:noFill/>
          <a:ln w="28575">
            <a:noFill/>
            <a:miter lim="800000"/>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p>
            <a:pPr algn="l">
              <a:spcBef>
                <a:spcPct val="50000"/>
              </a:spcBef>
            </a:pPr>
            <a:r>
              <a:rPr lang="zh-CN" altLang="en-US" sz="2800" b="1">
                <a:solidFill>
                  <a:schemeClr val="tx1"/>
                </a:solidFill>
                <a:latin typeface="微软雅黑" panose="020B0503020204020204" charset="-122"/>
                <a:ea typeface="微软雅黑" panose="020B0503020204020204" charset="-122"/>
              </a:rPr>
              <a:t>特点：</a:t>
            </a:r>
            <a:r>
              <a:rPr lang="en-US" altLang="zh-CN" sz="2800" b="1">
                <a:solidFill>
                  <a:schemeClr val="tx1"/>
                </a:solidFill>
                <a:latin typeface="微软雅黑" panose="020B0503020204020204" charset="-122"/>
                <a:ea typeface="微软雅黑" panose="020B0503020204020204" charset="-122"/>
              </a:rPr>
              <a:t>A. </a:t>
            </a:r>
            <a:r>
              <a:rPr lang="en-US" altLang="zh-CN" sz="2800" b="1" u="sng">
                <a:solidFill>
                  <a:schemeClr val="tx1"/>
                </a:solidFill>
                <a:latin typeface="微软雅黑" panose="020B0503020204020204" charset="-122"/>
                <a:ea typeface="微软雅黑" panose="020B0503020204020204" charset="-122"/>
              </a:rPr>
              <a:t>                  </a:t>
            </a:r>
            <a:r>
              <a:rPr lang="zh-CN" altLang="en-US" sz="2800" b="1">
                <a:solidFill>
                  <a:schemeClr val="tx1"/>
                </a:solidFill>
                <a:latin typeface="微软雅黑" panose="020B0503020204020204" charset="-122"/>
                <a:ea typeface="微软雅黑" panose="020B0503020204020204" charset="-122"/>
              </a:rPr>
              <a:t>整齐地排列于</a:t>
            </a:r>
            <a:r>
              <a:rPr lang="en-US" altLang="zh-CN" sz="2800" b="1" u="sng">
                <a:solidFill>
                  <a:schemeClr val="tx1"/>
                </a:solidFill>
                <a:latin typeface="微软雅黑" panose="020B0503020204020204" charset="-122"/>
                <a:ea typeface="微软雅黑" panose="020B0503020204020204" charset="-122"/>
              </a:rPr>
              <a:t>            </a:t>
            </a:r>
            <a:r>
              <a:rPr lang="zh-CN" altLang="en-US" sz="2800" b="1">
                <a:solidFill>
                  <a:schemeClr val="tx1"/>
                </a:solidFill>
                <a:latin typeface="微软雅黑" panose="020B0503020204020204" charset="-122"/>
                <a:ea typeface="微软雅黑" panose="020B0503020204020204" charset="-122"/>
              </a:rPr>
              <a:t>两侧；</a:t>
            </a:r>
            <a:endParaRPr lang="zh-CN" altLang="en-US" sz="2800" b="1">
              <a:solidFill>
                <a:schemeClr val="tx1"/>
              </a:solidFill>
              <a:latin typeface="微软雅黑" panose="020B0503020204020204" charset="-122"/>
              <a:ea typeface="微软雅黑" panose="020B0503020204020204" charset="-122"/>
            </a:endParaRPr>
          </a:p>
          <a:p>
            <a:pPr algn="l">
              <a:spcBef>
                <a:spcPct val="50000"/>
              </a:spcBef>
            </a:pPr>
            <a:r>
              <a:rPr lang="en-US" altLang="zh-CN" sz="2800" b="1">
                <a:solidFill>
                  <a:schemeClr val="tx1"/>
                </a:solidFill>
                <a:latin typeface="微软雅黑" panose="020B0503020204020204" charset="-122"/>
                <a:ea typeface="微软雅黑" panose="020B0503020204020204" charset="-122"/>
              </a:rPr>
              <a:t>          B.</a:t>
            </a:r>
            <a:r>
              <a:rPr lang="zh-CN" altLang="en-US" sz="2800" b="1">
                <a:solidFill>
                  <a:schemeClr val="tx1"/>
                </a:solidFill>
                <a:latin typeface="微软雅黑" panose="020B0503020204020204" charset="-122"/>
                <a:ea typeface="微软雅黑" panose="020B0503020204020204" charset="-122"/>
              </a:rPr>
              <a:t>染色体的着丝粒附着在纺锤丝</a:t>
            </a:r>
            <a:r>
              <a:rPr lang="zh-CN" altLang="en-US" sz="2800" b="1">
                <a:solidFill>
                  <a:schemeClr val="tx1"/>
                </a:solidFill>
                <a:latin typeface="微软雅黑" panose="020B0503020204020204" charset="-122"/>
                <a:ea typeface="微软雅黑" panose="020B0503020204020204" charset="-122"/>
              </a:rPr>
              <a:t>上；</a:t>
            </a:r>
            <a:endParaRPr lang="zh-CN" altLang="en-US" sz="2800" b="1">
              <a:solidFill>
                <a:schemeClr val="tx1"/>
              </a:solidFill>
              <a:latin typeface="微软雅黑" panose="020B0503020204020204" charset="-122"/>
              <a:ea typeface="微软雅黑" panose="020B0503020204020204" charset="-122"/>
            </a:endParaRPr>
          </a:p>
          <a:p>
            <a:pPr algn="l">
              <a:spcBef>
                <a:spcPct val="50000"/>
              </a:spcBef>
            </a:pPr>
            <a:r>
              <a:rPr lang="en-US" altLang="zh-CN" sz="2800" b="1">
                <a:solidFill>
                  <a:schemeClr val="tx1"/>
                </a:solidFill>
                <a:latin typeface="微软雅黑" panose="020B0503020204020204" charset="-122"/>
                <a:ea typeface="微软雅黑" panose="020B0503020204020204" charset="-122"/>
              </a:rPr>
              <a:t>          C.</a:t>
            </a:r>
            <a:r>
              <a:rPr lang="zh-CN" altLang="en-US" sz="2800" b="1">
                <a:solidFill>
                  <a:schemeClr val="tx1"/>
                </a:solidFill>
                <a:latin typeface="微软雅黑" panose="020B0503020204020204" charset="-122"/>
                <a:ea typeface="微软雅黑" panose="020B0503020204020204" charset="-122"/>
              </a:rPr>
              <a:t>染色体数量</a:t>
            </a:r>
            <a:r>
              <a:rPr lang="en-US" altLang="zh-CN" sz="2800" b="1" u="sng">
                <a:solidFill>
                  <a:schemeClr val="tx1"/>
                </a:solidFill>
                <a:latin typeface="微软雅黑" panose="020B0503020204020204" charset="-122"/>
                <a:ea typeface="微软雅黑" panose="020B0503020204020204" charset="-122"/>
              </a:rPr>
              <a:t>            </a:t>
            </a:r>
            <a:r>
              <a:rPr lang="zh-CN" altLang="en-US" sz="2800" b="1">
                <a:solidFill>
                  <a:schemeClr val="tx1"/>
                </a:solidFill>
                <a:latin typeface="微软雅黑" panose="020B0503020204020204" charset="-122"/>
                <a:ea typeface="微软雅黑" panose="020B0503020204020204" charset="-122"/>
              </a:rPr>
              <a:t>；</a:t>
            </a:r>
            <a:endParaRPr lang="zh-CN" altLang="en-US" sz="2800" b="1">
              <a:solidFill>
                <a:schemeClr val="tx1"/>
              </a:solidFill>
              <a:latin typeface="微软雅黑" panose="020B0503020204020204" charset="-122"/>
              <a:ea typeface="微软雅黑" panose="020B0503020204020204" charset="-122"/>
            </a:endParaRPr>
          </a:p>
        </p:txBody>
      </p:sp>
      <p:sp>
        <p:nvSpPr>
          <p:cNvPr id="32" name="文本框 31"/>
          <p:cNvSpPr txBox="1"/>
          <p:nvPr>
            <p:custDataLst>
              <p:tags r:id="rId4"/>
            </p:custDataLst>
          </p:nvPr>
        </p:nvSpPr>
        <p:spPr>
          <a:xfrm>
            <a:off x="2915920" y="4707255"/>
            <a:ext cx="1960880" cy="521970"/>
          </a:xfrm>
          <a:prstGeom prst="rect">
            <a:avLst/>
          </a:prstGeom>
          <a:noFill/>
        </p:spPr>
        <p:txBody>
          <a:bodyPr wrap="none" rtlCol="0" anchor="t">
            <a:spAutoFit/>
          </a:bodyPr>
          <a:p>
            <a:r>
              <a:rPr lang="zh-CN" altLang="en-US" sz="2800" b="1">
                <a:solidFill>
                  <a:srgbClr val="FF0000"/>
                </a:solidFill>
                <a:latin typeface="微软雅黑" panose="020B0503020204020204" charset="-122"/>
                <a:ea typeface="微软雅黑" panose="020B0503020204020204" charset="-122"/>
                <a:sym typeface="+mn-ea"/>
              </a:rPr>
              <a:t>同源染色体</a:t>
            </a:r>
            <a:endParaRPr lang="zh-CN" altLang="en-US" sz="2800" b="1">
              <a:solidFill>
                <a:srgbClr val="FF0000"/>
              </a:solidFill>
              <a:latin typeface="微软雅黑" panose="020B0503020204020204" charset="-122"/>
              <a:ea typeface="微软雅黑" panose="020B0503020204020204" charset="-122"/>
              <a:sym typeface="+mn-ea"/>
            </a:endParaRPr>
          </a:p>
        </p:txBody>
      </p:sp>
      <p:sp>
        <p:nvSpPr>
          <p:cNvPr id="33" name="文本框 32"/>
          <p:cNvSpPr txBox="1"/>
          <p:nvPr>
            <p:custDataLst>
              <p:tags r:id="rId5"/>
            </p:custDataLst>
          </p:nvPr>
        </p:nvSpPr>
        <p:spPr>
          <a:xfrm>
            <a:off x="7011035" y="4724400"/>
            <a:ext cx="1249680" cy="521970"/>
          </a:xfrm>
          <a:prstGeom prst="rect">
            <a:avLst/>
          </a:prstGeom>
          <a:noFill/>
        </p:spPr>
        <p:txBody>
          <a:bodyPr wrap="none" rtlCol="0" anchor="t">
            <a:spAutoFit/>
          </a:bodyPr>
          <a:p>
            <a:r>
              <a:rPr lang="zh-CN" altLang="en-US" sz="2800" b="1">
                <a:solidFill>
                  <a:srgbClr val="FF0000"/>
                </a:solidFill>
                <a:latin typeface="微软雅黑" panose="020B0503020204020204" charset="-122"/>
                <a:ea typeface="微软雅黑" panose="020B0503020204020204" charset="-122"/>
                <a:sym typeface="+mn-ea"/>
              </a:rPr>
              <a:t>赤道板</a:t>
            </a:r>
            <a:endParaRPr lang="zh-CN" altLang="en-US" sz="2800" b="1">
              <a:solidFill>
                <a:srgbClr val="FF0000"/>
              </a:solidFill>
              <a:latin typeface="微软雅黑" panose="020B0503020204020204" charset="-122"/>
              <a:ea typeface="微软雅黑" panose="020B0503020204020204" charset="-122"/>
              <a:sym typeface="+mn-ea"/>
            </a:endParaRPr>
          </a:p>
        </p:txBody>
      </p:sp>
      <p:sp>
        <p:nvSpPr>
          <p:cNvPr id="34" name="文本框 33"/>
          <p:cNvSpPr txBox="1"/>
          <p:nvPr>
            <p:custDataLst>
              <p:tags r:id="rId6"/>
            </p:custDataLst>
          </p:nvPr>
        </p:nvSpPr>
        <p:spPr>
          <a:xfrm>
            <a:off x="4750435" y="5948045"/>
            <a:ext cx="894080" cy="521970"/>
          </a:xfrm>
          <a:prstGeom prst="rect">
            <a:avLst/>
          </a:prstGeom>
          <a:noFill/>
        </p:spPr>
        <p:txBody>
          <a:bodyPr wrap="none" rtlCol="0" anchor="t">
            <a:spAutoFit/>
          </a:bodyPr>
          <a:p>
            <a:r>
              <a:rPr lang="zh-CN" altLang="en-US" sz="2800" b="1">
                <a:solidFill>
                  <a:srgbClr val="FF0000"/>
                </a:solidFill>
                <a:latin typeface="微软雅黑" panose="020B0503020204020204" charset="-122"/>
                <a:ea typeface="微软雅黑" panose="020B0503020204020204" charset="-122"/>
                <a:sym typeface="+mn-ea"/>
              </a:rPr>
              <a:t>不变</a:t>
            </a:r>
            <a:endParaRPr lang="zh-CN" altLang="en-US" sz="2800" b="1">
              <a:solidFill>
                <a:srgbClr val="FF0000"/>
              </a:solidFill>
              <a:latin typeface="微软雅黑" panose="020B0503020204020204" charset="-122"/>
              <a:ea typeface="微软雅黑" panose="020B0503020204020204" charset="-122"/>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7" presetClass="entr" presetSubtype="0" fill="hold" grpId="0" nodeType="clickEffect">
                                  <p:stCondLst>
                                    <p:cond delay="0"/>
                                  </p:stCondLst>
                                  <p:childTnLst>
                                    <p:set>
                                      <p:cBhvr>
                                        <p:cTn id="12" dur="1" fill="hold">
                                          <p:stCondLst>
                                            <p:cond delay="0"/>
                                          </p:stCondLst>
                                        </p:cTn>
                                        <p:tgtEl>
                                          <p:spTgt spid="26627"/>
                                        </p:tgtEl>
                                        <p:attrNameLst>
                                          <p:attrName>style.visibility</p:attrName>
                                        </p:attrNameLst>
                                      </p:cBhvr>
                                      <p:to>
                                        <p:strVal val="visible"/>
                                      </p:to>
                                    </p:set>
                                    <p:animEffect transition="in" filter="fade">
                                      <p:cBhvr>
                                        <p:cTn id="13" dur="1000"/>
                                        <p:tgtEl>
                                          <p:spTgt spid="26627"/>
                                        </p:tgtEl>
                                      </p:cBhvr>
                                    </p:animEffect>
                                    <p:anim calcmode="lin" valueType="num">
                                      <p:cBhvr>
                                        <p:cTn id="14" dur="1000" fill="hold"/>
                                        <p:tgtEl>
                                          <p:spTgt spid="26627"/>
                                        </p:tgtEl>
                                        <p:attrNameLst>
                                          <p:attrName>ppt_x</p:attrName>
                                        </p:attrNameLst>
                                      </p:cBhvr>
                                      <p:tavLst>
                                        <p:tav tm="0">
                                          <p:val>
                                            <p:strVal val="#ppt_x"/>
                                          </p:val>
                                        </p:tav>
                                        <p:tav tm="100000">
                                          <p:val>
                                            <p:strVal val="#ppt_x"/>
                                          </p:val>
                                        </p:tav>
                                      </p:tavLst>
                                    </p:anim>
                                    <p:anim calcmode="lin" valueType="num">
                                      <p:cBhvr>
                                        <p:cTn id="15" dur="1000" fill="hold"/>
                                        <p:tgtEl>
                                          <p:spTgt spid="26627"/>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7" presetClass="entr" presetSubtype="0" fill="hold" grpId="0" nodeType="click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fade">
                                      <p:cBhvr>
                                        <p:cTn id="20" dur="1000"/>
                                        <p:tgtEl>
                                          <p:spTgt spid="32"/>
                                        </p:tgtEl>
                                      </p:cBhvr>
                                    </p:animEffect>
                                    <p:anim calcmode="lin" valueType="num">
                                      <p:cBhvr>
                                        <p:cTn id="21" dur="1000" fill="hold"/>
                                        <p:tgtEl>
                                          <p:spTgt spid="32"/>
                                        </p:tgtEl>
                                        <p:attrNameLst>
                                          <p:attrName>ppt_x</p:attrName>
                                        </p:attrNameLst>
                                      </p:cBhvr>
                                      <p:tavLst>
                                        <p:tav tm="0">
                                          <p:val>
                                            <p:strVal val="#ppt_x"/>
                                          </p:val>
                                        </p:tav>
                                        <p:tav tm="100000">
                                          <p:val>
                                            <p:strVal val="#ppt_x"/>
                                          </p:val>
                                        </p:tav>
                                      </p:tavLst>
                                    </p:anim>
                                    <p:anim calcmode="lin" valueType="num">
                                      <p:cBhvr>
                                        <p:cTn id="22"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7" presetClass="entr"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fade">
                                      <p:cBhvr>
                                        <p:cTn id="27" dur="1000"/>
                                        <p:tgtEl>
                                          <p:spTgt spid="33"/>
                                        </p:tgtEl>
                                      </p:cBhvr>
                                    </p:animEffect>
                                    <p:anim calcmode="lin" valueType="num">
                                      <p:cBhvr>
                                        <p:cTn id="28" dur="1000" fill="hold"/>
                                        <p:tgtEl>
                                          <p:spTgt spid="33"/>
                                        </p:tgtEl>
                                        <p:attrNameLst>
                                          <p:attrName>ppt_x</p:attrName>
                                        </p:attrNameLst>
                                      </p:cBhvr>
                                      <p:tavLst>
                                        <p:tav tm="0">
                                          <p:val>
                                            <p:strVal val="#ppt_x"/>
                                          </p:val>
                                        </p:tav>
                                        <p:tav tm="100000">
                                          <p:val>
                                            <p:strVal val="#ppt_x"/>
                                          </p:val>
                                        </p:tav>
                                      </p:tavLst>
                                    </p:anim>
                                    <p:anim calcmode="lin" valueType="num">
                                      <p:cBhvr>
                                        <p:cTn id="29"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7" presetClass="entr" presetSubtype="0" fill="hold" grpId="0" nodeType="clickEffect">
                                  <p:stCondLst>
                                    <p:cond delay="0"/>
                                  </p:stCondLst>
                                  <p:childTnLst>
                                    <p:set>
                                      <p:cBhvr>
                                        <p:cTn id="33" dur="1" fill="hold">
                                          <p:stCondLst>
                                            <p:cond delay="0"/>
                                          </p:stCondLst>
                                        </p:cTn>
                                        <p:tgtEl>
                                          <p:spTgt spid="34"/>
                                        </p:tgtEl>
                                        <p:attrNameLst>
                                          <p:attrName>style.visibility</p:attrName>
                                        </p:attrNameLst>
                                      </p:cBhvr>
                                      <p:to>
                                        <p:strVal val="visible"/>
                                      </p:to>
                                    </p:set>
                                    <p:animEffect transition="in" filter="fade">
                                      <p:cBhvr>
                                        <p:cTn id="34" dur="1000"/>
                                        <p:tgtEl>
                                          <p:spTgt spid="34"/>
                                        </p:tgtEl>
                                      </p:cBhvr>
                                    </p:animEffect>
                                    <p:anim calcmode="lin" valueType="num">
                                      <p:cBhvr>
                                        <p:cTn id="35" dur="1000" fill="hold"/>
                                        <p:tgtEl>
                                          <p:spTgt spid="34"/>
                                        </p:tgtEl>
                                        <p:attrNameLst>
                                          <p:attrName>ppt_x</p:attrName>
                                        </p:attrNameLst>
                                      </p:cBhvr>
                                      <p:tavLst>
                                        <p:tav tm="0">
                                          <p:val>
                                            <p:strVal val="#ppt_x"/>
                                          </p:val>
                                        </p:tav>
                                        <p:tav tm="100000">
                                          <p:val>
                                            <p:strVal val="#ppt_x"/>
                                          </p:val>
                                        </p:tav>
                                      </p:tavLst>
                                    </p:anim>
                                    <p:anim calcmode="lin" valueType="num">
                                      <p:cBhvr>
                                        <p:cTn id="36"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7" grpId="0" bldLvl="0" animBg="1"/>
      <p:bldP spid="32" grpId="0"/>
      <p:bldP spid="33" grpId="0"/>
      <p:bldP spid="3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6"/>
          <p:cNvSpPr/>
          <p:nvPr/>
        </p:nvSpPr>
        <p:spPr>
          <a:xfrm>
            <a:off x="1185806" y="335985"/>
            <a:ext cx="5608927" cy="662361"/>
          </a:xfrm>
          <a:prstGeom prst="rect">
            <a:avLst/>
          </a:prstGeom>
          <a:noFill/>
          <a:ln>
            <a:noFill/>
            <a:miter lim="800000"/>
          </a:ln>
        </p:spPr>
        <p:txBody>
          <a:bodyPr anchor="t" anchorCtr="0">
            <a:spAutoFit/>
          </a:bodyP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lvl="0">
              <a:lnSpc>
                <a:spcPct val="150000"/>
              </a:lnSpc>
              <a:spcBef>
                <a:spcPct val="50000"/>
              </a:spcBef>
              <a:buFont typeface="Arial" panose="020B0604020202020204" pitchFamily="34" charset="0"/>
            </a:pPr>
            <a:r>
              <a:rPr lang="zh-CN" altLang="en-US" sz="2800" dirty="0">
                <a:solidFill>
                  <a:srgbClr val="0070C0"/>
                </a:solidFill>
                <a:latin typeface="微软雅黑" panose="020B0503020204020204" charset="-122"/>
                <a:ea typeface="微软雅黑" panose="020B0503020204020204" charset="-122"/>
              </a:rPr>
              <a:t>③减数第一次分裂</a:t>
            </a:r>
            <a:r>
              <a:rPr lang="zh-CN" altLang="en-US" sz="2800" dirty="0">
                <a:solidFill>
                  <a:srgbClr val="FF0000"/>
                </a:solidFill>
                <a:latin typeface="微软雅黑" panose="020B0503020204020204" charset="-122"/>
                <a:ea typeface="微软雅黑" panose="020B0503020204020204" charset="-122"/>
              </a:rPr>
              <a:t>后期</a:t>
            </a:r>
            <a:r>
              <a:rPr lang="zh-CN" altLang="en-US" sz="2800" dirty="0">
                <a:solidFill>
                  <a:srgbClr val="0070C0"/>
                </a:solidFill>
                <a:latin typeface="微软雅黑" panose="020B0503020204020204" charset="-122"/>
                <a:ea typeface="微软雅黑" panose="020B0503020204020204" charset="-122"/>
              </a:rPr>
              <a:t>：</a:t>
            </a:r>
            <a:endParaRPr lang="zh-CN" altLang="en-US" sz="2800" dirty="0">
              <a:solidFill>
                <a:srgbClr val="0070C0"/>
              </a:solidFill>
              <a:latin typeface="微软雅黑" panose="020B0503020204020204" charset="-122"/>
              <a:ea typeface="微软雅黑" panose="020B0503020204020204" charset="-122"/>
            </a:endParaRPr>
          </a:p>
        </p:txBody>
      </p:sp>
      <p:grpSp>
        <p:nvGrpSpPr>
          <p:cNvPr id="9" name="组合 8"/>
          <p:cNvGrpSpPr/>
          <p:nvPr/>
        </p:nvGrpSpPr>
        <p:grpSpPr>
          <a:xfrm>
            <a:off x="688659" y="1171897"/>
            <a:ext cx="2990255" cy="3258720"/>
            <a:chOff x="1185806" y="883833"/>
            <a:chExt cx="2990255" cy="3258720"/>
          </a:xfrm>
        </p:grpSpPr>
        <p:graphicFrame>
          <p:nvGraphicFramePr>
            <p:cNvPr id="7" name="Object 7"/>
            <p:cNvGraphicFramePr/>
            <p:nvPr/>
          </p:nvGraphicFramePr>
          <p:xfrm>
            <a:off x="1185806" y="883833"/>
            <a:ext cx="2990255" cy="2724431"/>
          </p:xfrm>
          <a:graphic>
            <a:graphicData uri="http://schemas.openxmlformats.org/presentationml/2006/ole">
              <mc:AlternateContent xmlns:mc="http://schemas.openxmlformats.org/markup-compatibility/2006">
                <mc:Choice xmlns:v="urn:schemas-microsoft-com:vml" Requires="v">
                  <p:oleObj spid="_x0000_s8335" name="" r:id="rId1" imgW="2600325" imgH="2628900" progId="Paint.Picture">
                    <p:embed/>
                  </p:oleObj>
                </mc:Choice>
                <mc:Fallback>
                  <p:oleObj name="" r:id="rId1" imgW="2600325" imgH="2628900" progId="Paint.Picture">
                    <p:embed/>
                    <p:pic>
                      <p:nvPicPr>
                        <p:cNvPr id="0" name="Object 7"/>
                        <p:cNvPicPr/>
                        <p:nvPr/>
                      </p:nvPicPr>
                      <p:blipFill>
                        <a:blip r:embed="rId2">
                          <a:clrChange>
                            <a:clrFrom>
                              <a:srgbClr val="FFFFFF"/>
                            </a:clrFrom>
                            <a:clrTo>
                              <a:srgbClr val="FFFFFF">
                                <a:alpha val="0"/>
                              </a:srgbClr>
                            </a:clrTo>
                          </a:clrChange>
                        </a:blip>
                        <a:stretch>
                          <a:fillRect/>
                        </a:stretch>
                      </p:blipFill>
                      <p:spPr>
                        <a:xfrm>
                          <a:off x="1185806" y="883833"/>
                          <a:ext cx="2990255" cy="2724431"/>
                        </a:xfrm>
                        <a:prstGeom prst="rect">
                          <a:avLst/>
                        </a:prstGeom>
                        <a:noFill/>
                        <a:ln w="38100">
                          <a:noFill/>
                          <a:miter lim="800000"/>
                          <a:headEnd/>
                          <a:tailEnd/>
                        </a:ln>
                      </p:spPr>
                    </p:pic>
                  </p:oleObj>
                </mc:Fallback>
              </mc:AlternateContent>
            </a:graphicData>
          </a:graphic>
        </p:graphicFrame>
        <p:sp>
          <p:nvSpPr>
            <p:cNvPr id="8" name="Rectangle 14"/>
            <p:cNvSpPr/>
            <p:nvPr/>
          </p:nvSpPr>
          <p:spPr>
            <a:xfrm>
              <a:off x="1367083" y="3608264"/>
              <a:ext cx="2609945" cy="534289"/>
            </a:xfrm>
            <a:prstGeom prst="rect">
              <a:avLst/>
            </a:prstGeom>
            <a:noFill/>
            <a:ln w="19050">
              <a:noFill/>
              <a:miter lim="800000"/>
            </a:ln>
          </p:spPr>
          <p:txBody>
            <a:bodyPr anchor="t" anchorCtr="0">
              <a:spAutoFit/>
            </a:bodyP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algn="ctr">
                <a:lnSpc>
                  <a:spcPct val="150000"/>
                </a:lnSpc>
                <a:spcBef>
                  <a:spcPct val="50000"/>
                </a:spcBef>
              </a:pPr>
              <a:r>
                <a:rPr lang="zh-CN" altLang="en-US" sz="2400" b="0" dirty="0">
                  <a:solidFill>
                    <a:srgbClr val="0000FF"/>
                  </a:solidFill>
                  <a:latin typeface="微软雅黑" panose="020B0503020204020204" charset="-122"/>
                  <a:ea typeface="微软雅黑" panose="020B0503020204020204" charset="-122"/>
                </a:rPr>
                <a:t>初级精母细胞</a:t>
              </a:r>
              <a:endParaRPr lang="zh-CN" altLang="en-US" sz="2400" b="0" dirty="0">
                <a:solidFill>
                  <a:srgbClr val="0000FF"/>
                </a:solidFill>
                <a:latin typeface="微软雅黑" panose="020B0503020204020204" charset="-122"/>
                <a:ea typeface="微软雅黑" panose="020B0503020204020204" charset="-122"/>
              </a:endParaRPr>
            </a:p>
          </p:txBody>
        </p:sp>
      </p:grpSp>
      <p:grpSp>
        <p:nvGrpSpPr>
          <p:cNvPr id="12" name="组合 11"/>
          <p:cNvGrpSpPr/>
          <p:nvPr/>
        </p:nvGrpSpPr>
        <p:grpSpPr>
          <a:xfrm>
            <a:off x="3678914" y="519633"/>
            <a:ext cx="4351696" cy="4344048"/>
            <a:chOff x="3678914" y="519633"/>
            <a:chExt cx="4351696" cy="4344048"/>
          </a:xfrm>
        </p:grpSpPr>
        <p:grpSp>
          <p:nvGrpSpPr>
            <p:cNvPr id="11" name="组合 10"/>
            <p:cNvGrpSpPr/>
            <p:nvPr/>
          </p:nvGrpSpPr>
          <p:grpSpPr>
            <a:xfrm>
              <a:off x="5370414" y="519633"/>
              <a:ext cx="2660196" cy="4344048"/>
              <a:chOff x="5370414" y="519633"/>
              <a:chExt cx="2660196" cy="4344048"/>
            </a:xfrm>
          </p:grpSpPr>
          <p:graphicFrame>
            <p:nvGraphicFramePr>
              <p:cNvPr id="4" name="Object 7"/>
              <p:cNvGraphicFramePr/>
              <p:nvPr/>
            </p:nvGraphicFramePr>
            <p:xfrm>
              <a:off x="5370414" y="519633"/>
              <a:ext cx="2660196" cy="3910984"/>
            </p:xfrm>
            <a:graphic>
              <a:graphicData uri="http://schemas.openxmlformats.org/presentationml/2006/ole">
                <mc:AlternateContent xmlns:mc="http://schemas.openxmlformats.org/markup-compatibility/2006">
                  <mc:Choice xmlns:v="urn:schemas-microsoft-com:vml" Requires="v">
                    <p:oleObj spid="_x0000_s8336" name="BMP 图像" r:id="rId3" imgW="2781300" imgH="5153025" progId="Paint.Picture">
                      <p:embed/>
                    </p:oleObj>
                  </mc:Choice>
                  <mc:Fallback>
                    <p:oleObj name="BMP 图像" r:id="rId3" imgW="2781300" imgH="5153025" progId="Paint.Picture">
                      <p:embed/>
                      <p:pic>
                        <p:nvPicPr>
                          <p:cNvPr id="0" name="Object 7"/>
                          <p:cNvPicPr/>
                          <p:nvPr/>
                        </p:nvPicPr>
                        <p:blipFill>
                          <a:blip r:embed="rId4">
                            <a:clrChange>
                              <a:clrFrom>
                                <a:srgbClr val="FFFFFF"/>
                              </a:clrFrom>
                              <a:clrTo>
                                <a:srgbClr val="FFFFFF">
                                  <a:alpha val="0"/>
                                </a:srgbClr>
                              </a:clrTo>
                            </a:clrChange>
                          </a:blip>
                          <a:stretch>
                            <a:fillRect/>
                          </a:stretch>
                        </p:blipFill>
                        <p:spPr>
                          <a:xfrm>
                            <a:off x="5370414" y="519633"/>
                            <a:ext cx="2660196" cy="3910984"/>
                          </a:xfrm>
                          <a:prstGeom prst="rect">
                            <a:avLst/>
                          </a:prstGeom>
                          <a:noFill/>
                          <a:ln w="38100">
                            <a:noFill/>
                            <a:miter lim="800000"/>
                            <a:headEnd/>
                            <a:tailEnd/>
                          </a:ln>
                        </p:spPr>
                      </p:pic>
                    </p:oleObj>
                  </mc:Fallback>
                </mc:AlternateContent>
              </a:graphicData>
            </a:graphic>
          </p:graphicFrame>
          <p:sp>
            <p:nvSpPr>
              <p:cNvPr id="5" name="Rectangle 14"/>
              <p:cNvSpPr/>
              <p:nvPr/>
            </p:nvSpPr>
            <p:spPr>
              <a:xfrm>
                <a:off x="5476833" y="4287552"/>
                <a:ext cx="2447358" cy="576129"/>
              </a:xfrm>
              <a:prstGeom prst="rect">
                <a:avLst/>
              </a:prstGeom>
              <a:noFill/>
              <a:ln w="19050">
                <a:noFill/>
                <a:miter lim="800000"/>
              </a:ln>
            </p:spPr>
            <p:txBody>
              <a:bodyPr anchor="t" anchorCtr="0">
                <a:spAutoFit/>
              </a:bodyP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algn="ctr">
                  <a:lnSpc>
                    <a:spcPct val="150000"/>
                  </a:lnSpc>
                  <a:spcBef>
                    <a:spcPct val="50000"/>
                  </a:spcBef>
                </a:pPr>
                <a:r>
                  <a:rPr lang="zh-CN" altLang="en-US" sz="2400" b="0" dirty="0">
                    <a:solidFill>
                      <a:srgbClr val="0000FF"/>
                    </a:solidFill>
                    <a:latin typeface="微软雅黑" panose="020B0503020204020204" charset="-122"/>
                    <a:ea typeface="微软雅黑" panose="020B0503020204020204" charset="-122"/>
                  </a:rPr>
                  <a:t>初级精母细胞</a:t>
                </a:r>
                <a:endParaRPr lang="zh-CN" altLang="en-US" sz="2400" b="0" dirty="0">
                  <a:solidFill>
                    <a:srgbClr val="0000FF"/>
                  </a:solidFill>
                  <a:latin typeface="微软雅黑" panose="020B0503020204020204" charset="-122"/>
                  <a:ea typeface="微软雅黑" panose="020B0503020204020204" charset="-122"/>
                </a:endParaRPr>
              </a:p>
            </p:txBody>
          </p:sp>
        </p:grpSp>
        <p:sp>
          <p:nvSpPr>
            <p:cNvPr id="10" name="AutoShape 49"/>
            <p:cNvSpPr/>
            <p:nvPr/>
          </p:nvSpPr>
          <p:spPr>
            <a:xfrm>
              <a:off x="3678914" y="2303753"/>
              <a:ext cx="1909113" cy="266696"/>
            </a:xfrm>
            <a:prstGeom prst="rightArrow">
              <a:avLst>
                <a:gd name="adj1" fmla="val 50000"/>
                <a:gd name="adj2" fmla="val 130183"/>
              </a:avLst>
            </a:prstGeom>
            <a:solidFill>
              <a:schemeClr val="accent1"/>
            </a:solidFill>
            <a:ln w="19050">
              <a:solidFill>
                <a:srgbClr val="000066"/>
              </a:solidFill>
              <a:miter lim="800000"/>
            </a:ln>
          </p:spPr>
          <p:txBody>
            <a:bodyPr wrap="none" anchor="ctr"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lvl="0" algn="ctr">
                <a:lnSpc>
                  <a:spcPct val="150000"/>
                </a:lnSpc>
                <a:spcBef>
                  <a:spcPct val="50000"/>
                </a:spcBef>
                <a:buFont typeface="Arial" panose="020B0604020202020204" pitchFamily="34" charset="0"/>
              </a:pPr>
              <a:endParaRPr lang="zh-CN" altLang="en-US" sz="2400">
                <a:solidFill>
                  <a:srgbClr val="000000"/>
                </a:solidFill>
              </a:endParaRPr>
            </a:p>
          </p:txBody>
        </p:sp>
      </p:grpSp>
      <p:sp>
        <p:nvSpPr>
          <p:cNvPr id="6" name="对话气泡: 椭圆形 1"/>
          <p:cNvSpPr/>
          <p:nvPr/>
        </p:nvSpPr>
        <p:spPr>
          <a:xfrm>
            <a:off x="8131628" y="513910"/>
            <a:ext cx="3371713" cy="2441561"/>
          </a:xfrm>
          <a:prstGeom prst="wedgeEllipseCallout">
            <a:avLst>
              <a:gd name="adj1" fmla="val -58768"/>
              <a:gd name="adj2" fmla="val 51577"/>
            </a:avLst>
          </a:prstGeom>
          <a:solidFill>
            <a:schemeClr val="bg1"/>
          </a:solidFill>
          <a:ln w="12700">
            <a:solidFill>
              <a:srgbClr val="EC5F74"/>
            </a:solidFill>
            <a:miter lim="800000"/>
          </a:ln>
        </p:spPr>
        <p:txBody>
          <a:bodyPr anchor="ctr"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algn="ctr">
              <a:lnSpc>
                <a:spcPct val="150000"/>
              </a:lnSpc>
              <a:spcBef>
                <a:spcPct val="50000"/>
              </a:spcBef>
            </a:pPr>
            <a:r>
              <a:rPr lang="zh-CN" altLang="en-US" sz="2600" dirty="0">
                <a:solidFill>
                  <a:srgbClr val="000800"/>
                </a:solidFill>
                <a:latin typeface="微软雅黑" panose="020B0503020204020204" charset="-122"/>
                <a:ea typeface="微软雅黑" panose="020B0503020204020204" charset="-122"/>
              </a:rPr>
              <a:t>非同源染色体自由组合会有哪些情况呢？</a:t>
            </a:r>
            <a:endParaRPr lang="zh-CN" altLang="en-US" sz="2600" dirty="0">
              <a:solidFill>
                <a:srgbClr val="000800"/>
              </a:solidFill>
              <a:latin typeface="微软雅黑" panose="020B0503020204020204" charset="-122"/>
              <a:ea typeface="微软雅黑" panose="020B0503020204020204" charset="-122"/>
            </a:endParaRPr>
          </a:p>
        </p:txBody>
      </p:sp>
      <p:sp>
        <p:nvSpPr>
          <p:cNvPr id="28675" name="Rectangle 3"/>
          <p:cNvSpPr>
            <a:spLocks noChangeArrowheads="1"/>
          </p:cNvSpPr>
          <p:nvPr>
            <p:custDataLst>
              <p:tags r:id="rId5"/>
            </p:custDataLst>
          </p:nvPr>
        </p:nvSpPr>
        <p:spPr bwMode="auto">
          <a:xfrm>
            <a:off x="798830" y="4923790"/>
            <a:ext cx="10955020" cy="1383665"/>
          </a:xfrm>
          <a:prstGeom prst="rect">
            <a:avLst/>
          </a:prstGeom>
          <a:noFill/>
          <a:ln w="28575">
            <a:noFill/>
            <a:miter lim="800000"/>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p>
            <a:pPr algn="l" fontAlgn="auto">
              <a:spcBef>
                <a:spcPct val="0"/>
              </a:spcBef>
            </a:pPr>
            <a:r>
              <a:rPr lang="zh-CN" altLang="en-US" sz="2800" b="1">
                <a:solidFill>
                  <a:schemeClr val="tx1"/>
                </a:solidFill>
                <a:latin typeface="微软雅黑" panose="020B0503020204020204" charset="-122"/>
                <a:ea typeface="微软雅黑" panose="020B0503020204020204" charset="-122"/>
              </a:rPr>
              <a:t>特点：</a:t>
            </a:r>
            <a:r>
              <a:rPr lang="en-US" altLang="zh-CN" sz="2800" b="1">
                <a:solidFill>
                  <a:schemeClr val="tx1"/>
                </a:solidFill>
                <a:latin typeface="微软雅黑" panose="020B0503020204020204" charset="-122"/>
                <a:ea typeface="微软雅黑" panose="020B0503020204020204" charset="-122"/>
              </a:rPr>
              <a:t>A.</a:t>
            </a:r>
            <a:r>
              <a:rPr lang="en-US" altLang="zh-CN" sz="2800" b="1" u="sng">
                <a:solidFill>
                  <a:schemeClr val="tx1"/>
                </a:solidFill>
                <a:latin typeface="微软雅黑" panose="020B0503020204020204" charset="-122"/>
                <a:ea typeface="微软雅黑" panose="020B0503020204020204" charset="-122"/>
              </a:rPr>
              <a:t>                    </a:t>
            </a:r>
            <a:r>
              <a:rPr lang="zh-CN" altLang="en-US" sz="2800" b="1">
                <a:solidFill>
                  <a:schemeClr val="tx1"/>
                </a:solidFill>
                <a:latin typeface="微软雅黑" panose="020B0503020204020204" charset="-122"/>
                <a:ea typeface="微软雅黑" panose="020B0503020204020204" charset="-122"/>
              </a:rPr>
              <a:t>彼此分离（着丝粒</a:t>
            </a:r>
            <a:r>
              <a:rPr lang="en-US" altLang="zh-CN" sz="2800" b="1">
                <a:solidFill>
                  <a:schemeClr val="tx1"/>
                </a:solidFill>
                <a:latin typeface="微软雅黑" panose="020B0503020204020204" charset="-122"/>
                <a:ea typeface="微软雅黑" panose="020B0503020204020204" charset="-122"/>
              </a:rPr>
              <a:t> </a:t>
            </a:r>
            <a:r>
              <a:rPr lang="en-US" altLang="zh-CN" sz="2800" b="1" u="sng">
                <a:solidFill>
                  <a:schemeClr val="tx1"/>
                </a:solidFill>
                <a:latin typeface="微软雅黑" panose="020B0503020204020204" charset="-122"/>
                <a:ea typeface="微软雅黑" panose="020B0503020204020204" charset="-122"/>
              </a:rPr>
              <a:t>     </a:t>
            </a:r>
            <a:r>
              <a:rPr lang="zh-CN" altLang="en-US" sz="2800" b="1">
                <a:solidFill>
                  <a:schemeClr val="tx1"/>
                </a:solidFill>
                <a:latin typeface="微软雅黑" panose="020B0503020204020204" charset="-122"/>
                <a:ea typeface="微软雅黑" panose="020B0503020204020204" charset="-122"/>
              </a:rPr>
              <a:t>分裂），非同源染色</a:t>
            </a:r>
            <a:endParaRPr lang="zh-CN" altLang="en-US" sz="2800" b="1">
              <a:solidFill>
                <a:schemeClr val="tx1"/>
              </a:solidFill>
              <a:latin typeface="微软雅黑" panose="020B0503020204020204" charset="-122"/>
              <a:ea typeface="微软雅黑" panose="020B0503020204020204" charset="-122"/>
            </a:endParaRPr>
          </a:p>
          <a:p>
            <a:pPr algn="l" fontAlgn="auto">
              <a:spcBef>
                <a:spcPct val="0"/>
              </a:spcBef>
            </a:pPr>
            <a:r>
              <a:rPr lang="zh-CN" altLang="en-US" sz="2800" b="1">
                <a:solidFill>
                  <a:schemeClr val="tx1"/>
                </a:solidFill>
                <a:latin typeface="微软雅黑" panose="020B0503020204020204" charset="-122"/>
                <a:ea typeface="微软雅黑" panose="020B0503020204020204" charset="-122"/>
              </a:rPr>
              <a:t> </a:t>
            </a:r>
            <a:r>
              <a:rPr lang="en-US" altLang="zh-CN" sz="2800" b="1">
                <a:solidFill>
                  <a:schemeClr val="tx1"/>
                </a:solidFill>
                <a:latin typeface="微软雅黑" panose="020B0503020204020204" charset="-122"/>
                <a:ea typeface="微软雅黑" panose="020B0503020204020204" charset="-122"/>
              </a:rPr>
              <a:t>            </a:t>
            </a:r>
            <a:r>
              <a:rPr lang="zh-CN" altLang="en-US" sz="2800" b="1">
                <a:solidFill>
                  <a:schemeClr val="tx1"/>
                </a:solidFill>
                <a:latin typeface="微软雅黑" panose="020B0503020204020204" charset="-122"/>
                <a:ea typeface="微软雅黑" panose="020B0503020204020204" charset="-122"/>
              </a:rPr>
              <a:t>体</a:t>
            </a:r>
            <a:r>
              <a:rPr lang="en-US" altLang="zh-CN" sz="2800" b="1" u="sng">
                <a:solidFill>
                  <a:schemeClr val="tx1"/>
                </a:solidFill>
                <a:latin typeface="微软雅黑" panose="020B0503020204020204" charset="-122"/>
                <a:ea typeface="微软雅黑" panose="020B0503020204020204" charset="-122"/>
              </a:rPr>
              <a:t>                       </a:t>
            </a:r>
            <a:r>
              <a:rPr lang="zh-CN" altLang="en-US" sz="2800" b="1">
                <a:solidFill>
                  <a:schemeClr val="tx1"/>
                </a:solidFill>
                <a:latin typeface="微软雅黑" panose="020B0503020204020204" charset="-122"/>
                <a:ea typeface="微软雅黑" panose="020B0503020204020204" charset="-122"/>
              </a:rPr>
              <a:t>，分别移向细胞两极。</a:t>
            </a:r>
            <a:endParaRPr lang="zh-CN" altLang="en-US" sz="2800" b="1">
              <a:solidFill>
                <a:schemeClr val="tx1"/>
              </a:solidFill>
              <a:latin typeface="微软雅黑" panose="020B0503020204020204" charset="-122"/>
              <a:ea typeface="微软雅黑" panose="020B0503020204020204" charset="-122"/>
            </a:endParaRPr>
          </a:p>
          <a:p>
            <a:pPr algn="l" fontAlgn="auto">
              <a:spcBef>
                <a:spcPct val="0"/>
              </a:spcBef>
            </a:pPr>
            <a:r>
              <a:rPr lang="en-US" altLang="zh-CN" sz="2800" b="1">
                <a:solidFill>
                  <a:schemeClr val="tx1"/>
                </a:solidFill>
                <a:latin typeface="微软雅黑" panose="020B0503020204020204" charset="-122"/>
                <a:ea typeface="微软雅黑" panose="020B0503020204020204" charset="-122"/>
              </a:rPr>
              <a:t>          B.</a:t>
            </a:r>
            <a:r>
              <a:rPr lang="zh-CN" altLang="en-US" sz="2800" b="1">
                <a:solidFill>
                  <a:schemeClr val="tx1"/>
                </a:solidFill>
                <a:latin typeface="微软雅黑" panose="020B0503020204020204" charset="-122"/>
                <a:ea typeface="微软雅黑" panose="020B0503020204020204" charset="-122"/>
              </a:rPr>
              <a:t>染色体数目</a:t>
            </a:r>
            <a:r>
              <a:rPr lang="en-US" altLang="zh-CN" sz="2800" b="1" u="sng">
                <a:solidFill>
                  <a:schemeClr val="tx1"/>
                </a:solidFill>
                <a:latin typeface="微软雅黑" panose="020B0503020204020204" charset="-122"/>
                <a:ea typeface="微软雅黑" panose="020B0503020204020204" charset="-122"/>
              </a:rPr>
              <a:t>                </a:t>
            </a:r>
            <a:r>
              <a:rPr lang="zh-CN" altLang="en-US" sz="2800" b="1">
                <a:solidFill>
                  <a:schemeClr val="tx1"/>
                </a:solidFill>
                <a:latin typeface="微软雅黑" panose="020B0503020204020204" charset="-122"/>
                <a:ea typeface="微软雅黑" panose="020B0503020204020204" charset="-122"/>
              </a:rPr>
              <a:t>；</a:t>
            </a:r>
            <a:endParaRPr lang="zh-CN" altLang="en-US" sz="2800" b="1">
              <a:solidFill>
                <a:schemeClr val="tx1"/>
              </a:solidFill>
              <a:latin typeface="微软雅黑" panose="020B0503020204020204" charset="-122"/>
              <a:ea typeface="微软雅黑" panose="020B0503020204020204" charset="-122"/>
            </a:endParaRPr>
          </a:p>
        </p:txBody>
      </p:sp>
      <p:sp>
        <p:nvSpPr>
          <p:cNvPr id="13" name="文本框 12"/>
          <p:cNvSpPr txBox="1"/>
          <p:nvPr>
            <p:custDataLst>
              <p:tags r:id="rId6"/>
            </p:custDataLst>
          </p:nvPr>
        </p:nvSpPr>
        <p:spPr>
          <a:xfrm>
            <a:off x="2442845" y="4907915"/>
            <a:ext cx="1960880" cy="521970"/>
          </a:xfrm>
          <a:prstGeom prst="rect">
            <a:avLst/>
          </a:prstGeom>
          <a:noFill/>
        </p:spPr>
        <p:txBody>
          <a:bodyPr wrap="none" rtlCol="0" anchor="t">
            <a:spAutoFit/>
          </a:bodyPr>
          <a:p>
            <a:r>
              <a:rPr lang="zh-CN" altLang="en-US" sz="2800" b="1">
                <a:solidFill>
                  <a:srgbClr val="FF0000"/>
                </a:solidFill>
                <a:latin typeface="微软雅黑" panose="020B0503020204020204" charset="-122"/>
                <a:ea typeface="微软雅黑" panose="020B0503020204020204" charset="-122"/>
                <a:sym typeface="+mn-ea"/>
              </a:rPr>
              <a:t>同源染色体</a:t>
            </a:r>
            <a:endParaRPr lang="zh-CN" altLang="en-US" sz="2800" b="1">
              <a:solidFill>
                <a:srgbClr val="FF0000"/>
              </a:solidFill>
              <a:latin typeface="微软雅黑" panose="020B0503020204020204" charset="-122"/>
              <a:ea typeface="微软雅黑" panose="020B0503020204020204" charset="-122"/>
              <a:sym typeface="+mn-ea"/>
            </a:endParaRPr>
          </a:p>
        </p:txBody>
      </p:sp>
      <p:sp>
        <p:nvSpPr>
          <p:cNvPr id="14" name="文本框 13"/>
          <p:cNvSpPr txBox="1"/>
          <p:nvPr>
            <p:custDataLst>
              <p:tags r:id="rId7"/>
            </p:custDataLst>
          </p:nvPr>
        </p:nvSpPr>
        <p:spPr>
          <a:xfrm>
            <a:off x="7407275" y="4923790"/>
            <a:ext cx="538480" cy="521970"/>
          </a:xfrm>
          <a:prstGeom prst="rect">
            <a:avLst/>
          </a:prstGeom>
          <a:noFill/>
        </p:spPr>
        <p:txBody>
          <a:bodyPr wrap="none" rtlCol="0" anchor="t">
            <a:spAutoFit/>
          </a:bodyPr>
          <a:p>
            <a:r>
              <a:rPr lang="zh-CN" altLang="en-US" sz="2800" b="1">
                <a:solidFill>
                  <a:srgbClr val="FF0000"/>
                </a:solidFill>
                <a:latin typeface="微软雅黑" panose="020B0503020204020204" charset="-122"/>
                <a:ea typeface="微软雅黑" panose="020B0503020204020204" charset="-122"/>
                <a:sym typeface="+mn-ea"/>
              </a:rPr>
              <a:t>不</a:t>
            </a:r>
            <a:endParaRPr lang="zh-CN" altLang="en-US" sz="2800" b="1">
              <a:solidFill>
                <a:srgbClr val="FF0000"/>
              </a:solidFill>
              <a:latin typeface="微软雅黑" panose="020B0503020204020204" charset="-122"/>
              <a:ea typeface="微软雅黑" panose="020B0503020204020204" charset="-122"/>
              <a:sym typeface="+mn-ea"/>
            </a:endParaRPr>
          </a:p>
        </p:txBody>
      </p:sp>
      <p:sp>
        <p:nvSpPr>
          <p:cNvPr id="15" name="文本框 14"/>
          <p:cNvSpPr txBox="1"/>
          <p:nvPr>
            <p:custDataLst>
              <p:tags r:id="rId8"/>
            </p:custDataLst>
          </p:nvPr>
        </p:nvSpPr>
        <p:spPr>
          <a:xfrm>
            <a:off x="3112135" y="5354320"/>
            <a:ext cx="1605280" cy="521970"/>
          </a:xfrm>
          <a:prstGeom prst="rect">
            <a:avLst/>
          </a:prstGeom>
          <a:noFill/>
        </p:spPr>
        <p:txBody>
          <a:bodyPr wrap="none" rtlCol="0" anchor="t">
            <a:spAutoFit/>
          </a:bodyPr>
          <a:p>
            <a:r>
              <a:rPr lang="zh-CN" altLang="en-US" sz="2800" b="1">
                <a:solidFill>
                  <a:srgbClr val="FF0000"/>
                </a:solidFill>
                <a:latin typeface="微软雅黑" panose="020B0503020204020204" charset="-122"/>
                <a:ea typeface="微软雅黑" panose="020B0503020204020204" charset="-122"/>
                <a:sym typeface="+mn-ea"/>
              </a:rPr>
              <a:t>自由组合</a:t>
            </a:r>
            <a:endParaRPr lang="zh-CN" altLang="en-US" sz="2800" b="1">
              <a:solidFill>
                <a:srgbClr val="FF0000"/>
              </a:solidFill>
              <a:latin typeface="微软雅黑" panose="020B0503020204020204" charset="-122"/>
              <a:ea typeface="微软雅黑" panose="020B0503020204020204" charset="-122"/>
              <a:sym typeface="+mn-ea"/>
            </a:endParaRPr>
          </a:p>
        </p:txBody>
      </p:sp>
      <p:sp>
        <p:nvSpPr>
          <p:cNvPr id="16" name="文本框 15"/>
          <p:cNvSpPr txBox="1"/>
          <p:nvPr>
            <p:custDataLst>
              <p:tags r:id="rId9"/>
            </p:custDataLst>
          </p:nvPr>
        </p:nvSpPr>
        <p:spPr>
          <a:xfrm>
            <a:off x="4403725" y="5747385"/>
            <a:ext cx="894080" cy="521970"/>
          </a:xfrm>
          <a:prstGeom prst="rect">
            <a:avLst/>
          </a:prstGeom>
          <a:noFill/>
        </p:spPr>
        <p:txBody>
          <a:bodyPr wrap="none" rtlCol="0" anchor="t">
            <a:spAutoFit/>
          </a:bodyPr>
          <a:p>
            <a:r>
              <a:rPr lang="zh-CN" altLang="en-US" sz="2800" b="1">
                <a:solidFill>
                  <a:srgbClr val="FF0000"/>
                </a:solidFill>
                <a:latin typeface="微软雅黑" panose="020B0503020204020204" charset="-122"/>
                <a:ea typeface="微软雅黑" panose="020B0503020204020204" charset="-122"/>
                <a:sym typeface="+mn-ea"/>
              </a:rPr>
              <a:t>不变</a:t>
            </a:r>
            <a:endParaRPr lang="zh-CN" altLang="en-US" sz="2800" b="1">
              <a:solidFill>
                <a:srgbClr val="FF0000"/>
              </a:solidFill>
              <a:latin typeface="微软雅黑" panose="020B0503020204020204" charset="-122"/>
              <a:ea typeface="微软雅黑" panose="020B0503020204020204" charset="-122"/>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7" presetClass="entr" presetSubtype="0" fill="hold" grpId="0" nodeType="clickEffect">
                                  <p:stCondLst>
                                    <p:cond delay="0"/>
                                  </p:stCondLst>
                                  <p:childTnLst>
                                    <p:set>
                                      <p:cBhvr>
                                        <p:cTn id="12" dur="1" fill="hold">
                                          <p:stCondLst>
                                            <p:cond delay="0"/>
                                          </p:stCondLst>
                                        </p:cTn>
                                        <p:tgtEl>
                                          <p:spTgt spid="28675"/>
                                        </p:tgtEl>
                                        <p:attrNameLst>
                                          <p:attrName>style.visibility</p:attrName>
                                        </p:attrNameLst>
                                      </p:cBhvr>
                                      <p:to>
                                        <p:strVal val="visible"/>
                                      </p:to>
                                    </p:set>
                                    <p:animEffect transition="in" filter="fade">
                                      <p:cBhvr>
                                        <p:cTn id="13" dur="1000"/>
                                        <p:tgtEl>
                                          <p:spTgt spid="28675"/>
                                        </p:tgtEl>
                                      </p:cBhvr>
                                    </p:animEffect>
                                    <p:anim calcmode="lin" valueType="num">
                                      <p:cBhvr>
                                        <p:cTn id="14" dur="1000" fill="hold"/>
                                        <p:tgtEl>
                                          <p:spTgt spid="28675"/>
                                        </p:tgtEl>
                                        <p:attrNameLst>
                                          <p:attrName>ppt_x</p:attrName>
                                        </p:attrNameLst>
                                      </p:cBhvr>
                                      <p:tavLst>
                                        <p:tav tm="0">
                                          <p:val>
                                            <p:strVal val="#ppt_x"/>
                                          </p:val>
                                        </p:tav>
                                        <p:tav tm="100000">
                                          <p:val>
                                            <p:strVal val="#ppt_x"/>
                                          </p:val>
                                        </p:tav>
                                      </p:tavLst>
                                    </p:anim>
                                    <p:anim calcmode="lin" valueType="num">
                                      <p:cBhvr>
                                        <p:cTn id="15" dur="1000" fill="hold"/>
                                        <p:tgtEl>
                                          <p:spTgt spid="2867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7" presetClass="entr" presetSubtype="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1000"/>
                                        <p:tgtEl>
                                          <p:spTgt spid="13"/>
                                        </p:tgtEl>
                                      </p:cBhvr>
                                    </p:animEffect>
                                    <p:anim calcmode="lin" valueType="num">
                                      <p:cBhvr>
                                        <p:cTn id="21" dur="1000" fill="hold"/>
                                        <p:tgtEl>
                                          <p:spTgt spid="13"/>
                                        </p:tgtEl>
                                        <p:attrNameLst>
                                          <p:attrName>ppt_x</p:attrName>
                                        </p:attrNameLst>
                                      </p:cBhvr>
                                      <p:tavLst>
                                        <p:tav tm="0">
                                          <p:val>
                                            <p:strVal val="#ppt_x"/>
                                          </p:val>
                                        </p:tav>
                                        <p:tav tm="100000">
                                          <p:val>
                                            <p:strVal val="#ppt_x"/>
                                          </p:val>
                                        </p:tav>
                                      </p:tavLst>
                                    </p:anim>
                                    <p:anim calcmode="lin" valueType="num">
                                      <p:cBhvr>
                                        <p:cTn id="2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7"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1000"/>
                                        <p:tgtEl>
                                          <p:spTgt spid="14"/>
                                        </p:tgtEl>
                                      </p:cBhvr>
                                    </p:animEffect>
                                    <p:anim calcmode="lin" valueType="num">
                                      <p:cBhvr>
                                        <p:cTn id="28" dur="1000" fill="hold"/>
                                        <p:tgtEl>
                                          <p:spTgt spid="14"/>
                                        </p:tgtEl>
                                        <p:attrNameLst>
                                          <p:attrName>ppt_x</p:attrName>
                                        </p:attrNameLst>
                                      </p:cBhvr>
                                      <p:tavLst>
                                        <p:tav tm="0">
                                          <p:val>
                                            <p:strVal val="#ppt_x"/>
                                          </p:val>
                                        </p:tav>
                                        <p:tav tm="100000">
                                          <p:val>
                                            <p:strVal val="#ppt_x"/>
                                          </p:val>
                                        </p:tav>
                                      </p:tavLst>
                                    </p:anim>
                                    <p:anim calcmode="lin" valueType="num">
                                      <p:cBhvr>
                                        <p:cTn id="2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7" presetClass="entr" presetSubtype="0"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1000"/>
                                        <p:tgtEl>
                                          <p:spTgt spid="15"/>
                                        </p:tgtEl>
                                      </p:cBhvr>
                                    </p:animEffect>
                                    <p:anim calcmode="lin" valueType="num">
                                      <p:cBhvr>
                                        <p:cTn id="35" dur="1000" fill="hold"/>
                                        <p:tgtEl>
                                          <p:spTgt spid="15"/>
                                        </p:tgtEl>
                                        <p:attrNameLst>
                                          <p:attrName>ppt_x</p:attrName>
                                        </p:attrNameLst>
                                      </p:cBhvr>
                                      <p:tavLst>
                                        <p:tav tm="0">
                                          <p:val>
                                            <p:strVal val="#ppt_x"/>
                                          </p:val>
                                        </p:tav>
                                        <p:tav tm="100000">
                                          <p:val>
                                            <p:strVal val="#ppt_x"/>
                                          </p:val>
                                        </p:tav>
                                      </p:tavLst>
                                    </p:anim>
                                    <p:anim calcmode="lin" valueType="num">
                                      <p:cBhvr>
                                        <p:cTn id="3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7" presetClass="entr" presetSubtype="0"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fade">
                                      <p:cBhvr>
                                        <p:cTn id="41" dur="1000"/>
                                        <p:tgtEl>
                                          <p:spTgt spid="16"/>
                                        </p:tgtEl>
                                      </p:cBhvr>
                                    </p:animEffect>
                                    <p:anim calcmode="lin" valueType="num">
                                      <p:cBhvr>
                                        <p:cTn id="42" dur="1000" fill="hold"/>
                                        <p:tgtEl>
                                          <p:spTgt spid="16"/>
                                        </p:tgtEl>
                                        <p:attrNameLst>
                                          <p:attrName>ppt_x</p:attrName>
                                        </p:attrNameLst>
                                      </p:cBhvr>
                                      <p:tavLst>
                                        <p:tav tm="0">
                                          <p:val>
                                            <p:strVal val="#ppt_x"/>
                                          </p:val>
                                        </p:tav>
                                        <p:tav tm="100000">
                                          <p:val>
                                            <p:strVal val="#ppt_x"/>
                                          </p:val>
                                        </p:tav>
                                      </p:tavLst>
                                    </p:anim>
                                    <p:anim calcmode="lin" valueType="num">
                                      <p:cBhvr>
                                        <p:cTn id="4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6"/>
                                        </p:tgtEl>
                                        <p:attrNameLst>
                                          <p:attrName>style.visibility</p:attrName>
                                        </p:attrNameLst>
                                      </p:cBhvr>
                                      <p:to>
                                        <p:strVal val="visible"/>
                                      </p:to>
                                    </p:set>
                                    <p:anim calcmode="lin" valueType="num">
                                      <p:cBhvr additive="base">
                                        <p:cTn id="48" dur="500" fill="hold"/>
                                        <p:tgtEl>
                                          <p:spTgt spid="6"/>
                                        </p:tgtEl>
                                        <p:attrNameLst>
                                          <p:attrName>ppt_x</p:attrName>
                                        </p:attrNameLst>
                                      </p:cBhvr>
                                      <p:tavLst>
                                        <p:tav tm="0">
                                          <p:val>
                                            <p:strVal val="#ppt_x"/>
                                          </p:val>
                                        </p:tav>
                                        <p:tav tm="100000">
                                          <p:val>
                                            <p:strVal val="#ppt_x"/>
                                          </p:val>
                                        </p:tav>
                                      </p:tavLst>
                                    </p:anim>
                                    <p:anim calcmode="lin" valueType="num">
                                      <p:cBhvr additive="base">
                                        <p:cTn id="4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8675" grpId="0" bldLvl="0" animBg="1"/>
      <p:bldP spid="13" grpId="0"/>
      <p:bldP spid="14" grpId="0"/>
      <p:bldP spid="15" grpId="0"/>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椭圆 399378"/>
          <p:cNvSpPr/>
          <p:nvPr/>
        </p:nvSpPr>
        <p:spPr>
          <a:xfrm>
            <a:off x="5139263" y="2333085"/>
            <a:ext cx="2972700" cy="2972700"/>
          </a:xfrm>
          <a:prstGeom prst="ellipse">
            <a:avLst/>
          </a:prstGeom>
          <a:gradFill rotWithShape="0">
            <a:gsLst>
              <a:gs pos="0">
                <a:srgbClr val="FFFFFF"/>
              </a:gs>
              <a:gs pos="100000">
                <a:srgbClr val="3399FF"/>
              </a:gs>
            </a:gsLst>
            <a:path path="shape">
              <a:fillToRect l="50000" t="50000" r="50000" b="50000"/>
            </a:path>
          </a:gradFill>
          <a:ln>
            <a:noFill/>
            <a:miter lim="800000"/>
          </a:ln>
        </p:spPr>
        <p:txBody>
          <a:bodyPr anchor="t"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lvl="0">
              <a:lnSpc>
                <a:spcPct val="150000"/>
              </a:lnSpc>
              <a:spcBef>
                <a:spcPct val="20000"/>
              </a:spcBef>
              <a:buFont typeface="Arial" panose="020B0604020202020204" pitchFamily="34" charset="0"/>
            </a:pPr>
            <a:endParaRPr lang="zh-CN" altLang="en-US" sz="2800" b="0">
              <a:solidFill>
                <a:srgbClr val="0033CC"/>
              </a:solidFill>
              <a:latin typeface="Times New Roman" panose="02020603050405020304" pitchFamily="18" charset="0"/>
              <a:ea typeface="Times New Roman" panose="02020603050405020304" pitchFamily="18" charset="0"/>
            </a:endParaRPr>
          </a:p>
        </p:txBody>
      </p:sp>
      <p:sp>
        <p:nvSpPr>
          <p:cNvPr id="2" name="文本框 399364"/>
          <p:cNvSpPr/>
          <p:nvPr/>
        </p:nvSpPr>
        <p:spPr>
          <a:xfrm>
            <a:off x="1161234" y="362310"/>
            <a:ext cx="4556657" cy="662361"/>
          </a:xfrm>
          <a:prstGeom prst="rect">
            <a:avLst/>
          </a:prstGeom>
          <a:noFill/>
          <a:ln>
            <a:noFill/>
            <a:miter lim="800000"/>
          </a:ln>
        </p:spPr>
        <p:txBody>
          <a:bodyPr anchor="t" anchorCtr="0">
            <a:spAutoFit/>
          </a:bodyP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lvl="0">
              <a:lnSpc>
                <a:spcPct val="150000"/>
              </a:lnSpc>
              <a:buFont typeface="Arial" panose="020B0604020202020204" pitchFamily="34" charset="0"/>
            </a:pPr>
            <a:r>
              <a:rPr lang="zh-CN" altLang="en-US" sz="2800" dirty="0">
                <a:solidFill>
                  <a:srgbClr val="CC00FF"/>
                </a:solidFill>
                <a:latin typeface="微软雅黑" panose="020B0503020204020204" charset="-122"/>
                <a:ea typeface="微软雅黑" panose="020B0503020204020204" charset="-122"/>
              </a:rPr>
              <a:t>非同源染色体的自由组合</a:t>
            </a:r>
            <a:endParaRPr lang="zh-CN" altLang="en-US" sz="2800" dirty="0">
              <a:solidFill>
                <a:srgbClr val="CC00FF"/>
              </a:solidFill>
              <a:latin typeface="微软雅黑" panose="020B0503020204020204" charset="-122"/>
              <a:ea typeface="微软雅黑" panose="020B0503020204020204" charset="-122"/>
            </a:endParaRPr>
          </a:p>
        </p:txBody>
      </p:sp>
      <p:sp>
        <p:nvSpPr>
          <p:cNvPr id="3" name="椭圆 399365"/>
          <p:cNvSpPr/>
          <p:nvPr/>
        </p:nvSpPr>
        <p:spPr>
          <a:xfrm>
            <a:off x="2001992" y="2333085"/>
            <a:ext cx="2971112" cy="2972700"/>
          </a:xfrm>
          <a:prstGeom prst="ellipse">
            <a:avLst/>
          </a:prstGeom>
          <a:gradFill rotWithShape="0">
            <a:gsLst>
              <a:gs pos="0">
                <a:srgbClr val="FFFFFF"/>
              </a:gs>
              <a:gs pos="100000">
                <a:srgbClr val="3399FF"/>
              </a:gs>
            </a:gsLst>
            <a:path path="shape">
              <a:fillToRect l="50000" t="50000" r="50000" b="50000"/>
            </a:path>
          </a:gradFill>
          <a:ln>
            <a:noFill/>
            <a:miter lim="800000"/>
          </a:ln>
        </p:spPr>
        <p:txBody>
          <a:bodyPr anchor="t"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lvl="0">
              <a:lnSpc>
                <a:spcPct val="150000"/>
              </a:lnSpc>
              <a:spcBef>
                <a:spcPct val="20000"/>
              </a:spcBef>
              <a:buFont typeface="Arial" panose="020B0604020202020204" pitchFamily="34" charset="0"/>
            </a:pPr>
            <a:endParaRPr lang="zh-CN" altLang="en-US" sz="2800" b="0">
              <a:solidFill>
                <a:srgbClr val="0033CC"/>
              </a:solidFill>
              <a:latin typeface="Times New Roman" panose="02020603050405020304" pitchFamily="18" charset="0"/>
              <a:ea typeface="Times New Roman" panose="02020603050405020304" pitchFamily="18" charset="0"/>
            </a:endParaRPr>
          </a:p>
        </p:txBody>
      </p:sp>
      <p:sp>
        <p:nvSpPr>
          <p:cNvPr id="8" name="任意多边形 399422"/>
          <p:cNvSpPr>
            <a:spLocks noChangeArrowheads="1"/>
          </p:cNvSpPr>
          <p:nvPr/>
        </p:nvSpPr>
        <p:spPr bwMode="auto">
          <a:xfrm>
            <a:off x="3068545" y="2637814"/>
            <a:ext cx="304729" cy="457094"/>
          </a:xfrm>
          <a:custGeom>
            <a:avLst/>
            <a:gdLst>
              <a:gd name="T0" fmla="*/ 0 w 78"/>
              <a:gd name="T1" fmla="*/ 2147483646 h 318"/>
              <a:gd name="T2" fmla="*/ 2147483646 w 78"/>
              <a:gd name="T3" fmla="*/ 0 h 318"/>
              <a:gd name="T4" fmla="*/ 0 60000 65536"/>
              <a:gd name="T5" fmla="*/ 0 60000 65536"/>
            </a:gdLst>
            <a:ahLst/>
            <a:cxnLst>
              <a:cxn ang="T4">
                <a:pos x="T0" y="T1"/>
              </a:cxn>
              <a:cxn ang="T5">
                <a:pos x="T2" y="T3"/>
              </a:cxn>
            </a:cxnLst>
            <a:rect l="0" t="0" r="r" b="b"/>
            <a:pathLst>
              <a:path w="78" h="318">
                <a:moveTo>
                  <a:pt x="0" y="318"/>
                </a:moveTo>
                <a:cubicBezTo>
                  <a:pt x="13" y="265"/>
                  <a:pt x="62" y="66"/>
                  <a:pt x="78" y="0"/>
                </a:cubicBezTo>
              </a:path>
            </a:pathLst>
          </a:custGeom>
          <a:noFill/>
          <a:ln w="9525">
            <a:solidFill>
              <a:schemeClr val="tx1"/>
            </a:solidFill>
            <a:prstDash val="sysDot"/>
            <a:round/>
          </a:ln>
        </p:spPr>
        <p:txBody>
          <a:bodyPr anchor="t"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a:lnSpc>
                <a:spcPct val="150000"/>
              </a:lnSpc>
            </a:pPr>
            <a:endParaRPr lang="zh-CN" altLang="en-US" sz="2600">
              <a:ea typeface="微软雅黑" panose="020B0503020204020204" charset="-122"/>
            </a:endParaRPr>
          </a:p>
        </p:txBody>
      </p:sp>
      <p:sp>
        <p:nvSpPr>
          <p:cNvPr id="18" name="矩形标注 399456"/>
          <p:cNvSpPr/>
          <p:nvPr/>
        </p:nvSpPr>
        <p:spPr>
          <a:xfrm>
            <a:off x="1297305" y="1553803"/>
            <a:ext cx="1063378" cy="864987"/>
          </a:xfrm>
          <a:prstGeom prst="wedgeRectCallout">
            <a:avLst>
              <a:gd name="adj1" fmla="val 123565"/>
              <a:gd name="adj2" fmla="val 104185"/>
            </a:avLst>
          </a:prstGeom>
          <a:noFill/>
          <a:ln w="19050" cap="sq">
            <a:solidFill>
              <a:schemeClr val="accent1"/>
            </a:solidFill>
            <a:miter lim="800000"/>
          </a:ln>
        </p:spPr>
        <p:txBody>
          <a:bodyPr lIns="0" tIns="0" rIns="0" bIns="0" anchor="t"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lvl="0" algn="ctr">
              <a:spcBef>
                <a:spcPct val="50000"/>
              </a:spcBef>
              <a:buFont typeface="Arial" panose="020B0604020202020204" pitchFamily="34" charset="0"/>
            </a:pPr>
            <a:r>
              <a:rPr lang="zh-CN" altLang="en-US" sz="2400" dirty="0">
                <a:solidFill>
                  <a:srgbClr val="0000FF"/>
                </a:solidFill>
                <a:latin typeface="Times New Roman" panose="02020603050405020304" pitchFamily="18" charset="0"/>
                <a:ea typeface="楷体_GB2312" pitchFamily="1" charset="-122"/>
              </a:rPr>
              <a:t>第一种可能性</a:t>
            </a:r>
            <a:endParaRPr lang="zh-CN" altLang="en-US" sz="2400" dirty="0">
              <a:solidFill>
                <a:srgbClr val="0000FF"/>
              </a:solidFill>
              <a:latin typeface="Times New Roman" panose="02020603050405020304" pitchFamily="18" charset="0"/>
              <a:ea typeface="楷体_GB2312" pitchFamily="1" charset="-122"/>
            </a:endParaRPr>
          </a:p>
        </p:txBody>
      </p:sp>
      <p:sp>
        <p:nvSpPr>
          <p:cNvPr id="19" name="矩形标注 399457"/>
          <p:cNvSpPr/>
          <p:nvPr/>
        </p:nvSpPr>
        <p:spPr>
          <a:xfrm>
            <a:off x="7902951" y="1303036"/>
            <a:ext cx="1063379" cy="1030049"/>
          </a:xfrm>
          <a:prstGeom prst="wedgeRectCallout">
            <a:avLst>
              <a:gd name="adj1" fmla="val -92056"/>
              <a:gd name="adj2" fmla="val 113481"/>
            </a:avLst>
          </a:prstGeom>
          <a:noFill/>
          <a:ln w="19050" cap="sq">
            <a:solidFill>
              <a:schemeClr val="accent1"/>
            </a:solidFill>
            <a:miter lim="800000"/>
          </a:ln>
        </p:spPr>
        <p:txBody>
          <a:bodyPr lIns="0" tIns="0" rIns="0" bIns="0" anchor="t"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lvl="0" algn="ctr">
              <a:spcBef>
                <a:spcPct val="50000"/>
              </a:spcBef>
              <a:buFont typeface="Arial" panose="020B0604020202020204" pitchFamily="34" charset="0"/>
            </a:pPr>
            <a:r>
              <a:rPr lang="zh-CN" altLang="en-US" sz="2400" dirty="0">
                <a:solidFill>
                  <a:srgbClr val="0000FF"/>
                </a:solidFill>
                <a:latin typeface="Times New Roman" panose="02020603050405020304" pitchFamily="18" charset="0"/>
                <a:ea typeface="楷体_GB2312" pitchFamily="1" charset="-122"/>
              </a:rPr>
              <a:t>第二种可能性</a:t>
            </a:r>
            <a:endParaRPr lang="zh-CN" altLang="en-US" sz="2400" dirty="0">
              <a:solidFill>
                <a:srgbClr val="0000FF"/>
              </a:solidFill>
              <a:latin typeface="Times New Roman" panose="02020603050405020304" pitchFamily="18" charset="0"/>
              <a:ea typeface="楷体_GB2312" pitchFamily="1" charset="-122"/>
            </a:endParaRPr>
          </a:p>
        </p:txBody>
      </p:sp>
      <p:grpSp>
        <p:nvGrpSpPr>
          <p:cNvPr id="94" name="组合 93"/>
          <p:cNvGrpSpPr/>
          <p:nvPr/>
        </p:nvGrpSpPr>
        <p:grpSpPr>
          <a:xfrm>
            <a:off x="2773338" y="4142416"/>
            <a:ext cx="611047" cy="422178"/>
            <a:chOff x="2773338" y="4142416"/>
            <a:chExt cx="611047" cy="422178"/>
          </a:xfrm>
        </p:grpSpPr>
        <p:sp>
          <p:nvSpPr>
            <p:cNvPr id="23" name="任意多边形 399370"/>
            <p:cNvSpPr>
              <a:spLocks noChangeArrowheads="1"/>
            </p:cNvSpPr>
            <p:nvPr/>
          </p:nvSpPr>
          <p:spPr bwMode="auto">
            <a:xfrm>
              <a:off x="2773338" y="4301130"/>
              <a:ext cx="611047" cy="263464"/>
            </a:xfrm>
            <a:custGeom>
              <a:avLst/>
              <a:gdLst>
                <a:gd name="T0" fmla="*/ 0 w 672"/>
                <a:gd name="T1" fmla="*/ 0 h 290"/>
                <a:gd name="T2" fmla="*/ 2147483646 w 672"/>
                <a:gd name="T3" fmla="*/ 2147483646 h 290"/>
                <a:gd name="T4" fmla="*/ 2147483646 w 672"/>
                <a:gd name="T5" fmla="*/ 2147483646 h 290"/>
                <a:gd name="T6" fmla="*/ 2147483646 w 672"/>
                <a:gd name="T7" fmla="*/ 2147483646 h 290"/>
                <a:gd name="T8" fmla="*/ 2147483646 w 672"/>
                <a:gd name="T9" fmla="*/ 2147483646 h 29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72" h="290">
                  <a:moveTo>
                    <a:pt x="0" y="0"/>
                  </a:moveTo>
                  <a:cubicBezTo>
                    <a:pt x="17" y="24"/>
                    <a:pt x="44" y="97"/>
                    <a:pt x="103" y="145"/>
                  </a:cubicBezTo>
                  <a:cubicBezTo>
                    <a:pt x="162" y="193"/>
                    <a:pt x="281" y="290"/>
                    <a:pt x="352" y="290"/>
                  </a:cubicBezTo>
                  <a:cubicBezTo>
                    <a:pt x="423" y="290"/>
                    <a:pt x="474" y="191"/>
                    <a:pt x="527" y="145"/>
                  </a:cubicBezTo>
                  <a:cubicBezTo>
                    <a:pt x="580" y="99"/>
                    <a:pt x="642" y="39"/>
                    <a:pt x="672" y="11"/>
                  </a:cubicBezTo>
                </a:path>
              </a:pathLst>
            </a:custGeom>
            <a:noFill/>
            <a:ln w="101600">
              <a:solidFill>
                <a:srgbClr val="000099"/>
              </a:solidFill>
              <a:round/>
            </a:ln>
          </p:spPr>
          <p:txBody>
            <a:bodyPr anchor="t"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a:lnSpc>
                  <a:spcPct val="150000"/>
                </a:lnSpc>
              </a:pPr>
              <a:endParaRPr lang="zh-CN" altLang="en-US" sz="2600">
                <a:ea typeface="微软雅黑" panose="020B0503020204020204" charset="-122"/>
              </a:endParaRPr>
            </a:p>
          </p:txBody>
        </p:sp>
        <p:sp>
          <p:nvSpPr>
            <p:cNvPr id="24" name="任意多边形 399371"/>
            <p:cNvSpPr>
              <a:spLocks noChangeArrowheads="1"/>
            </p:cNvSpPr>
            <p:nvPr/>
          </p:nvSpPr>
          <p:spPr bwMode="auto">
            <a:xfrm>
              <a:off x="2878089" y="4142416"/>
              <a:ext cx="403132" cy="377738"/>
            </a:xfrm>
            <a:custGeom>
              <a:avLst/>
              <a:gdLst>
                <a:gd name="T0" fmla="*/ 0 w 444"/>
                <a:gd name="T1" fmla="*/ 2147483646 h 416"/>
                <a:gd name="T2" fmla="*/ 2147483646 w 444"/>
                <a:gd name="T3" fmla="*/ 2147483646 h 416"/>
                <a:gd name="T4" fmla="*/ 2147483646 w 444"/>
                <a:gd name="T5" fmla="*/ 2147483646 h 416"/>
                <a:gd name="T6" fmla="*/ 2147483646 w 444"/>
                <a:gd name="T7" fmla="*/ 2147483646 h 416"/>
                <a:gd name="T8" fmla="*/ 2147483646 w 444"/>
                <a:gd name="T9" fmla="*/ 0 h 4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43" h="416">
                  <a:moveTo>
                    <a:pt x="0" y="11"/>
                  </a:moveTo>
                  <a:cubicBezTo>
                    <a:pt x="15" y="38"/>
                    <a:pt x="34" y="106"/>
                    <a:pt x="77" y="173"/>
                  </a:cubicBezTo>
                  <a:cubicBezTo>
                    <a:pt x="120" y="240"/>
                    <a:pt x="209" y="412"/>
                    <a:pt x="258" y="414"/>
                  </a:cubicBezTo>
                  <a:cubicBezTo>
                    <a:pt x="307" y="416"/>
                    <a:pt x="341" y="256"/>
                    <a:pt x="372" y="187"/>
                  </a:cubicBezTo>
                  <a:cubicBezTo>
                    <a:pt x="403" y="118"/>
                    <a:pt x="429" y="39"/>
                    <a:pt x="444" y="0"/>
                  </a:cubicBezTo>
                </a:path>
              </a:pathLst>
            </a:custGeom>
            <a:noFill/>
            <a:ln w="101600">
              <a:solidFill>
                <a:srgbClr val="000099"/>
              </a:solidFill>
              <a:round/>
            </a:ln>
          </p:spPr>
          <p:txBody>
            <a:bodyPr anchor="t"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a:lnSpc>
                  <a:spcPct val="150000"/>
                </a:lnSpc>
              </a:pPr>
              <a:endParaRPr lang="zh-CN" altLang="en-US" sz="2600">
                <a:ea typeface="微软雅黑" panose="020B0503020204020204" charset="-122"/>
              </a:endParaRPr>
            </a:p>
          </p:txBody>
        </p:sp>
      </p:grpSp>
      <p:sp>
        <p:nvSpPr>
          <p:cNvPr id="35" name="任意多边形 399421"/>
          <p:cNvSpPr>
            <a:spLocks noChangeArrowheads="1"/>
          </p:cNvSpPr>
          <p:nvPr/>
        </p:nvSpPr>
        <p:spPr bwMode="auto">
          <a:xfrm>
            <a:off x="2535269" y="2677493"/>
            <a:ext cx="606285" cy="341234"/>
          </a:xfrm>
          <a:custGeom>
            <a:avLst/>
            <a:gdLst>
              <a:gd name="T0" fmla="*/ 0 w 326"/>
              <a:gd name="T1" fmla="*/ 2147483646 h 357"/>
              <a:gd name="T2" fmla="*/ 2147483646 w 326"/>
              <a:gd name="T3" fmla="*/ 2147483646 h 357"/>
              <a:gd name="T4" fmla="*/ 2147483646 w 326"/>
              <a:gd name="T5" fmla="*/ 0 h 357"/>
              <a:gd name="T6" fmla="*/ 0 60000 65536"/>
              <a:gd name="T7" fmla="*/ 0 60000 65536"/>
              <a:gd name="T8" fmla="*/ 0 60000 65536"/>
            </a:gdLst>
            <a:ahLst/>
            <a:cxnLst>
              <a:cxn ang="T6">
                <a:pos x="T0" y="T1"/>
              </a:cxn>
              <a:cxn ang="T7">
                <a:pos x="T2" y="T3"/>
              </a:cxn>
              <a:cxn ang="T8">
                <a:pos x="T4" y="T5"/>
              </a:cxn>
            </a:cxnLst>
            <a:rect l="0" t="0" r="r" b="b"/>
            <a:pathLst>
              <a:path w="326" h="357">
                <a:moveTo>
                  <a:pt x="0" y="357"/>
                </a:moveTo>
                <a:cubicBezTo>
                  <a:pt x="21" y="324"/>
                  <a:pt x="75" y="218"/>
                  <a:pt x="129" y="159"/>
                </a:cubicBezTo>
                <a:cubicBezTo>
                  <a:pt x="183" y="100"/>
                  <a:pt x="285" y="33"/>
                  <a:pt x="326" y="0"/>
                </a:cubicBezTo>
              </a:path>
            </a:pathLst>
          </a:custGeom>
          <a:noFill/>
          <a:ln w="9525">
            <a:solidFill>
              <a:schemeClr val="tx1"/>
            </a:solidFill>
            <a:prstDash val="sysDot"/>
            <a:round/>
          </a:ln>
        </p:spPr>
        <p:txBody>
          <a:bodyPr anchor="t"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a:lnSpc>
                <a:spcPct val="150000"/>
              </a:lnSpc>
            </a:pPr>
            <a:endParaRPr lang="zh-CN" altLang="en-US" sz="2600">
              <a:ea typeface="微软雅黑" panose="020B0503020204020204" charset="-122"/>
            </a:endParaRPr>
          </a:p>
        </p:txBody>
      </p:sp>
      <p:sp>
        <p:nvSpPr>
          <p:cNvPr id="36" name="任意多边形 399423"/>
          <p:cNvSpPr>
            <a:spLocks noChangeArrowheads="1"/>
          </p:cNvSpPr>
          <p:nvPr/>
        </p:nvSpPr>
        <p:spPr bwMode="auto">
          <a:xfrm>
            <a:off x="3479613" y="2674319"/>
            <a:ext cx="426939" cy="344408"/>
          </a:xfrm>
          <a:custGeom>
            <a:avLst/>
            <a:gdLst>
              <a:gd name="T0" fmla="*/ 2147483646 w 157"/>
              <a:gd name="T1" fmla="*/ 2147483646 h 379"/>
              <a:gd name="T2" fmla="*/ 0 w 157"/>
              <a:gd name="T3" fmla="*/ 0 h 379"/>
              <a:gd name="T4" fmla="*/ 0 60000 65536"/>
              <a:gd name="T5" fmla="*/ 0 60000 65536"/>
            </a:gdLst>
            <a:ahLst/>
            <a:cxnLst>
              <a:cxn ang="T4">
                <a:pos x="T0" y="T1"/>
              </a:cxn>
              <a:cxn ang="T5">
                <a:pos x="T2" y="T3"/>
              </a:cxn>
            </a:cxnLst>
            <a:rect l="0" t="0" r="r" b="b"/>
            <a:pathLst>
              <a:path w="157" h="379">
                <a:moveTo>
                  <a:pt x="157" y="379"/>
                </a:moveTo>
                <a:cubicBezTo>
                  <a:pt x="134" y="319"/>
                  <a:pt x="33" y="79"/>
                  <a:pt x="0" y="0"/>
                </a:cubicBezTo>
              </a:path>
            </a:pathLst>
          </a:custGeom>
          <a:noFill/>
          <a:ln w="9525">
            <a:solidFill>
              <a:schemeClr val="tx1"/>
            </a:solidFill>
            <a:prstDash val="sysDot"/>
            <a:round/>
          </a:ln>
        </p:spPr>
        <p:txBody>
          <a:bodyPr anchor="t"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a:lnSpc>
                <a:spcPct val="150000"/>
              </a:lnSpc>
            </a:pPr>
            <a:endParaRPr lang="zh-CN" altLang="en-US" sz="2600">
              <a:ea typeface="微软雅黑" panose="020B0503020204020204" charset="-122"/>
            </a:endParaRPr>
          </a:p>
        </p:txBody>
      </p:sp>
      <p:sp>
        <p:nvSpPr>
          <p:cNvPr id="37" name="任意多边形 399424"/>
          <p:cNvSpPr>
            <a:spLocks noChangeArrowheads="1"/>
          </p:cNvSpPr>
          <p:nvPr/>
        </p:nvSpPr>
        <p:spPr bwMode="auto">
          <a:xfrm>
            <a:off x="3601821" y="2637814"/>
            <a:ext cx="761824" cy="344408"/>
          </a:xfrm>
          <a:custGeom>
            <a:avLst/>
            <a:gdLst>
              <a:gd name="T0" fmla="*/ 2147483646 w 387"/>
              <a:gd name="T1" fmla="*/ 2147483646 h 300"/>
              <a:gd name="T2" fmla="*/ 2147483646 w 387"/>
              <a:gd name="T3" fmla="*/ 2147483646 h 300"/>
              <a:gd name="T4" fmla="*/ 0 w 387"/>
              <a:gd name="T5" fmla="*/ 0 h 300"/>
              <a:gd name="T6" fmla="*/ 0 60000 65536"/>
              <a:gd name="T7" fmla="*/ 0 60000 65536"/>
              <a:gd name="T8" fmla="*/ 0 60000 65536"/>
            </a:gdLst>
            <a:ahLst/>
            <a:cxnLst>
              <a:cxn ang="T6">
                <a:pos x="T0" y="T1"/>
              </a:cxn>
              <a:cxn ang="T7">
                <a:pos x="T2" y="T3"/>
              </a:cxn>
              <a:cxn ang="T8">
                <a:pos x="T4" y="T5"/>
              </a:cxn>
            </a:cxnLst>
            <a:rect l="0" t="0" r="r" b="b"/>
            <a:pathLst>
              <a:path w="387" h="300">
                <a:moveTo>
                  <a:pt x="387" y="300"/>
                </a:moveTo>
                <a:cubicBezTo>
                  <a:pt x="359" y="274"/>
                  <a:pt x="292" y="191"/>
                  <a:pt x="228" y="141"/>
                </a:cubicBezTo>
                <a:cubicBezTo>
                  <a:pt x="164" y="91"/>
                  <a:pt x="47" y="29"/>
                  <a:pt x="0" y="0"/>
                </a:cubicBezTo>
              </a:path>
            </a:pathLst>
          </a:custGeom>
          <a:noFill/>
          <a:ln w="9525">
            <a:solidFill>
              <a:schemeClr val="tx1"/>
            </a:solidFill>
            <a:prstDash val="sysDot"/>
            <a:round/>
          </a:ln>
        </p:spPr>
        <p:txBody>
          <a:bodyPr anchor="t"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a:lnSpc>
                <a:spcPct val="150000"/>
              </a:lnSpc>
            </a:pPr>
            <a:endParaRPr lang="zh-CN" altLang="en-US" sz="2600">
              <a:ea typeface="微软雅黑" panose="020B0503020204020204" charset="-122"/>
            </a:endParaRPr>
          </a:p>
        </p:txBody>
      </p:sp>
      <p:sp>
        <p:nvSpPr>
          <p:cNvPr id="38" name="任意多边形 399426"/>
          <p:cNvSpPr>
            <a:spLocks noChangeArrowheads="1"/>
          </p:cNvSpPr>
          <p:nvPr/>
        </p:nvSpPr>
        <p:spPr bwMode="auto">
          <a:xfrm>
            <a:off x="3068545" y="4543961"/>
            <a:ext cx="380912" cy="380912"/>
          </a:xfrm>
          <a:custGeom>
            <a:avLst/>
            <a:gdLst>
              <a:gd name="T0" fmla="*/ 0 w 118"/>
              <a:gd name="T1" fmla="*/ 0 h 173"/>
              <a:gd name="T2" fmla="*/ 2147483646 w 118"/>
              <a:gd name="T3" fmla="*/ 2147483646 h 173"/>
              <a:gd name="T4" fmla="*/ 0 60000 65536"/>
              <a:gd name="T5" fmla="*/ 0 60000 65536"/>
            </a:gdLst>
            <a:ahLst/>
            <a:cxnLst>
              <a:cxn ang="T4">
                <a:pos x="T0" y="T1"/>
              </a:cxn>
              <a:cxn ang="T5">
                <a:pos x="T2" y="T3"/>
              </a:cxn>
            </a:cxnLst>
            <a:rect l="0" t="0" r="r" b="b"/>
            <a:pathLst>
              <a:path w="118" h="173">
                <a:moveTo>
                  <a:pt x="0" y="0"/>
                </a:moveTo>
                <a:cubicBezTo>
                  <a:pt x="18" y="31"/>
                  <a:pt x="94" y="137"/>
                  <a:pt x="118" y="173"/>
                </a:cubicBezTo>
              </a:path>
            </a:pathLst>
          </a:custGeom>
          <a:noFill/>
          <a:ln w="9525">
            <a:solidFill>
              <a:schemeClr val="tx1"/>
            </a:solidFill>
            <a:prstDash val="sysDot"/>
            <a:round/>
          </a:ln>
        </p:spPr>
        <p:txBody>
          <a:bodyPr anchor="t"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a:lnSpc>
                <a:spcPct val="150000"/>
              </a:lnSpc>
            </a:pPr>
            <a:endParaRPr lang="zh-CN" altLang="en-US" sz="2600">
              <a:ea typeface="微软雅黑" panose="020B0503020204020204" charset="-122"/>
            </a:endParaRPr>
          </a:p>
        </p:txBody>
      </p:sp>
      <p:grpSp>
        <p:nvGrpSpPr>
          <p:cNvPr id="39" name="组合 399429"/>
          <p:cNvGrpSpPr/>
          <p:nvPr/>
        </p:nvGrpSpPr>
        <p:grpSpPr>
          <a:xfrm>
            <a:off x="2865392" y="2333085"/>
            <a:ext cx="982436" cy="355518"/>
            <a:chOff x="4320" y="1872"/>
            <a:chExt cx="384" cy="200"/>
          </a:xfrm>
        </p:grpSpPr>
        <p:grpSp>
          <p:nvGrpSpPr>
            <p:cNvPr id="40" name="组合 399430"/>
            <p:cNvGrpSpPr/>
            <p:nvPr/>
          </p:nvGrpSpPr>
          <p:grpSpPr>
            <a:xfrm>
              <a:off x="4320" y="1872"/>
              <a:ext cx="336" cy="200"/>
              <a:chOff x="4320" y="1872"/>
              <a:chExt cx="336" cy="200"/>
            </a:xfrm>
          </p:grpSpPr>
          <p:sp>
            <p:nvSpPr>
              <p:cNvPr id="42" name="直接连接符 399431"/>
              <p:cNvSpPr>
                <a:spLocks noChangeShapeType="1"/>
              </p:cNvSpPr>
              <p:nvPr/>
            </p:nvSpPr>
            <p:spPr bwMode="auto">
              <a:xfrm>
                <a:off x="4368" y="1920"/>
                <a:ext cx="96" cy="96"/>
              </a:xfrm>
              <a:prstGeom prst="line">
                <a:avLst/>
              </a:prstGeom>
              <a:noFill/>
              <a:ln w="9525">
                <a:solidFill>
                  <a:schemeClr val="tx1"/>
                </a:solidFill>
                <a:prstDash val="sysDot"/>
                <a:round/>
              </a:ln>
            </p:spPr>
            <p:txBody>
              <a:bodyPr anchor="t"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a:lnSpc>
                    <a:spcPct val="150000"/>
                  </a:lnSpc>
                </a:pPr>
                <a:endParaRPr lang="zh-CN" altLang="en-US" sz="2600">
                  <a:ea typeface="微软雅黑" panose="020B0503020204020204" charset="-122"/>
                </a:endParaRPr>
              </a:p>
            </p:txBody>
          </p:sp>
          <p:cxnSp>
            <p:nvCxnSpPr>
              <p:cNvPr id="43" name="直接连接符 399432"/>
              <p:cNvCxnSpPr/>
              <p:nvPr/>
            </p:nvCxnSpPr>
            <p:spPr>
              <a:xfrm flipH="1">
                <a:off x="4560" y="1920"/>
                <a:ext cx="96" cy="96"/>
              </a:xfrm>
              <a:prstGeom prst="line">
                <a:avLst/>
              </a:prstGeom>
              <a:noFill/>
              <a:ln>
                <a:solidFill>
                  <a:schemeClr val="tx1"/>
                </a:solidFill>
                <a:prstDash val="sysDot"/>
                <a:round/>
              </a:ln>
            </p:spPr>
          </p:cxnSp>
          <p:sp>
            <p:nvSpPr>
              <p:cNvPr id="44" name="直接连接符 399433"/>
              <p:cNvSpPr>
                <a:spLocks noChangeShapeType="1"/>
              </p:cNvSpPr>
              <p:nvPr/>
            </p:nvSpPr>
            <p:spPr bwMode="auto">
              <a:xfrm flipH="1">
                <a:off x="4464" y="1968"/>
                <a:ext cx="0" cy="104"/>
              </a:xfrm>
              <a:prstGeom prst="line">
                <a:avLst/>
              </a:prstGeom>
              <a:noFill/>
              <a:ln w="76200">
                <a:solidFill>
                  <a:srgbClr val="364956"/>
                </a:solidFill>
                <a:round/>
              </a:ln>
            </p:spPr>
            <p:txBody>
              <a:bodyPr anchor="t"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a:lnSpc>
                    <a:spcPct val="150000"/>
                  </a:lnSpc>
                </a:pPr>
                <a:endParaRPr lang="zh-CN" altLang="en-US" sz="2600">
                  <a:ea typeface="微软雅黑" panose="020B0503020204020204" charset="-122"/>
                </a:endParaRPr>
              </a:p>
            </p:txBody>
          </p:sp>
          <p:sp>
            <p:nvSpPr>
              <p:cNvPr id="45" name="直接连接符 399434"/>
              <p:cNvSpPr>
                <a:spLocks noChangeShapeType="1"/>
              </p:cNvSpPr>
              <p:nvPr/>
            </p:nvSpPr>
            <p:spPr bwMode="auto">
              <a:xfrm>
                <a:off x="4512" y="2016"/>
                <a:ext cx="96" cy="0"/>
              </a:xfrm>
              <a:prstGeom prst="line">
                <a:avLst/>
              </a:prstGeom>
              <a:noFill/>
              <a:ln w="76200">
                <a:solidFill>
                  <a:srgbClr val="364956"/>
                </a:solidFill>
                <a:round/>
              </a:ln>
            </p:spPr>
            <p:txBody>
              <a:bodyPr anchor="t"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a:lnSpc>
                    <a:spcPct val="150000"/>
                  </a:lnSpc>
                </a:pPr>
                <a:endParaRPr lang="zh-CN" altLang="en-US" sz="2600">
                  <a:ea typeface="微软雅黑" panose="020B0503020204020204" charset="-122"/>
                </a:endParaRPr>
              </a:p>
            </p:txBody>
          </p:sp>
          <p:sp>
            <p:nvSpPr>
              <p:cNvPr id="46" name="直接连接符 399435"/>
              <p:cNvSpPr>
                <a:spLocks noChangeShapeType="1"/>
              </p:cNvSpPr>
              <p:nvPr/>
            </p:nvSpPr>
            <p:spPr bwMode="auto">
              <a:xfrm flipH="1">
                <a:off x="4512" y="1872"/>
                <a:ext cx="0" cy="48"/>
              </a:xfrm>
              <a:prstGeom prst="line">
                <a:avLst/>
              </a:prstGeom>
              <a:noFill/>
              <a:ln w="9525">
                <a:solidFill>
                  <a:schemeClr val="tx1"/>
                </a:solidFill>
                <a:round/>
              </a:ln>
            </p:spPr>
            <p:txBody>
              <a:bodyPr anchor="t"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a:lnSpc>
                    <a:spcPct val="150000"/>
                  </a:lnSpc>
                </a:pPr>
                <a:endParaRPr lang="zh-CN" altLang="en-US" sz="2600">
                  <a:ea typeface="微软雅黑" panose="020B0503020204020204" charset="-122"/>
                </a:endParaRPr>
              </a:p>
            </p:txBody>
          </p:sp>
          <p:sp>
            <p:nvSpPr>
              <p:cNvPr id="47" name="直接连接符 399436"/>
              <p:cNvSpPr>
                <a:spLocks noChangeShapeType="1"/>
              </p:cNvSpPr>
              <p:nvPr/>
            </p:nvSpPr>
            <p:spPr bwMode="auto">
              <a:xfrm>
                <a:off x="4320" y="2016"/>
                <a:ext cx="96" cy="0"/>
              </a:xfrm>
              <a:prstGeom prst="line">
                <a:avLst/>
              </a:prstGeom>
              <a:noFill/>
              <a:ln w="9525">
                <a:solidFill>
                  <a:schemeClr val="tx1"/>
                </a:solidFill>
                <a:round/>
              </a:ln>
            </p:spPr>
            <p:txBody>
              <a:bodyPr anchor="t"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a:lnSpc>
                    <a:spcPct val="150000"/>
                  </a:lnSpc>
                </a:pPr>
                <a:endParaRPr lang="zh-CN" altLang="en-US" sz="2600">
                  <a:ea typeface="微软雅黑" panose="020B0503020204020204" charset="-122"/>
                </a:endParaRPr>
              </a:p>
            </p:txBody>
          </p:sp>
        </p:grpSp>
        <p:sp>
          <p:nvSpPr>
            <p:cNvPr id="41" name="直接连接符 399437"/>
            <p:cNvSpPr>
              <a:spLocks noChangeShapeType="1"/>
            </p:cNvSpPr>
            <p:nvPr/>
          </p:nvSpPr>
          <p:spPr bwMode="auto">
            <a:xfrm>
              <a:off x="4656" y="2016"/>
              <a:ext cx="48" cy="0"/>
            </a:xfrm>
            <a:prstGeom prst="line">
              <a:avLst/>
            </a:prstGeom>
            <a:noFill/>
            <a:ln w="9525">
              <a:solidFill>
                <a:schemeClr val="tx1"/>
              </a:solidFill>
              <a:round/>
            </a:ln>
          </p:spPr>
          <p:txBody>
            <a:bodyPr anchor="t"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a:lnSpc>
                  <a:spcPct val="150000"/>
                </a:lnSpc>
              </a:pPr>
              <a:endParaRPr lang="zh-CN" altLang="en-US" sz="2600">
                <a:ea typeface="微软雅黑" panose="020B0503020204020204" charset="-122"/>
              </a:endParaRPr>
            </a:p>
          </p:txBody>
        </p:sp>
      </p:grpSp>
      <p:grpSp>
        <p:nvGrpSpPr>
          <p:cNvPr id="48" name="组合 399438"/>
          <p:cNvGrpSpPr/>
          <p:nvPr/>
        </p:nvGrpSpPr>
        <p:grpSpPr>
          <a:xfrm>
            <a:off x="2987601" y="4888369"/>
            <a:ext cx="982435" cy="341234"/>
            <a:chOff x="4368" y="3312"/>
            <a:chExt cx="384" cy="192"/>
          </a:xfrm>
        </p:grpSpPr>
        <p:cxnSp>
          <p:nvCxnSpPr>
            <p:cNvPr id="49" name="直接连接符 399439"/>
            <p:cNvCxnSpPr/>
            <p:nvPr/>
          </p:nvCxnSpPr>
          <p:spPr>
            <a:xfrm flipV="1">
              <a:off x="4416" y="3408"/>
              <a:ext cx="96" cy="46"/>
            </a:xfrm>
            <a:prstGeom prst="line">
              <a:avLst/>
            </a:prstGeom>
            <a:noFill/>
            <a:ln>
              <a:solidFill>
                <a:schemeClr val="tx1"/>
              </a:solidFill>
              <a:prstDash val="sysDot"/>
              <a:round/>
            </a:ln>
          </p:spPr>
        </p:cxnSp>
        <p:sp>
          <p:nvSpPr>
            <p:cNvPr id="50" name="直接连接符 399440"/>
            <p:cNvSpPr>
              <a:spLocks noChangeShapeType="1"/>
            </p:cNvSpPr>
            <p:nvPr/>
          </p:nvSpPr>
          <p:spPr bwMode="auto">
            <a:xfrm>
              <a:off x="4646" y="3428"/>
              <a:ext cx="58" cy="28"/>
            </a:xfrm>
            <a:prstGeom prst="line">
              <a:avLst/>
            </a:prstGeom>
            <a:noFill/>
            <a:ln w="9525">
              <a:solidFill>
                <a:schemeClr val="tx1"/>
              </a:solidFill>
              <a:prstDash val="sysDot"/>
              <a:round/>
            </a:ln>
          </p:spPr>
          <p:txBody>
            <a:bodyPr anchor="t"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a:lnSpc>
                  <a:spcPct val="150000"/>
                </a:lnSpc>
              </a:pPr>
              <a:endParaRPr lang="zh-CN" altLang="en-US" sz="2600">
                <a:ea typeface="微软雅黑" panose="020B0503020204020204" charset="-122"/>
              </a:endParaRPr>
            </a:p>
          </p:txBody>
        </p:sp>
        <p:sp>
          <p:nvSpPr>
            <p:cNvPr id="51" name="直接连接符 399441"/>
            <p:cNvSpPr>
              <a:spLocks noChangeShapeType="1"/>
            </p:cNvSpPr>
            <p:nvPr/>
          </p:nvSpPr>
          <p:spPr bwMode="auto">
            <a:xfrm flipH="1">
              <a:off x="4512" y="3312"/>
              <a:ext cx="0" cy="104"/>
            </a:xfrm>
            <a:prstGeom prst="line">
              <a:avLst/>
            </a:prstGeom>
            <a:noFill/>
            <a:ln w="76200">
              <a:solidFill>
                <a:srgbClr val="364956"/>
              </a:solidFill>
              <a:round/>
            </a:ln>
          </p:spPr>
          <p:txBody>
            <a:bodyPr anchor="t"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a:lnSpc>
                  <a:spcPct val="150000"/>
                </a:lnSpc>
              </a:pPr>
              <a:endParaRPr lang="zh-CN" altLang="en-US" sz="2600">
                <a:ea typeface="微软雅黑" panose="020B0503020204020204" charset="-122"/>
              </a:endParaRPr>
            </a:p>
          </p:txBody>
        </p:sp>
        <p:sp>
          <p:nvSpPr>
            <p:cNvPr id="52" name="直接连接符 399442"/>
            <p:cNvSpPr>
              <a:spLocks noChangeShapeType="1"/>
            </p:cNvSpPr>
            <p:nvPr/>
          </p:nvSpPr>
          <p:spPr bwMode="auto">
            <a:xfrm>
              <a:off x="4560" y="3360"/>
              <a:ext cx="96" cy="0"/>
            </a:xfrm>
            <a:prstGeom prst="line">
              <a:avLst/>
            </a:prstGeom>
            <a:noFill/>
            <a:ln w="76200">
              <a:solidFill>
                <a:srgbClr val="364956"/>
              </a:solidFill>
              <a:round/>
            </a:ln>
          </p:spPr>
          <p:txBody>
            <a:bodyPr anchor="t"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a:lnSpc>
                  <a:spcPct val="150000"/>
                </a:lnSpc>
              </a:pPr>
              <a:endParaRPr lang="zh-CN" altLang="en-US" sz="2600">
                <a:ea typeface="微软雅黑" panose="020B0503020204020204" charset="-122"/>
              </a:endParaRPr>
            </a:p>
          </p:txBody>
        </p:sp>
        <p:sp>
          <p:nvSpPr>
            <p:cNvPr id="53" name="直接连接符 399443"/>
            <p:cNvSpPr>
              <a:spLocks noChangeShapeType="1"/>
            </p:cNvSpPr>
            <p:nvPr/>
          </p:nvSpPr>
          <p:spPr bwMode="auto">
            <a:xfrm>
              <a:off x="4368" y="3360"/>
              <a:ext cx="48" cy="0"/>
            </a:xfrm>
            <a:prstGeom prst="line">
              <a:avLst/>
            </a:prstGeom>
            <a:noFill/>
            <a:ln w="9525">
              <a:solidFill>
                <a:schemeClr val="tx1"/>
              </a:solidFill>
              <a:round/>
            </a:ln>
          </p:spPr>
          <p:txBody>
            <a:bodyPr anchor="t"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a:lnSpc>
                  <a:spcPct val="150000"/>
                </a:lnSpc>
              </a:pPr>
              <a:endParaRPr lang="zh-CN" altLang="en-US" sz="2600">
                <a:ea typeface="微软雅黑" panose="020B0503020204020204" charset="-122"/>
              </a:endParaRPr>
            </a:p>
          </p:txBody>
        </p:sp>
        <p:sp>
          <p:nvSpPr>
            <p:cNvPr id="54" name="直接连接符 399444"/>
            <p:cNvSpPr>
              <a:spLocks noChangeShapeType="1"/>
            </p:cNvSpPr>
            <p:nvPr/>
          </p:nvSpPr>
          <p:spPr bwMode="auto">
            <a:xfrm>
              <a:off x="4704" y="3360"/>
              <a:ext cx="48" cy="0"/>
            </a:xfrm>
            <a:prstGeom prst="line">
              <a:avLst/>
            </a:prstGeom>
            <a:noFill/>
            <a:ln w="9525">
              <a:solidFill>
                <a:schemeClr val="tx1"/>
              </a:solidFill>
              <a:round/>
            </a:ln>
          </p:spPr>
          <p:txBody>
            <a:bodyPr anchor="t"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a:lnSpc>
                  <a:spcPct val="150000"/>
                </a:lnSpc>
              </a:pPr>
              <a:endParaRPr lang="zh-CN" altLang="en-US" sz="2600">
                <a:ea typeface="微软雅黑" panose="020B0503020204020204" charset="-122"/>
              </a:endParaRPr>
            </a:p>
          </p:txBody>
        </p:sp>
        <p:sp>
          <p:nvSpPr>
            <p:cNvPr id="55" name="直接连接符 399445"/>
            <p:cNvSpPr>
              <a:spLocks noChangeShapeType="1"/>
            </p:cNvSpPr>
            <p:nvPr/>
          </p:nvSpPr>
          <p:spPr bwMode="auto">
            <a:xfrm flipH="1">
              <a:off x="4560" y="3408"/>
              <a:ext cx="0" cy="96"/>
            </a:xfrm>
            <a:prstGeom prst="line">
              <a:avLst/>
            </a:prstGeom>
            <a:noFill/>
            <a:ln w="9525">
              <a:solidFill>
                <a:schemeClr val="tx1"/>
              </a:solidFill>
              <a:round/>
            </a:ln>
          </p:spPr>
          <p:txBody>
            <a:bodyPr anchor="t"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a:lnSpc>
                  <a:spcPct val="150000"/>
                </a:lnSpc>
              </a:pPr>
              <a:endParaRPr lang="zh-CN" altLang="en-US" sz="2600">
                <a:ea typeface="微软雅黑" panose="020B0503020204020204" charset="-122"/>
              </a:endParaRPr>
            </a:p>
          </p:txBody>
        </p:sp>
      </p:grpSp>
      <p:grpSp>
        <p:nvGrpSpPr>
          <p:cNvPr id="104" name="组合 103"/>
          <p:cNvGrpSpPr/>
          <p:nvPr/>
        </p:nvGrpSpPr>
        <p:grpSpPr>
          <a:xfrm>
            <a:off x="2306721" y="2866361"/>
            <a:ext cx="2504496" cy="2336260"/>
            <a:chOff x="2306721" y="2866361"/>
            <a:chExt cx="2504496" cy="2336260"/>
          </a:xfrm>
        </p:grpSpPr>
        <p:sp>
          <p:nvSpPr>
            <p:cNvPr id="29" name="椭圆 399391"/>
            <p:cNvSpPr/>
            <p:nvPr/>
          </p:nvSpPr>
          <p:spPr>
            <a:xfrm>
              <a:off x="2306721" y="2866361"/>
              <a:ext cx="2437836" cy="1220505"/>
            </a:xfrm>
            <a:prstGeom prst="ellipse">
              <a:avLst/>
            </a:prstGeom>
            <a:noFill/>
            <a:ln w="25400">
              <a:solidFill>
                <a:srgbClr val="FF0000"/>
              </a:solidFill>
              <a:round/>
            </a:ln>
          </p:spPr>
          <p:txBody>
            <a:bodyPr wrap="none" anchor="ctr"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lvl="0" algn="ctr">
                <a:lnSpc>
                  <a:spcPct val="150000"/>
                </a:lnSpc>
                <a:buFont typeface="Arial" panose="020B0604020202020204" pitchFamily="34" charset="0"/>
              </a:pPr>
              <a:endParaRPr lang="zh-CN" altLang="en-US" sz="2400" b="0">
                <a:solidFill>
                  <a:srgbClr val="0033CC"/>
                </a:solidFill>
                <a:latin typeface="Times New Roman" panose="02020603050405020304" pitchFamily="18" charset="0"/>
              </a:endParaRPr>
            </a:p>
          </p:txBody>
        </p:sp>
        <p:sp>
          <p:nvSpPr>
            <p:cNvPr id="56" name="椭圆 399451"/>
            <p:cNvSpPr/>
            <p:nvPr/>
          </p:nvSpPr>
          <p:spPr>
            <a:xfrm>
              <a:off x="2373381" y="3983703"/>
              <a:ext cx="2437836" cy="1218918"/>
            </a:xfrm>
            <a:prstGeom prst="ellipse">
              <a:avLst/>
            </a:prstGeom>
            <a:noFill/>
            <a:ln w="25400">
              <a:solidFill>
                <a:srgbClr val="FF0000"/>
              </a:solidFill>
              <a:round/>
            </a:ln>
          </p:spPr>
          <p:txBody>
            <a:bodyPr wrap="none" anchor="ctr"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lvl="0" algn="ctr">
                <a:lnSpc>
                  <a:spcPct val="150000"/>
                </a:lnSpc>
                <a:buFont typeface="Arial" panose="020B0604020202020204" pitchFamily="34" charset="0"/>
              </a:pPr>
              <a:endParaRPr lang="zh-CN" altLang="en-US" sz="2400" b="0">
                <a:solidFill>
                  <a:srgbClr val="0033CC"/>
                </a:solidFill>
                <a:latin typeface="Times New Roman" panose="02020603050405020304" pitchFamily="18" charset="0"/>
              </a:endParaRPr>
            </a:p>
          </p:txBody>
        </p:sp>
      </p:grpSp>
      <p:grpSp>
        <p:nvGrpSpPr>
          <p:cNvPr id="92" name="组合 91"/>
          <p:cNvGrpSpPr/>
          <p:nvPr/>
        </p:nvGrpSpPr>
        <p:grpSpPr>
          <a:xfrm>
            <a:off x="2681284" y="3075863"/>
            <a:ext cx="617395" cy="472965"/>
            <a:chOff x="2681284" y="3075863"/>
            <a:chExt cx="617395" cy="472965"/>
          </a:xfrm>
        </p:grpSpPr>
        <p:sp>
          <p:nvSpPr>
            <p:cNvPr id="20" name="任意多边形 399366"/>
            <p:cNvSpPr>
              <a:spLocks noChangeArrowheads="1"/>
            </p:cNvSpPr>
            <p:nvPr/>
          </p:nvSpPr>
          <p:spPr bwMode="auto">
            <a:xfrm>
              <a:off x="2757467" y="3117128"/>
              <a:ext cx="396783" cy="431700"/>
            </a:xfrm>
            <a:custGeom>
              <a:avLst/>
              <a:gdLst>
                <a:gd name="T0" fmla="*/ 0 w 435"/>
                <a:gd name="T1" fmla="*/ 2147483646 h 473"/>
                <a:gd name="T2" fmla="*/ 2147483646 w 435"/>
                <a:gd name="T3" fmla="*/ 2147483646 h 473"/>
                <a:gd name="T4" fmla="*/ 2147483646 w 435"/>
                <a:gd name="T5" fmla="*/ 2147483646 h 473"/>
                <a:gd name="T6" fmla="*/ 2147483646 w 435"/>
                <a:gd name="T7" fmla="*/ 2147483646 h 473"/>
                <a:gd name="T8" fmla="*/ 2147483646 w 435"/>
                <a:gd name="T9" fmla="*/ 2147483646 h 47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35" h="472">
                  <a:moveTo>
                    <a:pt x="0" y="421"/>
                  </a:moveTo>
                  <a:cubicBezTo>
                    <a:pt x="21" y="390"/>
                    <a:pt x="67" y="314"/>
                    <a:pt x="124" y="245"/>
                  </a:cubicBezTo>
                  <a:cubicBezTo>
                    <a:pt x="181" y="176"/>
                    <a:pt x="294" y="0"/>
                    <a:pt x="342" y="7"/>
                  </a:cubicBezTo>
                  <a:cubicBezTo>
                    <a:pt x="390" y="14"/>
                    <a:pt x="399" y="209"/>
                    <a:pt x="414" y="287"/>
                  </a:cubicBezTo>
                  <a:cubicBezTo>
                    <a:pt x="429" y="365"/>
                    <a:pt x="431" y="434"/>
                    <a:pt x="435" y="473"/>
                  </a:cubicBezTo>
                </a:path>
              </a:pathLst>
            </a:custGeom>
            <a:noFill/>
            <a:ln w="101600">
              <a:solidFill>
                <a:srgbClr val="FF0000"/>
              </a:solidFill>
              <a:round/>
            </a:ln>
          </p:spPr>
          <p:txBody>
            <a:bodyPr anchor="t"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a:lnSpc>
                  <a:spcPct val="150000"/>
                </a:lnSpc>
              </a:pPr>
              <a:endParaRPr lang="zh-CN" altLang="en-US" sz="2600">
                <a:ea typeface="微软雅黑" panose="020B0503020204020204" charset="-122"/>
              </a:endParaRPr>
            </a:p>
          </p:txBody>
        </p:sp>
        <p:sp>
          <p:nvSpPr>
            <p:cNvPr id="21" name="任意多边形 399367"/>
            <p:cNvSpPr>
              <a:spLocks noChangeArrowheads="1"/>
            </p:cNvSpPr>
            <p:nvPr/>
          </p:nvSpPr>
          <p:spPr bwMode="auto">
            <a:xfrm>
              <a:off x="2681284" y="3106019"/>
              <a:ext cx="617395" cy="385674"/>
            </a:xfrm>
            <a:custGeom>
              <a:avLst/>
              <a:gdLst>
                <a:gd name="T0" fmla="*/ 0 w 471"/>
                <a:gd name="T1" fmla="*/ 2147483646 h 293"/>
                <a:gd name="T2" fmla="*/ 2147483646 w 471"/>
                <a:gd name="T3" fmla="*/ 2147483646 h 293"/>
                <a:gd name="T4" fmla="*/ 2147483646 w 471"/>
                <a:gd name="T5" fmla="*/ 2147483646 h 293"/>
                <a:gd name="T6" fmla="*/ 2147483646 w 471"/>
                <a:gd name="T7" fmla="*/ 2147483646 h 293"/>
                <a:gd name="T8" fmla="*/ 2147483646 w 471"/>
                <a:gd name="T9" fmla="*/ 2147483646 h 29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71" h="293">
                  <a:moveTo>
                    <a:pt x="0" y="172"/>
                  </a:moveTo>
                  <a:cubicBezTo>
                    <a:pt x="24" y="160"/>
                    <a:pt x="77" y="133"/>
                    <a:pt x="124" y="107"/>
                  </a:cubicBezTo>
                  <a:cubicBezTo>
                    <a:pt x="171" y="81"/>
                    <a:pt x="229" y="0"/>
                    <a:pt x="282" y="13"/>
                  </a:cubicBezTo>
                  <a:cubicBezTo>
                    <a:pt x="335" y="26"/>
                    <a:pt x="408" y="139"/>
                    <a:pt x="440" y="186"/>
                  </a:cubicBezTo>
                  <a:cubicBezTo>
                    <a:pt x="471" y="232"/>
                    <a:pt x="463" y="271"/>
                    <a:pt x="469" y="293"/>
                  </a:cubicBezTo>
                </a:path>
              </a:pathLst>
            </a:custGeom>
            <a:noFill/>
            <a:ln w="101600">
              <a:solidFill>
                <a:srgbClr val="FF0000"/>
              </a:solidFill>
              <a:round/>
            </a:ln>
          </p:spPr>
          <p:txBody>
            <a:bodyPr anchor="t"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a:lnSpc>
                  <a:spcPct val="150000"/>
                </a:lnSpc>
              </a:pPr>
              <a:endParaRPr lang="zh-CN" altLang="en-US" sz="2600">
                <a:ea typeface="微软雅黑" panose="020B0503020204020204" charset="-122"/>
              </a:endParaRPr>
            </a:p>
          </p:txBody>
        </p:sp>
        <p:sp>
          <p:nvSpPr>
            <p:cNvPr id="57" name="椭圆 399368"/>
            <p:cNvSpPr/>
            <p:nvPr/>
          </p:nvSpPr>
          <p:spPr>
            <a:xfrm>
              <a:off x="3006647" y="3075863"/>
              <a:ext cx="82531" cy="101576"/>
            </a:xfrm>
            <a:prstGeom prst="ellipse">
              <a:avLst/>
            </a:prstGeom>
            <a:gradFill rotWithShape="0">
              <a:gsLst>
                <a:gs pos="0">
                  <a:srgbClr val="FFFF00"/>
                </a:gs>
                <a:gs pos="100000">
                  <a:srgbClr val="FF9900"/>
                </a:gs>
              </a:gsLst>
              <a:path path="shape">
                <a:fillToRect l="50000" t="50000" r="50000" b="50000"/>
              </a:path>
            </a:gradFill>
            <a:ln w="28575">
              <a:solidFill>
                <a:srgbClr val="FF9900"/>
              </a:solidFill>
              <a:round/>
            </a:ln>
          </p:spPr>
          <p:txBody>
            <a:bodyPr anchor="t"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lvl="0">
                <a:lnSpc>
                  <a:spcPct val="150000"/>
                </a:lnSpc>
                <a:spcBef>
                  <a:spcPct val="20000"/>
                </a:spcBef>
                <a:buFont typeface="Arial" panose="020B0604020202020204" pitchFamily="34" charset="0"/>
              </a:pPr>
              <a:endParaRPr lang="zh-CN" altLang="en-US" sz="2800" b="0">
                <a:solidFill>
                  <a:srgbClr val="0033CC"/>
                </a:solidFill>
                <a:latin typeface="Times New Roman" panose="02020603050405020304" pitchFamily="18" charset="0"/>
                <a:ea typeface="Times New Roman" panose="02020603050405020304" pitchFamily="18" charset="0"/>
              </a:endParaRPr>
            </a:p>
          </p:txBody>
        </p:sp>
      </p:grpSp>
      <p:sp>
        <p:nvSpPr>
          <p:cNvPr id="58" name="椭圆 399372"/>
          <p:cNvSpPr/>
          <p:nvPr/>
        </p:nvSpPr>
        <p:spPr>
          <a:xfrm rot="21420000">
            <a:off x="3068545" y="4467779"/>
            <a:ext cx="79357" cy="95228"/>
          </a:xfrm>
          <a:prstGeom prst="ellipse">
            <a:avLst/>
          </a:prstGeom>
          <a:gradFill rotWithShape="0">
            <a:gsLst>
              <a:gs pos="0">
                <a:srgbClr val="FFFF00"/>
              </a:gs>
              <a:gs pos="100000">
                <a:srgbClr val="FF9900"/>
              </a:gs>
            </a:gsLst>
            <a:path path="shape">
              <a:fillToRect l="50000" t="50000" r="50000" b="50000"/>
            </a:path>
          </a:gradFill>
          <a:ln w="28575">
            <a:solidFill>
              <a:srgbClr val="FF9900"/>
            </a:solidFill>
            <a:round/>
          </a:ln>
        </p:spPr>
        <p:txBody>
          <a:bodyPr anchor="t"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lvl="0">
              <a:lnSpc>
                <a:spcPct val="150000"/>
              </a:lnSpc>
              <a:spcBef>
                <a:spcPct val="20000"/>
              </a:spcBef>
              <a:buFont typeface="Arial" panose="020B0604020202020204" pitchFamily="34" charset="0"/>
            </a:pPr>
            <a:endParaRPr lang="zh-CN" altLang="en-US" sz="2800" b="0">
              <a:solidFill>
                <a:srgbClr val="0033CC"/>
              </a:solidFill>
              <a:latin typeface="Times New Roman" panose="02020603050405020304" pitchFamily="18" charset="0"/>
              <a:ea typeface="Times New Roman" panose="02020603050405020304" pitchFamily="18" charset="0"/>
            </a:endParaRPr>
          </a:p>
        </p:txBody>
      </p:sp>
      <p:grpSp>
        <p:nvGrpSpPr>
          <p:cNvPr id="95" name="组合 94"/>
          <p:cNvGrpSpPr/>
          <p:nvPr/>
        </p:nvGrpSpPr>
        <p:grpSpPr>
          <a:xfrm>
            <a:off x="3443109" y="3994814"/>
            <a:ext cx="961802" cy="569781"/>
            <a:chOff x="3443109" y="3994814"/>
            <a:chExt cx="961802" cy="569781"/>
          </a:xfrm>
        </p:grpSpPr>
        <p:sp>
          <p:nvSpPr>
            <p:cNvPr id="22" name="任意多边形 399369"/>
            <p:cNvSpPr>
              <a:spLocks noChangeArrowheads="1"/>
            </p:cNvSpPr>
            <p:nvPr/>
          </p:nvSpPr>
          <p:spPr bwMode="auto">
            <a:xfrm>
              <a:off x="3443109" y="4151939"/>
              <a:ext cx="961802" cy="399957"/>
            </a:xfrm>
            <a:custGeom>
              <a:avLst/>
              <a:gdLst>
                <a:gd name="T0" fmla="*/ 0 w 1057"/>
                <a:gd name="T1" fmla="*/ 2147483646 h 440"/>
                <a:gd name="T2" fmla="*/ 2147483646 w 1057"/>
                <a:gd name="T3" fmla="*/ 2147483646 h 440"/>
                <a:gd name="T4" fmla="*/ 2147483646 w 1057"/>
                <a:gd name="T5" fmla="*/ 2147483646 h 440"/>
                <a:gd name="T6" fmla="*/ 2147483646 w 1057"/>
                <a:gd name="T7" fmla="*/ 2147483646 h 440"/>
                <a:gd name="T8" fmla="*/ 2147483646 w 1057"/>
                <a:gd name="T9" fmla="*/ 0 h 4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57" h="440">
                  <a:moveTo>
                    <a:pt x="0" y="117"/>
                  </a:moveTo>
                  <a:cubicBezTo>
                    <a:pt x="38" y="144"/>
                    <a:pt x="133" y="229"/>
                    <a:pt x="228" y="282"/>
                  </a:cubicBezTo>
                  <a:cubicBezTo>
                    <a:pt x="323" y="335"/>
                    <a:pt x="474" y="440"/>
                    <a:pt x="571" y="434"/>
                  </a:cubicBezTo>
                  <a:cubicBezTo>
                    <a:pt x="668" y="428"/>
                    <a:pt x="728" y="320"/>
                    <a:pt x="809" y="248"/>
                  </a:cubicBezTo>
                  <a:cubicBezTo>
                    <a:pt x="890" y="176"/>
                    <a:pt x="1005" y="52"/>
                    <a:pt x="1057" y="0"/>
                  </a:cubicBezTo>
                </a:path>
              </a:pathLst>
            </a:custGeom>
            <a:noFill/>
            <a:ln w="101600">
              <a:solidFill>
                <a:srgbClr val="FF0000"/>
              </a:solidFill>
              <a:round/>
            </a:ln>
          </p:spPr>
          <p:txBody>
            <a:bodyPr anchor="t"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a:lnSpc>
                  <a:spcPct val="150000"/>
                </a:lnSpc>
              </a:pPr>
              <a:endParaRPr lang="zh-CN" altLang="en-US" sz="2600">
                <a:ea typeface="微软雅黑" panose="020B0503020204020204" charset="-122"/>
              </a:endParaRPr>
            </a:p>
          </p:txBody>
        </p:sp>
        <p:sp>
          <p:nvSpPr>
            <p:cNvPr id="59" name="任意多边形 399373"/>
            <p:cNvSpPr>
              <a:spLocks noChangeArrowheads="1"/>
            </p:cNvSpPr>
            <p:nvPr/>
          </p:nvSpPr>
          <p:spPr bwMode="auto">
            <a:xfrm>
              <a:off x="3549447" y="3994814"/>
              <a:ext cx="753888" cy="569781"/>
            </a:xfrm>
            <a:custGeom>
              <a:avLst/>
              <a:gdLst>
                <a:gd name="T0" fmla="*/ 0 w 575"/>
                <a:gd name="T1" fmla="*/ 2147483646 h 434"/>
                <a:gd name="T2" fmla="*/ 2147483646 w 575"/>
                <a:gd name="T3" fmla="*/ 2147483646 h 434"/>
                <a:gd name="T4" fmla="*/ 2147483646 w 575"/>
                <a:gd name="T5" fmla="*/ 2147483646 h 434"/>
                <a:gd name="T6" fmla="*/ 2147483646 w 575"/>
                <a:gd name="T7" fmla="*/ 2147483646 h 434"/>
                <a:gd name="T8" fmla="*/ 2147483646 w 575"/>
                <a:gd name="T9" fmla="*/ 0 h 43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5" h="433">
                  <a:moveTo>
                    <a:pt x="0" y="83"/>
                  </a:moveTo>
                  <a:cubicBezTo>
                    <a:pt x="26" y="105"/>
                    <a:pt x="107" y="156"/>
                    <a:pt x="151" y="214"/>
                  </a:cubicBezTo>
                  <a:cubicBezTo>
                    <a:pt x="195" y="272"/>
                    <a:pt x="214" y="424"/>
                    <a:pt x="261" y="429"/>
                  </a:cubicBezTo>
                  <a:cubicBezTo>
                    <a:pt x="308" y="434"/>
                    <a:pt x="379" y="313"/>
                    <a:pt x="431" y="242"/>
                  </a:cubicBezTo>
                  <a:cubicBezTo>
                    <a:pt x="483" y="171"/>
                    <a:pt x="545" y="50"/>
                    <a:pt x="575" y="0"/>
                  </a:cubicBezTo>
                </a:path>
              </a:pathLst>
            </a:custGeom>
            <a:noFill/>
            <a:ln w="101600">
              <a:solidFill>
                <a:srgbClr val="FF0000"/>
              </a:solidFill>
              <a:round/>
            </a:ln>
          </p:spPr>
          <p:txBody>
            <a:bodyPr anchor="t"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a:lnSpc>
                  <a:spcPct val="150000"/>
                </a:lnSpc>
              </a:pPr>
              <a:endParaRPr lang="zh-CN" altLang="en-US" sz="2600">
                <a:ea typeface="微软雅黑" panose="020B0503020204020204" charset="-122"/>
              </a:endParaRPr>
            </a:p>
          </p:txBody>
        </p:sp>
      </p:grpSp>
      <p:grpSp>
        <p:nvGrpSpPr>
          <p:cNvPr id="101" name="组合 100"/>
          <p:cNvGrpSpPr/>
          <p:nvPr/>
        </p:nvGrpSpPr>
        <p:grpSpPr>
          <a:xfrm>
            <a:off x="6568173" y="3994814"/>
            <a:ext cx="961802" cy="620567"/>
            <a:chOff x="6568173" y="3994814"/>
            <a:chExt cx="961802" cy="620567"/>
          </a:xfrm>
        </p:grpSpPr>
        <p:sp>
          <p:nvSpPr>
            <p:cNvPr id="26" name="任意多边形 399379"/>
            <p:cNvSpPr>
              <a:spLocks noChangeArrowheads="1"/>
            </p:cNvSpPr>
            <p:nvPr/>
          </p:nvSpPr>
          <p:spPr bwMode="auto">
            <a:xfrm>
              <a:off x="6568173" y="4151939"/>
              <a:ext cx="961802" cy="399957"/>
            </a:xfrm>
            <a:custGeom>
              <a:avLst/>
              <a:gdLst>
                <a:gd name="T0" fmla="*/ 0 w 1057"/>
                <a:gd name="T1" fmla="*/ 2147483646 h 440"/>
                <a:gd name="T2" fmla="*/ 2147483646 w 1057"/>
                <a:gd name="T3" fmla="*/ 2147483646 h 440"/>
                <a:gd name="T4" fmla="*/ 2147483646 w 1057"/>
                <a:gd name="T5" fmla="*/ 2147483646 h 440"/>
                <a:gd name="T6" fmla="*/ 2147483646 w 1057"/>
                <a:gd name="T7" fmla="*/ 2147483646 h 440"/>
                <a:gd name="T8" fmla="*/ 2147483646 w 1057"/>
                <a:gd name="T9" fmla="*/ 0 h 4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57" h="440">
                  <a:moveTo>
                    <a:pt x="0" y="117"/>
                  </a:moveTo>
                  <a:cubicBezTo>
                    <a:pt x="38" y="144"/>
                    <a:pt x="133" y="229"/>
                    <a:pt x="228" y="282"/>
                  </a:cubicBezTo>
                  <a:cubicBezTo>
                    <a:pt x="323" y="335"/>
                    <a:pt x="474" y="440"/>
                    <a:pt x="571" y="434"/>
                  </a:cubicBezTo>
                  <a:cubicBezTo>
                    <a:pt x="668" y="428"/>
                    <a:pt x="728" y="320"/>
                    <a:pt x="809" y="248"/>
                  </a:cubicBezTo>
                  <a:cubicBezTo>
                    <a:pt x="890" y="176"/>
                    <a:pt x="1005" y="52"/>
                    <a:pt x="1057" y="0"/>
                  </a:cubicBezTo>
                </a:path>
              </a:pathLst>
            </a:custGeom>
            <a:noFill/>
            <a:ln w="101600">
              <a:solidFill>
                <a:srgbClr val="000099"/>
              </a:solidFill>
              <a:round/>
            </a:ln>
          </p:spPr>
          <p:txBody>
            <a:bodyPr anchor="t"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a:lnSpc>
                  <a:spcPct val="150000"/>
                </a:lnSpc>
              </a:pPr>
              <a:endParaRPr lang="zh-CN" altLang="en-US" sz="2600">
                <a:ea typeface="微软雅黑" panose="020B0503020204020204" charset="-122"/>
              </a:endParaRPr>
            </a:p>
          </p:txBody>
        </p:sp>
        <p:sp>
          <p:nvSpPr>
            <p:cNvPr id="28" name="任意多边形 399383"/>
            <p:cNvSpPr>
              <a:spLocks noChangeArrowheads="1"/>
            </p:cNvSpPr>
            <p:nvPr/>
          </p:nvSpPr>
          <p:spPr bwMode="auto">
            <a:xfrm>
              <a:off x="6726887" y="3994814"/>
              <a:ext cx="753888" cy="569781"/>
            </a:xfrm>
            <a:custGeom>
              <a:avLst/>
              <a:gdLst>
                <a:gd name="T0" fmla="*/ 0 w 575"/>
                <a:gd name="T1" fmla="*/ 2147483646 h 434"/>
                <a:gd name="T2" fmla="*/ 2147483646 w 575"/>
                <a:gd name="T3" fmla="*/ 2147483646 h 434"/>
                <a:gd name="T4" fmla="*/ 2147483646 w 575"/>
                <a:gd name="T5" fmla="*/ 2147483646 h 434"/>
                <a:gd name="T6" fmla="*/ 2147483646 w 575"/>
                <a:gd name="T7" fmla="*/ 2147483646 h 434"/>
                <a:gd name="T8" fmla="*/ 2147483646 w 575"/>
                <a:gd name="T9" fmla="*/ 0 h 43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5" h="433">
                  <a:moveTo>
                    <a:pt x="0" y="83"/>
                  </a:moveTo>
                  <a:cubicBezTo>
                    <a:pt x="26" y="105"/>
                    <a:pt x="107" y="156"/>
                    <a:pt x="151" y="214"/>
                  </a:cubicBezTo>
                  <a:cubicBezTo>
                    <a:pt x="195" y="272"/>
                    <a:pt x="214" y="424"/>
                    <a:pt x="261" y="429"/>
                  </a:cubicBezTo>
                  <a:cubicBezTo>
                    <a:pt x="308" y="434"/>
                    <a:pt x="379" y="313"/>
                    <a:pt x="431" y="242"/>
                  </a:cubicBezTo>
                  <a:cubicBezTo>
                    <a:pt x="483" y="171"/>
                    <a:pt x="545" y="50"/>
                    <a:pt x="575" y="0"/>
                  </a:cubicBezTo>
                </a:path>
              </a:pathLst>
            </a:custGeom>
            <a:noFill/>
            <a:ln w="101600">
              <a:solidFill>
                <a:srgbClr val="000099"/>
              </a:solidFill>
              <a:round/>
            </a:ln>
          </p:spPr>
          <p:txBody>
            <a:bodyPr anchor="t"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a:lnSpc>
                  <a:spcPct val="150000"/>
                </a:lnSpc>
              </a:pPr>
              <a:endParaRPr lang="zh-CN" altLang="en-US" sz="2600">
                <a:ea typeface="微软雅黑" panose="020B0503020204020204" charset="-122"/>
              </a:endParaRPr>
            </a:p>
          </p:txBody>
        </p:sp>
        <p:sp>
          <p:nvSpPr>
            <p:cNvPr id="62" name="椭圆 399384"/>
            <p:cNvSpPr/>
            <p:nvPr/>
          </p:nvSpPr>
          <p:spPr>
            <a:xfrm rot="21360000">
              <a:off x="7006222" y="4520153"/>
              <a:ext cx="77769" cy="95228"/>
            </a:xfrm>
            <a:prstGeom prst="ellipse">
              <a:avLst/>
            </a:prstGeom>
            <a:gradFill rotWithShape="0">
              <a:gsLst>
                <a:gs pos="0">
                  <a:srgbClr val="FFFF00"/>
                </a:gs>
                <a:gs pos="100000">
                  <a:srgbClr val="FF9900"/>
                </a:gs>
              </a:gsLst>
              <a:path path="shape">
                <a:fillToRect l="50000" t="50000" r="50000" b="50000"/>
              </a:path>
            </a:gradFill>
            <a:ln w="28575">
              <a:solidFill>
                <a:srgbClr val="FF9900"/>
              </a:solidFill>
              <a:round/>
            </a:ln>
          </p:spPr>
          <p:txBody>
            <a:bodyPr anchor="t"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lvl="0">
                <a:lnSpc>
                  <a:spcPct val="150000"/>
                </a:lnSpc>
                <a:spcBef>
                  <a:spcPct val="20000"/>
                </a:spcBef>
                <a:buFont typeface="Arial" panose="020B0604020202020204" pitchFamily="34" charset="0"/>
              </a:pPr>
              <a:endParaRPr lang="zh-CN" altLang="en-US" sz="2800" b="0">
                <a:solidFill>
                  <a:srgbClr val="0033CC"/>
                </a:solidFill>
                <a:latin typeface="Times New Roman" panose="02020603050405020304" pitchFamily="18" charset="0"/>
                <a:ea typeface="Times New Roman" panose="02020603050405020304" pitchFamily="18" charset="0"/>
              </a:endParaRPr>
            </a:p>
          </p:txBody>
        </p:sp>
      </p:grpSp>
      <p:grpSp>
        <p:nvGrpSpPr>
          <p:cNvPr id="98" name="组合 97"/>
          <p:cNvGrpSpPr/>
          <p:nvPr/>
        </p:nvGrpSpPr>
        <p:grpSpPr>
          <a:xfrm>
            <a:off x="6645359" y="3021945"/>
            <a:ext cx="857052" cy="599892"/>
            <a:chOff x="6650704" y="3053687"/>
            <a:chExt cx="857052" cy="599892"/>
          </a:xfrm>
        </p:grpSpPr>
        <p:sp>
          <p:nvSpPr>
            <p:cNvPr id="6" name="任意多边形 399389"/>
            <p:cNvSpPr>
              <a:spLocks noChangeArrowheads="1"/>
            </p:cNvSpPr>
            <p:nvPr/>
          </p:nvSpPr>
          <p:spPr bwMode="auto">
            <a:xfrm>
              <a:off x="6777675" y="3101257"/>
              <a:ext cx="677706" cy="552322"/>
            </a:xfrm>
            <a:custGeom>
              <a:avLst/>
              <a:gdLst>
                <a:gd name="T0" fmla="*/ 0 w 745"/>
                <a:gd name="T1" fmla="*/ 2147483646 h 605"/>
                <a:gd name="T2" fmla="*/ 2147483646 w 745"/>
                <a:gd name="T3" fmla="*/ 2147483646 h 605"/>
                <a:gd name="T4" fmla="*/ 2147483646 w 745"/>
                <a:gd name="T5" fmla="*/ 2147483646 h 605"/>
                <a:gd name="T6" fmla="*/ 2147483646 w 745"/>
                <a:gd name="T7" fmla="*/ 2147483646 h 605"/>
                <a:gd name="T8" fmla="*/ 2147483646 w 745"/>
                <a:gd name="T9" fmla="*/ 2147483646 h 60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45" h="605">
                  <a:moveTo>
                    <a:pt x="0" y="605"/>
                  </a:moveTo>
                  <a:cubicBezTo>
                    <a:pt x="22" y="571"/>
                    <a:pt x="78" y="506"/>
                    <a:pt x="124" y="408"/>
                  </a:cubicBezTo>
                  <a:cubicBezTo>
                    <a:pt x="170" y="310"/>
                    <a:pt x="214" y="30"/>
                    <a:pt x="279" y="15"/>
                  </a:cubicBezTo>
                  <a:cubicBezTo>
                    <a:pt x="344" y="0"/>
                    <a:pt x="439" y="234"/>
                    <a:pt x="517" y="315"/>
                  </a:cubicBezTo>
                  <a:cubicBezTo>
                    <a:pt x="595" y="396"/>
                    <a:pt x="698" y="462"/>
                    <a:pt x="745" y="501"/>
                  </a:cubicBezTo>
                </a:path>
              </a:pathLst>
            </a:custGeom>
            <a:noFill/>
            <a:ln w="101600">
              <a:solidFill>
                <a:srgbClr val="FF0000"/>
              </a:solidFill>
              <a:round/>
            </a:ln>
          </p:spPr>
          <p:txBody>
            <a:bodyPr anchor="t"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a:lnSpc>
                  <a:spcPct val="150000"/>
                </a:lnSpc>
              </a:pPr>
              <a:endParaRPr lang="zh-CN" altLang="en-US" sz="2600">
                <a:ea typeface="微软雅黑" panose="020B0503020204020204" charset="-122"/>
              </a:endParaRPr>
            </a:p>
          </p:txBody>
        </p:sp>
        <p:grpSp>
          <p:nvGrpSpPr>
            <p:cNvPr id="97" name="组合 96"/>
            <p:cNvGrpSpPr/>
            <p:nvPr/>
          </p:nvGrpSpPr>
          <p:grpSpPr>
            <a:xfrm>
              <a:off x="6650704" y="3053687"/>
              <a:ext cx="857052" cy="522569"/>
              <a:chOff x="6216426" y="3070351"/>
              <a:chExt cx="857052" cy="522569"/>
            </a:xfrm>
          </p:grpSpPr>
          <p:sp>
            <p:nvSpPr>
              <p:cNvPr id="65" name="任意多边形 399388"/>
              <p:cNvSpPr>
                <a:spLocks noChangeArrowheads="1"/>
              </p:cNvSpPr>
              <p:nvPr/>
            </p:nvSpPr>
            <p:spPr bwMode="auto">
              <a:xfrm>
                <a:off x="6216426" y="3119954"/>
                <a:ext cx="857052" cy="472966"/>
              </a:xfrm>
              <a:custGeom>
                <a:avLst/>
                <a:gdLst>
                  <a:gd name="T0" fmla="*/ 0 w 941"/>
                  <a:gd name="T1" fmla="*/ 2147483646 h 519"/>
                  <a:gd name="T2" fmla="*/ 2147483646 w 941"/>
                  <a:gd name="T3" fmla="*/ 2147483646 h 519"/>
                  <a:gd name="T4" fmla="*/ 2147483646 w 941"/>
                  <a:gd name="T5" fmla="*/ 2147483646 h 519"/>
                  <a:gd name="T6" fmla="*/ 2147483646 w 941"/>
                  <a:gd name="T7" fmla="*/ 2147483646 h 519"/>
                  <a:gd name="T8" fmla="*/ 2147483646 w 941"/>
                  <a:gd name="T9" fmla="*/ 2147483646 h 51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41" h="519">
                    <a:moveTo>
                      <a:pt x="0" y="519"/>
                    </a:moveTo>
                    <a:cubicBezTo>
                      <a:pt x="28" y="474"/>
                      <a:pt x="98" y="336"/>
                      <a:pt x="165" y="250"/>
                    </a:cubicBezTo>
                    <a:cubicBezTo>
                      <a:pt x="232" y="164"/>
                      <a:pt x="308" y="4"/>
                      <a:pt x="403" y="2"/>
                    </a:cubicBezTo>
                    <a:cubicBezTo>
                      <a:pt x="498" y="0"/>
                      <a:pt x="644" y="188"/>
                      <a:pt x="734" y="240"/>
                    </a:cubicBezTo>
                    <a:cubicBezTo>
                      <a:pt x="824" y="292"/>
                      <a:pt x="898" y="297"/>
                      <a:pt x="941" y="312"/>
                    </a:cubicBezTo>
                  </a:path>
                </a:pathLst>
              </a:custGeom>
              <a:noFill/>
              <a:ln w="101600">
                <a:solidFill>
                  <a:srgbClr val="FF0000"/>
                </a:solidFill>
                <a:round/>
              </a:ln>
            </p:spPr>
            <p:txBody>
              <a:bodyPr anchor="t"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a:lnSpc>
                    <a:spcPct val="150000"/>
                  </a:lnSpc>
                </a:pPr>
                <a:endParaRPr lang="zh-CN" altLang="en-US" sz="2600">
                  <a:ea typeface="微软雅黑" panose="020B0503020204020204" charset="-122"/>
                </a:endParaRPr>
              </a:p>
            </p:txBody>
          </p:sp>
          <p:sp>
            <p:nvSpPr>
              <p:cNvPr id="66" name="椭圆 399390"/>
              <p:cNvSpPr/>
              <p:nvPr/>
            </p:nvSpPr>
            <p:spPr>
              <a:xfrm rot="21420000">
                <a:off x="6551746" y="3070351"/>
                <a:ext cx="82531" cy="99990"/>
              </a:xfrm>
              <a:prstGeom prst="ellipse">
                <a:avLst/>
              </a:prstGeom>
              <a:gradFill rotWithShape="0">
                <a:gsLst>
                  <a:gs pos="0">
                    <a:srgbClr val="FFFF00"/>
                  </a:gs>
                  <a:gs pos="100000">
                    <a:srgbClr val="FF9900"/>
                  </a:gs>
                </a:gsLst>
                <a:path path="shape">
                  <a:fillToRect l="50000" t="50000" r="50000" b="50000"/>
                </a:path>
              </a:gradFill>
              <a:ln w="28575">
                <a:solidFill>
                  <a:srgbClr val="FF9900"/>
                </a:solidFill>
                <a:round/>
              </a:ln>
            </p:spPr>
            <p:txBody>
              <a:bodyPr anchor="t"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lvl="0">
                  <a:lnSpc>
                    <a:spcPct val="150000"/>
                  </a:lnSpc>
                  <a:spcBef>
                    <a:spcPct val="20000"/>
                  </a:spcBef>
                  <a:buFont typeface="Arial" panose="020B0604020202020204" pitchFamily="34" charset="0"/>
                </a:pPr>
                <a:endParaRPr lang="zh-CN" altLang="en-US" sz="2800" b="0">
                  <a:solidFill>
                    <a:srgbClr val="0033CC"/>
                  </a:solidFill>
                  <a:latin typeface="Times New Roman" panose="02020603050405020304" pitchFamily="18" charset="0"/>
                  <a:ea typeface="Times New Roman" panose="02020603050405020304" pitchFamily="18" charset="0"/>
                </a:endParaRPr>
              </a:p>
            </p:txBody>
          </p:sp>
        </p:grpSp>
      </p:grpSp>
      <p:sp>
        <p:nvSpPr>
          <p:cNvPr id="72" name="任意多边形 399404"/>
          <p:cNvSpPr>
            <a:spLocks noChangeArrowheads="1"/>
          </p:cNvSpPr>
          <p:nvPr/>
        </p:nvSpPr>
        <p:spPr bwMode="auto">
          <a:xfrm>
            <a:off x="6928451" y="4696326"/>
            <a:ext cx="560258" cy="184107"/>
          </a:xfrm>
          <a:custGeom>
            <a:avLst/>
            <a:gdLst>
              <a:gd name="T0" fmla="*/ 2147483646 w 327"/>
              <a:gd name="T1" fmla="*/ 0 h 238"/>
              <a:gd name="T2" fmla="*/ 2147483646 w 327"/>
              <a:gd name="T3" fmla="*/ 2147483646 h 238"/>
              <a:gd name="T4" fmla="*/ 0 w 327"/>
              <a:gd name="T5" fmla="*/ 2147483646 h 238"/>
              <a:gd name="T6" fmla="*/ 0 60000 65536"/>
              <a:gd name="T7" fmla="*/ 0 60000 65536"/>
              <a:gd name="T8" fmla="*/ 0 60000 65536"/>
            </a:gdLst>
            <a:ahLst/>
            <a:cxnLst>
              <a:cxn ang="T6">
                <a:pos x="T0" y="T1"/>
              </a:cxn>
              <a:cxn ang="T7">
                <a:pos x="T2" y="T3"/>
              </a:cxn>
              <a:cxn ang="T8">
                <a:pos x="T4" y="T5"/>
              </a:cxn>
            </a:cxnLst>
            <a:rect l="0" t="0" r="r" b="b"/>
            <a:pathLst>
              <a:path w="327" h="238">
                <a:moveTo>
                  <a:pt x="327" y="0"/>
                </a:moveTo>
                <a:cubicBezTo>
                  <a:pt x="301" y="23"/>
                  <a:pt x="232" y="99"/>
                  <a:pt x="178" y="139"/>
                </a:cubicBezTo>
                <a:cubicBezTo>
                  <a:pt x="124" y="179"/>
                  <a:pt x="37" y="218"/>
                  <a:pt x="0" y="238"/>
                </a:cubicBezTo>
              </a:path>
            </a:pathLst>
          </a:custGeom>
          <a:noFill/>
          <a:ln w="9525">
            <a:solidFill>
              <a:schemeClr val="tx1"/>
            </a:solidFill>
            <a:prstDash val="sysDot"/>
            <a:round/>
          </a:ln>
        </p:spPr>
        <p:txBody>
          <a:bodyPr anchor="t"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a:lnSpc>
                <a:spcPct val="150000"/>
              </a:lnSpc>
            </a:pPr>
            <a:endParaRPr lang="zh-CN" altLang="en-US" sz="2600">
              <a:ea typeface="微软雅黑" panose="020B0503020204020204" charset="-122"/>
            </a:endParaRPr>
          </a:p>
        </p:txBody>
      </p:sp>
      <p:sp>
        <p:nvSpPr>
          <p:cNvPr id="75" name="任意多边形 399425"/>
          <p:cNvSpPr>
            <a:spLocks noChangeArrowheads="1"/>
          </p:cNvSpPr>
          <p:nvPr/>
        </p:nvSpPr>
        <p:spPr bwMode="auto">
          <a:xfrm>
            <a:off x="2535268" y="4620143"/>
            <a:ext cx="838006" cy="380912"/>
          </a:xfrm>
          <a:custGeom>
            <a:avLst/>
            <a:gdLst>
              <a:gd name="T0" fmla="*/ 0 w 298"/>
              <a:gd name="T1" fmla="*/ 0 h 199"/>
              <a:gd name="T2" fmla="*/ 2147483646 w 298"/>
              <a:gd name="T3" fmla="*/ 2147483646 h 199"/>
              <a:gd name="T4" fmla="*/ 2147483646 w 298"/>
              <a:gd name="T5" fmla="*/ 2147483646 h 199"/>
              <a:gd name="T6" fmla="*/ 0 60000 65536"/>
              <a:gd name="T7" fmla="*/ 0 60000 65536"/>
              <a:gd name="T8" fmla="*/ 0 60000 65536"/>
            </a:gdLst>
            <a:ahLst/>
            <a:cxnLst>
              <a:cxn ang="T6">
                <a:pos x="T0" y="T1"/>
              </a:cxn>
              <a:cxn ang="T7">
                <a:pos x="T2" y="T3"/>
              </a:cxn>
              <a:cxn ang="T8">
                <a:pos x="T4" y="T5"/>
              </a:cxn>
            </a:cxnLst>
            <a:rect l="0" t="0" r="r" b="b"/>
            <a:pathLst>
              <a:path w="298" h="199">
                <a:moveTo>
                  <a:pt x="0" y="0"/>
                </a:moveTo>
                <a:cubicBezTo>
                  <a:pt x="27" y="22"/>
                  <a:pt x="109" y="107"/>
                  <a:pt x="159" y="140"/>
                </a:cubicBezTo>
                <a:cubicBezTo>
                  <a:pt x="209" y="173"/>
                  <a:pt x="269" y="187"/>
                  <a:pt x="298" y="199"/>
                </a:cubicBezTo>
              </a:path>
            </a:pathLst>
          </a:custGeom>
          <a:noFill/>
          <a:ln w="9525">
            <a:solidFill>
              <a:schemeClr val="tx1"/>
            </a:solidFill>
            <a:prstDash val="sysDot"/>
            <a:round/>
          </a:ln>
        </p:spPr>
        <p:txBody>
          <a:bodyPr anchor="t"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a:lnSpc>
                <a:spcPct val="150000"/>
              </a:lnSpc>
            </a:pPr>
            <a:endParaRPr lang="zh-CN" altLang="en-US" sz="2600">
              <a:ea typeface="微软雅黑" panose="020B0503020204020204" charset="-122"/>
            </a:endParaRPr>
          </a:p>
        </p:txBody>
      </p:sp>
      <p:sp>
        <p:nvSpPr>
          <p:cNvPr id="76" name="任意多边形 399427"/>
          <p:cNvSpPr>
            <a:spLocks noChangeArrowheads="1"/>
          </p:cNvSpPr>
          <p:nvPr/>
        </p:nvSpPr>
        <p:spPr bwMode="auto">
          <a:xfrm>
            <a:off x="3525639" y="4620144"/>
            <a:ext cx="304729" cy="304729"/>
          </a:xfrm>
          <a:custGeom>
            <a:avLst/>
            <a:gdLst>
              <a:gd name="T0" fmla="*/ 2147483646 w 99"/>
              <a:gd name="T1" fmla="*/ 0 h 233"/>
              <a:gd name="T2" fmla="*/ 0 w 99"/>
              <a:gd name="T3" fmla="*/ 2147483646 h 233"/>
              <a:gd name="T4" fmla="*/ 0 60000 65536"/>
              <a:gd name="T5" fmla="*/ 0 60000 65536"/>
            </a:gdLst>
            <a:ahLst/>
            <a:cxnLst>
              <a:cxn ang="T4">
                <a:pos x="T0" y="T1"/>
              </a:cxn>
              <a:cxn ang="T5">
                <a:pos x="T2" y="T3"/>
              </a:cxn>
            </a:cxnLst>
            <a:rect l="0" t="0" r="r" b="b"/>
            <a:pathLst>
              <a:path w="99" h="233">
                <a:moveTo>
                  <a:pt x="99" y="0"/>
                </a:moveTo>
                <a:cubicBezTo>
                  <a:pt x="83" y="40"/>
                  <a:pt x="21" y="184"/>
                  <a:pt x="0" y="233"/>
                </a:cubicBezTo>
              </a:path>
            </a:pathLst>
          </a:custGeom>
          <a:noFill/>
          <a:ln w="9525">
            <a:solidFill>
              <a:schemeClr val="tx1"/>
            </a:solidFill>
            <a:prstDash val="sysDot"/>
            <a:round/>
          </a:ln>
        </p:spPr>
        <p:txBody>
          <a:bodyPr anchor="t"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a:lnSpc>
                <a:spcPct val="150000"/>
              </a:lnSpc>
            </a:pPr>
            <a:endParaRPr lang="zh-CN" altLang="en-US" sz="2600">
              <a:ea typeface="微软雅黑" panose="020B0503020204020204" charset="-122"/>
            </a:endParaRPr>
          </a:p>
        </p:txBody>
      </p:sp>
      <p:sp>
        <p:nvSpPr>
          <p:cNvPr id="77" name="任意多边形 399428"/>
          <p:cNvSpPr>
            <a:spLocks noChangeArrowheads="1"/>
          </p:cNvSpPr>
          <p:nvPr/>
        </p:nvSpPr>
        <p:spPr bwMode="auto">
          <a:xfrm>
            <a:off x="3755774" y="4620143"/>
            <a:ext cx="607872" cy="260290"/>
          </a:xfrm>
          <a:custGeom>
            <a:avLst/>
            <a:gdLst>
              <a:gd name="T0" fmla="*/ 2147483646 w 327"/>
              <a:gd name="T1" fmla="*/ 0 h 238"/>
              <a:gd name="T2" fmla="*/ 2147483646 w 327"/>
              <a:gd name="T3" fmla="*/ 2147483646 h 238"/>
              <a:gd name="T4" fmla="*/ 0 w 327"/>
              <a:gd name="T5" fmla="*/ 2147483646 h 238"/>
              <a:gd name="T6" fmla="*/ 0 60000 65536"/>
              <a:gd name="T7" fmla="*/ 0 60000 65536"/>
              <a:gd name="T8" fmla="*/ 0 60000 65536"/>
            </a:gdLst>
            <a:ahLst/>
            <a:cxnLst>
              <a:cxn ang="T6">
                <a:pos x="T0" y="T1"/>
              </a:cxn>
              <a:cxn ang="T7">
                <a:pos x="T2" y="T3"/>
              </a:cxn>
              <a:cxn ang="T8">
                <a:pos x="T4" y="T5"/>
              </a:cxn>
            </a:cxnLst>
            <a:rect l="0" t="0" r="r" b="b"/>
            <a:pathLst>
              <a:path w="327" h="238">
                <a:moveTo>
                  <a:pt x="327" y="0"/>
                </a:moveTo>
                <a:cubicBezTo>
                  <a:pt x="301" y="23"/>
                  <a:pt x="232" y="99"/>
                  <a:pt x="178" y="139"/>
                </a:cubicBezTo>
                <a:cubicBezTo>
                  <a:pt x="124" y="179"/>
                  <a:pt x="37" y="218"/>
                  <a:pt x="0" y="238"/>
                </a:cubicBezTo>
              </a:path>
            </a:pathLst>
          </a:custGeom>
          <a:noFill/>
          <a:ln w="9525">
            <a:solidFill>
              <a:schemeClr val="tx1"/>
            </a:solidFill>
            <a:prstDash val="sysDot"/>
            <a:round/>
          </a:ln>
        </p:spPr>
        <p:txBody>
          <a:bodyPr anchor="t"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a:lnSpc>
                <a:spcPct val="150000"/>
              </a:lnSpc>
            </a:pPr>
            <a:endParaRPr lang="zh-CN" altLang="en-US" sz="2600">
              <a:ea typeface="微软雅黑" panose="020B0503020204020204" charset="-122"/>
            </a:endParaRPr>
          </a:p>
        </p:txBody>
      </p:sp>
      <p:sp>
        <p:nvSpPr>
          <p:cNvPr id="78" name="椭圆 399374"/>
          <p:cNvSpPr/>
          <p:nvPr/>
        </p:nvSpPr>
        <p:spPr>
          <a:xfrm rot="21360000">
            <a:off x="3881157" y="4520153"/>
            <a:ext cx="77770" cy="95228"/>
          </a:xfrm>
          <a:prstGeom prst="ellipse">
            <a:avLst/>
          </a:prstGeom>
          <a:gradFill rotWithShape="0">
            <a:gsLst>
              <a:gs pos="0">
                <a:srgbClr val="FFFF00"/>
              </a:gs>
              <a:gs pos="100000">
                <a:srgbClr val="FF9900"/>
              </a:gs>
            </a:gsLst>
            <a:path path="shape">
              <a:fillToRect l="50000" t="50000" r="50000" b="50000"/>
            </a:path>
          </a:gradFill>
          <a:ln w="28575">
            <a:solidFill>
              <a:srgbClr val="FF9900"/>
            </a:solidFill>
            <a:round/>
          </a:ln>
        </p:spPr>
        <p:txBody>
          <a:bodyPr anchor="t"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lvl="0">
              <a:lnSpc>
                <a:spcPct val="150000"/>
              </a:lnSpc>
              <a:spcBef>
                <a:spcPct val="20000"/>
              </a:spcBef>
              <a:buFont typeface="Arial" panose="020B0604020202020204" pitchFamily="34" charset="0"/>
            </a:pPr>
            <a:endParaRPr lang="zh-CN" altLang="en-US" sz="2800" b="0">
              <a:solidFill>
                <a:srgbClr val="0033CC"/>
              </a:solidFill>
              <a:latin typeface="Times New Roman" panose="02020603050405020304" pitchFamily="18" charset="0"/>
              <a:ea typeface="Times New Roman" panose="02020603050405020304" pitchFamily="18" charset="0"/>
            </a:endParaRPr>
          </a:p>
        </p:txBody>
      </p:sp>
      <p:grpSp>
        <p:nvGrpSpPr>
          <p:cNvPr id="100" name="组合 99"/>
          <p:cNvGrpSpPr/>
          <p:nvPr/>
        </p:nvGrpSpPr>
        <p:grpSpPr>
          <a:xfrm>
            <a:off x="5923798" y="4063454"/>
            <a:ext cx="612633" cy="480506"/>
            <a:chOff x="5518170" y="4137654"/>
            <a:chExt cx="612633" cy="480506"/>
          </a:xfrm>
        </p:grpSpPr>
        <p:grpSp>
          <p:nvGrpSpPr>
            <p:cNvPr id="99" name="组合 98"/>
            <p:cNvGrpSpPr/>
            <p:nvPr/>
          </p:nvGrpSpPr>
          <p:grpSpPr>
            <a:xfrm>
              <a:off x="5518170" y="4137654"/>
              <a:ext cx="612633" cy="422178"/>
              <a:chOff x="5896816" y="4142416"/>
              <a:chExt cx="612633" cy="422178"/>
            </a:xfrm>
          </p:grpSpPr>
          <p:sp>
            <p:nvSpPr>
              <p:cNvPr id="27" name="任意多边形 399380"/>
              <p:cNvSpPr>
                <a:spLocks noChangeArrowheads="1"/>
              </p:cNvSpPr>
              <p:nvPr/>
            </p:nvSpPr>
            <p:spPr bwMode="auto">
              <a:xfrm>
                <a:off x="5896816" y="4301130"/>
                <a:ext cx="612633" cy="263464"/>
              </a:xfrm>
              <a:custGeom>
                <a:avLst/>
                <a:gdLst>
                  <a:gd name="T0" fmla="*/ 0 w 672"/>
                  <a:gd name="T1" fmla="*/ 0 h 290"/>
                  <a:gd name="T2" fmla="*/ 2147483646 w 672"/>
                  <a:gd name="T3" fmla="*/ 2147483646 h 290"/>
                  <a:gd name="T4" fmla="*/ 2147483646 w 672"/>
                  <a:gd name="T5" fmla="*/ 2147483646 h 290"/>
                  <a:gd name="T6" fmla="*/ 2147483646 w 672"/>
                  <a:gd name="T7" fmla="*/ 2147483646 h 290"/>
                  <a:gd name="T8" fmla="*/ 2147483646 w 672"/>
                  <a:gd name="T9" fmla="*/ 2147483646 h 29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72" h="290">
                    <a:moveTo>
                      <a:pt x="0" y="0"/>
                    </a:moveTo>
                    <a:cubicBezTo>
                      <a:pt x="17" y="24"/>
                      <a:pt x="44" y="97"/>
                      <a:pt x="103" y="145"/>
                    </a:cubicBezTo>
                    <a:cubicBezTo>
                      <a:pt x="162" y="193"/>
                      <a:pt x="281" y="290"/>
                      <a:pt x="352" y="290"/>
                    </a:cubicBezTo>
                    <a:cubicBezTo>
                      <a:pt x="423" y="290"/>
                      <a:pt x="474" y="191"/>
                      <a:pt x="527" y="145"/>
                    </a:cubicBezTo>
                    <a:cubicBezTo>
                      <a:pt x="580" y="99"/>
                      <a:pt x="642" y="39"/>
                      <a:pt x="672" y="11"/>
                    </a:cubicBezTo>
                  </a:path>
                </a:pathLst>
              </a:custGeom>
              <a:noFill/>
              <a:ln w="101600">
                <a:solidFill>
                  <a:srgbClr val="000099"/>
                </a:solidFill>
                <a:round/>
              </a:ln>
            </p:spPr>
            <p:txBody>
              <a:bodyPr anchor="t"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a:lnSpc>
                    <a:spcPct val="150000"/>
                  </a:lnSpc>
                </a:pPr>
                <a:endParaRPr lang="zh-CN" altLang="en-US" sz="2600">
                  <a:ea typeface="微软雅黑" panose="020B0503020204020204" charset="-122"/>
                </a:endParaRPr>
              </a:p>
            </p:txBody>
          </p:sp>
          <p:sp>
            <p:nvSpPr>
              <p:cNvPr id="61" name="任意多边形 399381"/>
              <p:cNvSpPr>
                <a:spLocks noChangeArrowheads="1"/>
              </p:cNvSpPr>
              <p:nvPr/>
            </p:nvSpPr>
            <p:spPr bwMode="auto">
              <a:xfrm>
                <a:off x="6001567" y="4142416"/>
                <a:ext cx="404719" cy="377738"/>
              </a:xfrm>
              <a:custGeom>
                <a:avLst/>
                <a:gdLst>
                  <a:gd name="T0" fmla="*/ 0 w 444"/>
                  <a:gd name="T1" fmla="*/ 2147483646 h 416"/>
                  <a:gd name="T2" fmla="*/ 2147483646 w 444"/>
                  <a:gd name="T3" fmla="*/ 2147483646 h 416"/>
                  <a:gd name="T4" fmla="*/ 2147483646 w 444"/>
                  <a:gd name="T5" fmla="*/ 2147483646 h 416"/>
                  <a:gd name="T6" fmla="*/ 2147483646 w 444"/>
                  <a:gd name="T7" fmla="*/ 2147483646 h 416"/>
                  <a:gd name="T8" fmla="*/ 2147483646 w 444"/>
                  <a:gd name="T9" fmla="*/ 0 h 4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43" h="416">
                    <a:moveTo>
                      <a:pt x="0" y="11"/>
                    </a:moveTo>
                    <a:cubicBezTo>
                      <a:pt x="15" y="38"/>
                      <a:pt x="34" y="106"/>
                      <a:pt x="77" y="173"/>
                    </a:cubicBezTo>
                    <a:cubicBezTo>
                      <a:pt x="120" y="240"/>
                      <a:pt x="209" y="412"/>
                      <a:pt x="258" y="414"/>
                    </a:cubicBezTo>
                    <a:cubicBezTo>
                      <a:pt x="307" y="416"/>
                      <a:pt x="341" y="256"/>
                      <a:pt x="372" y="187"/>
                    </a:cubicBezTo>
                    <a:cubicBezTo>
                      <a:pt x="403" y="118"/>
                      <a:pt x="429" y="39"/>
                      <a:pt x="444" y="0"/>
                    </a:cubicBezTo>
                  </a:path>
                </a:pathLst>
              </a:custGeom>
              <a:noFill/>
              <a:ln w="101600">
                <a:solidFill>
                  <a:srgbClr val="000099"/>
                </a:solidFill>
                <a:round/>
              </a:ln>
            </p:spPr>
            <p:txBody>
              <a:bodyPr anchor="t"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a:lnSpc>
                    <a:spcPct val="150000"/>
                  </a:lnSpc>
                </a:pPr>
                <a:endParaRPr lang="zh-CN" altLang="en-US" sz="2600">
                  <a:ea typeface="微软雅黑" panose="020B0503020204020204" charset="-122"/>
                </a:endParaRPr>
              </a:p>
            </p:txBody>
          </p:sp>
        </p:grpSp>
        <p:sp>
          <p:nvSpPr>
            <p:cNvPr id="79" name="椭圆 399382"/>
            <p:cNvSpPr/>
            <p:nvPr/>
          </p:nvSpPr>
          <p:spPr>
            <a:xfrm rot="21420000">
              <a:off x="5839679" y="4522932"/>
              <a:ext cx="79357" cy="95228"/>
            </a:xfrm>
            <a:prstGeom prst="ellipse">
              <a:avLst/>
            </a:prstGeom>
            <a:gradFill rotWithShape="0">
              <a:gsLst>
                <a:gs pos="0">
                  <a:srgbClr val="FFFF00"/>
                </a:gs>
                <a:gs pos="100000">
                  <a:srgbClr val="FF9900"/>
                </a:gs>
              </a:gsLst>
              <a:path path="shape">
                <a:fillToRect l="50000" t="50000" r="50000" b="50000"/>
              </a:path>
            </a:gradFill>
            <a:ln w="28575">
              <a:solidFill>
                <a:srgbClr val="FF9900"/>
              </a:solidFill>
              <a:round/>
            </a:ln>
          </p:spPr>
          <p:txBody>
            <a:bodyPr anchor="t"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lvl="0">
                <a:lnSpc>
                  <a:spcPct val="150000"/>
                </a:lnSpc>
                <a:spcBef>
                  <a:spcPct val="20000"/>
                </a:spcBef>
                <a:buFont typeface="Arial" panose="020B0604020202020204" pitchFamily="34" charset="0"/>
              </a:pPr>
              <a:endParaRPr lang="zh-CN" altLang="en-US" sz="2800" b="0">
                <a:solidFill>
                  <a:srgbClr val="0033CC"/>
                </a:solidFill>
                <a:latin typeface="Times New Roman" panose="02020603050405020304" pitchFamily="18" charset="0"/>
                <a:ea typeface="Times New Roman" panose="02020603050405020304" pitchFamily="18" charset="0"/>
              </a:endParaRPr>
            </a:p>
          </p:txBody>
        </p:sp>
      </p:grpSp>
      <p:grpSp>
        <p:nvGrpSpPr>
          <p:cNvPr id="96" name="组合 95"/>
          <p:cNvGrpSpPr/>
          <p:nvPr/>
        </p:nvGrpSpPr>
        <p:grpSpPr>
          <a:xfrm>
            <a:off x="5804762" y="3075863"/>
            <a:ext cx="618982" cy="472965"/>
            <a:chOff x="5804762" y="3075863"/>
            <a:chExt cx="618982" cy="472965"/>
          </a:xfrm>
        </p:grpSpPr>
        <p:sp>
          <p:nvSpPr>
            <p:cNvPr id="63" name="任意多边形 399385"/>
            <p:cNvSpPr>
              <a:spLocks noChangeArrowheads="1"/>
            </p:cNvSpPr>
            <p:nvPr/>
          </p:nvSpPr>
          <p:spPr bwMode="auto">
            <a:xfrm>
              <a:off x="5880944" y="3117128"/>
              <a:ext cx="398371" cy="431700"/>
            </a:xfrm>
            <a:custGeom>
              <a:avLst/>
              <a:gdLst>
                <a:gd name="T0" fmla="*/ 0 w 435"/>
                <a:gd name="T1" fmla="*/ 2147483646 h 473"/>
                <a:gd name="T2" fmla="*/ 2147483646 w 435"/>
                <a:gd name="T3" fmla="*/ 2147483646 h 473"/>
                <a:gd name="T4" fmla="*/ 2147483646 w 435"/>
                <a:gd name="T5" fmla="*/ 2147483646 h 473"/>
                <a:gd name="T6" fmla="*/ 2147483646 w 435"/>
                <a:gd name="T7" fmla="*/ 2147483646 h 473"/>
                <a:gd name="T8" fmla="*/ 2147483646 w 435"/>
                <a:gd name="T9" fmla="*/ 2147483646 h 47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35" h="472">
                  <a:moveTo>
                    <a:pt x="0" y="421"/>
                  </a:moveTo>
                  <a:cubicBezTo>
                    <a:pt x="21" y="390"/>
                    <a:pt x="67" y="314"/>
                    <a:pt x="124" y="245"/>
                  </a:cubicBezTo>
                  <a:cubicBezTo>
                    <a:pt x="181" y="176"/>
                    <a:pt x="294" y="0"/>
                    <a:pt x="342" y="7"/>
                  </a:cubicBezTo>
                  <a:cubicBezTo>
                    <a:pt x="390" y="14"/>
                    <a:pt x="399" y="209"/>
                    <a:pt x="414" y="287"/>
                  </a:cubicBezTo>
                  <a:cubicBezTo>
                    <a:pt x="429" y="365"/>
                    <a:pt x="431" y="434"/>
                    <a:pt x="435" y="473"/>
                  </a:cubicBezTo>
                </a:path>
              </a:pathLst>
            </a:custGeom>
            <a:noFill/>
            <a:ln w="101600">
              <a:solidFill>
                <a:srgbClr val="FF0000"/>
              </a:solidFill>
              <a:round/>
            </a:ln>
          </p:spPr>
          <p:txBody>
            <a:bodyPr anchor="t"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a:lnSpc>
                  <a:spcPct val="150000"/>
                </a:lnSpc>
              </a:pPr>
              <a:endParaRPr lang="zh-CN" altLang="en-US" sz="2600">
                <a:ea typeface="微软雅黑" panose="020B0503020204020204" charset="-122"/>
              </a:endParaRPr>
            </a:p>
          </p:txBody>
        </p:sp>
        <p:sp>
          <p:nvSpPr>
            <p:cNvPr id="64" name="任意多边形 399386"/>
            <p:cNvSpPr>
              <a:spLocks noChangeArrowheads="1"/>
            </p:cNvSpPr>
            <p:nvPr/>
          </p:nvSpPr>
          <p:spPr bwMode="auto">
            <a:xfrm>
              <a:off x="5804762" y="3106019"/>
              <a:ext cx="618982" cy="385674"/>
            </a:xfrm>
            <a:custGeom>
              <a:avLst/>
              <a:gdLst>
                <a:gd name="T0" fmla="*/ 0 w 471"/>
                <a:gd name="T1" fmla="*/ 2147483646 h 293"/>
                <a:gd name="T2" fmla="*/ 2147483646 w 471"/>
                <a:gd name="T3" fmla="*/ 2147483646 h 293"/>
                <a:gd name="T4" fmla="*/ 2147483646 w 471"/>
                <a:gd name="T5" fmla="*/ 2147483646 h 293"/>
                <a:gd name="T6" fmla="*/ 2147483646 w 471"/>
                <a:gd name="T7" fmla="*/ 2147483646 h 293"/>
                <a:gd name="T8" fmla="*/ 2147483646 w 471"/>
                <a:gd name="T9" fmla="*/ 2147483646 h 29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71" h="293">
                  <a:moveTo>
                    <a:pt x="0" y="172"/>
                  </a:moveTo>
                  <a:cubicBezTo>
                    <a:pt x="24" y="160"/>
                    <a:pt x="77" y="133"/>
                    <a:pt x="124" y="107"/>
                  </a:cubicBezTo>
                  <a:cubicBezTo>
                    <a:pt x="171" y="81"/>
                    <a:pt x="229" y="0"/>
                    <a:pt x="282" y="13"/>
                  </a:cubicBezTo>
                  <a:cubicBezTo>
                    <a:pt x="335" y="26"/>
                    <a:pt x="408" y="139"/>
                    <a:pt x="440" y="186"/>
                  </a:cubicBezTo>
                  <a:cubicBezTo>
                    <a:pt x="471" y="232"/>
                    <a:pt x="463" y="271"/>
                    <a:pt x="469" y="293"/>
                  </a:cubicBezTo>
                </a:path>
              </a:pathLst>
            </a:custGeom>
            <a:noFill/>
            <a:ln w="101600">
              <a:solidFill>
                <a:srgbClr val="FF0000"/>
              </a:solidFill>
              <a:round/>
            </a:ln>
          </p:spPr>
          <p:txBody>
            <a:bodyPr anchor="t"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a:lnSpc>
                  <a:spcPct val="150000"/>
                </a:lnSpc>
              </a:pPr>
              <a:endParaRPr lang="zh-CN" altLang="en-US" sz="2600">
                <a:ea typeface="微软雅黑" panose="020B0503020204020204" charset="-122"/>
              </a:endParaRPr>
            </a:p>
          </p:txBody>
        </p:sp>
        <p:sp>
          <p:nvSpPr>
            <p:cNvPr id="80" name="椭圆 399387"/>
            <p:cNvSpPr/>
            <p:nvPr/>
          </p:nvSpPr>
          <p:spPr>
            <a:xfrm>
              <a:off x="6131711" y="3075863"/>
              <a:ext cx="82531" cy="101576"/>
            </a:xfrm>
            <a:prstGeom prst="ellipse">
              <a:avLst/>
            </a:prstGeom>
            <a:gradFill rotWithShape="0">
              <a:gsLst>
                <a:gs pos="0">
                  <a:srgbClr val="FFFF00"/>
                </a:gs>
                <a:gs pos="100000">
                  <a:srgbClr val="FF9900"/>
                </a:gs>
              </a:gsLst>
              <a:path path="shape">
                <a:fillToRect l="50000" t="50000" r="50000" b="50000"/>
              </a:path>
            </a:gradFill>
            <a:ln w="28575">
              <a:solidFill>
                <a:srgbClr val="FF9900"/>
              </a:solidFill>
              <a:round/>
            </a:ln>
          </p:spPr>
          <p:txBody>
            <a:bodyPr anchor="t"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lvl="0">
                <a:lnSpc>
                  <a:spcPct val="150000"/>
                </a:lnSpc>
                <a:spcBef>
                  <a:spcPct val="20000"/>
                </a:spcBef>
                <a:buFont typeface="Arial" panose="020B0604020202020204" pitchFamily="34" charset="0"/>
              </a:pPr>
              <a:endParaRPr lang="zh-CN" altLang="en-US" sz="2800" b="0">
                <a:solidFill>
                  <a:srgbClr val="0033CC"/>
                </a:solidFill>
                <a:latin typeface="Times New Roman" panose="02020603050405020304" pitchFamily="18" charset="0"/>
                <a:ea typeface="Times New Roman" panose="02020603050405020304" pitchFamily="18" charset="0"/>
              </a:endParaRPr>
            </a:p>
          </p:txBody>
        </p:sp>
      </p:grpSp>
      <p:sp>
        <p:nvSpPr>
          <p:cNvPr id="67" name="任意多边形 399397"/>
          <p:cNvSpPr>
            <a:spLocks noChangeArrowheads="1"/>
          </p:cNvSpPr>
          <p:nvPr/>
        </p:nvSpPr>
        <p:spPr bwMode="auto">
          <a:xfrm>
            <a:off x="5582563" y="2677494"/>
            <a:ext cx="711035" cy="417416"/>
          </a:xfrm>
          <a:custGeom>
            <a:avLst/>
            <a:gdLst>
              <a:gd name="T0" fmla="*/ 0 w 326"/>
              <a:gd name="T1" fmla="*/ 2147483646 h 357"/>
              <a:gd name="T2" fmla="*/ 2147483646 w 326"/>
              <a:gd name="T3" fmla="*/ 2147483646 h 357"/>
              <a:gd name="T4" fmla="*/ 2147483646 w 326"/>
              <a:gd name="T5" fmla="*/ 0 h 357"/>
              <a:gd name="T6" fmla="*/ 0 60000 65536"/>
              <a:gd name="T7" fmla="*/ 0 60000 65536"/>
              <a:gd name="T8" fmla="*/ 0 60000 65536"/>
            </a:gdLst>
            <a:ahLst/>
            <a:cxnLst>
              <a:cxn ang="T6">
                <a:pos x="T0" y="T1"/>
              </a:cxn>
              <a:cxn ang="T7">
                <a:pos x="T2" y="T3"/>
              </a:cxn>
              <a:cxn ang="T8">
                <a:pos x="T4" y="T5"/>
              </a:cxn>
            </a:cxnLst>
            <a:rect l="0" t="0" r="r" b="b"/>
            <a:pathLst>
              <a:path w="326" h="357">
                <a:moveTo>
                  <a:pt x="0" y="357"/>
                </a:moveTo>
                <a:cubicBezTo>
                  <a:pt x="21" y="324"/>
                  <a:pt x="75" y="218"/>
                  <a:pt x="129" y="159"/>
                </a:cubicBezTo>
                <a:cubicBezTo>
                  <a:pt x="183" y="100"/>
                  <a:pt x="285" y="33"/>
                  <a:pt x="326" y="0"/>
                </a:cubicBezTo>
              </a:path>
            </a:pathLst>
          </a:custGeom>
          <a:noFill/>
          <a:ln w="9525">
            <a:solidFill>
              <a:schemeClr val="tx1"/>
            </a:solidFill>
            <a:prstDash val="sysDot"/>
            <a:round/>
          </a:ln>
        </p:spPr>
        <p:txBody>
          <a:bodyPr anchor="t"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a:lnSpc>
                <a:spcPct val="150000"/>
              </a:lnSpc>
            </a:pPr>
            <a:endParaRPr lang="zh-CN" altLang="en-US" sz="2600">
              <a:ea typeface="微软雅黑" panose="020B0503020204020204" charset="-122"/>
            </a:endParaRPr>
          </a:p>
        </p:txBody>
      </p:sp>
      <p:sp>
        <p:nvSpPr>
          <p:cNvPr id="68" name="任意多边形 399398"/>
          <p:cNvSpPr>
            <a:spLocks noChangeArrowheads="1"/>
          </p:cNvSpPr>
          <p:nvPr/>
        </p:nvSpPr>
        <p:spPr bwMode="auto">
          <a:xfrm>
            <a:off x="6193610" y="2561632"/>
            <a:ext cx="304729" cy="533277"/>
          </a:xfrm>
          <a:custGeom>
            <a:avLst/>
            <a:gdLst>
              <a:gd name="T0" fmla="*/ 0 w 78"/>
              <a:gd name="T1" fmla="*/ 2147483646 h 318"/>
              <a:gd name="T2" fmla="*/ 2147483646 w 78"/>
              <a:gd name="T3" fmla="*/ 0 h 318"/>
              <a:gd name="T4" fmla="*/ 0 60000 65536"/>
              <a:gd name="T5" fmla="*/ 0 60000 65536"/>
            </a:gdLst>
            <a:ahLst/>
            <a:cxnLst>
              <a:cxn ang="T4">
                <a:pos x="T0" y="T1"/>
              </a:cxn>
              <a:cxn ang="T5">
                <a:pos x="T2" y="T3"/>
              </a:cxn>
            </a:cxnLst>
            <a:rect l="0" t="0" r="r" b="b"/>
            <a:pathLst>
              <a:path w="78" h="318">
                <a:moveTo>
                  <a:pt x="0" y="318"/>
                </a:moveTo>
                <a:cubicBezTo>
                  <a:pt x="13" y="265"/>
                  <a:pt x="62" y="66"/>
                  <a:pt x="78" y="0"/>
                </a:cubicBezTo>
              </a:path>
            </a:pathLst>
          </a:custGeom>
          <a:noFill/>
          <a:ln w="9525">
            <a:solidFill>
              <a:schemeClr val="tx1"/>
            </a:solidFill>
            <a:prstDash val="sysDot"/>
            <a:round/>
          </a:ln>
        </p:spPr>
        <p:txBody>
          <a:bodyPr anchor="t"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a:lnSpc>
                <a:spcPct val="150000"/>
              </a:lnSpc>
            </a:pPr>
            <a:endParaRPr lang="zh-CN" altLang="en-US" sz="2600">
              <a:ea typeface="微软雅黑" panose="020B0503020204020204" charset="-122"/>
            </a:endParaRPr>
          </a:p>
        </p:txBody>
      </p:sp>
      <p:sp>
        <p:nvSpPr>
          <p:cNvPr id="69" name="任意多边形 399399"/>
          <p:cNvSpPr>
            <a:spLocks noChangeArrowheads="1"/>
          </p:cNvSpPr>
          <p:nvPr/>
        </p:nvSpPr>
        <p:spPr bwMode="auto">
          <a:xfrm>
            <a:off x="6498339" y="2561632"/>
            <a:ext cx="457094" cy="457094"/>
          </a:xfrm>
          <a:custGeom>
            <a:avLst/>
            <a:gdLst>
              <a:gd name="T0" fmla="*/ 2147483646 w 157"/>
              <a:gd name="T1" fmla="*/ 2147483646 h 379"/>
              <a:gd name="T2" fmla="*/ 0 w 157"/>
              <a:gd name="T3" fmla="*/ 0 h 379"/>
              <a:gd name="T4" fmla="*/ 0 60000 65536"/>
              <a:gd name="T5" fmla="*/ 0 60000 65536"/>
            </a:gdLst>
            <a:ahLst/>
            <a:cxnLst>
              <a:cxn ang="T4">
                <a:pos x="T0" y="T1"/>
              </a:cxn>
              <a:cxn ang="T5">
                <a:pos x="T2" y="T3"/>
              </a:cxn>
            </a:cxnLst>
            <a:rect l="0" t="0" r="r" b="b"/>
            <a:pathLst>
              <a:path w="157" h="379">
                <a:moveTo>
                  <a:pt x="157" y="379"/>
                </a:moveTo>
                <a:cubicBezTo>
                  <a:pt x="134" y="319"/>
                  <a:pt x="33" y="79"/>
                  <a:pt x="0" y="0"/>
                </a:cubicBezTo>
              </a:path>
            </a:pathLst>
          </a:custGeom>
          <a:noFill/>
          <a:ln w="9525">
            <a:solidFill>
              <a:schemeClr val="tx1"/>
            </a:solidFill>
            <a:prstDash val="sysDot"/>
            <a:round/>
          </a:ln>
        </p:spPr>
        <p:txBody>
          <a:bodyPr anchor="t"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a:lnSpc>
                <a:spcPct val="150000"/>
              </a:lnSpc>
            </a:pPr>
            <a:endParaRPr lang="zh-CN" altLang="en-US" sz="2600">
              <a:ea typeface="微软雅黑" panose="020B0503020204020204" charset="-122"/>
            </a:endParaRPr>
          </a:p>
        </p:txBody>
      </p:sp>
      <p:sp>
        <p:nvSpPr>
          <p:cNvPr id="70" name="任意多边形 399400"/>
          <p:cNvSpPr>
            <a:spLocks noChangeArrowheads="1"/>
          </p:cNvSpPr>
          <p:nvPr/>
        </p:nvSpPr>
        <p:spPr bwMode="auto">
          <a:xfrm>
            <a:off x="6769738" y="2674319"/>
            <a:ext cx="795154" cy="268226"/>
          </a:xfrm>
          <a:custGeom>
            <a:avLst/>
            <a:gdLst>
              <a:gd name="T0" fmla="*/ 2147483646 w 387"/>
              <a:gd name="T1" fmla="*/ 2147483646 h 300"/>
              <a:gd name="T2" fmla="*/ 2147483646 w 387"/>
              <a:gd name="T3" fmla="*/ 2147483646 h 300"/>
              <a:gd name="T4" fmla="*/ 0 w 387"/>
              <a:gd name="T5" fmla="*/ 0 h 300"/>
              <a:gd name="T6" fmla="*/ 0 60000 65536"/>
              <a:gd name="T7" fmla="*/ 0 60000 65536"/>
              <a:gd name="T8" fmla="*/ 0 60000 65536"/>
            </a:gdLst>
            <a:ahLst/>
            <a:cxnLst>
              <a:cxn ang="T6">
                <a:pos x="T0" y="T1"/>
              </a:cxn>
              <a:cxn ang="T7">
                <a:pos x="T2" y="T3"/>
              </a:cxn>
              <a:cxn ang="T8">
                <a:pos x="T4" y="T5"/>
              </a:cxn>
            </a:cxnLst>
            <a:rect l="0" t="0" r="r" b="b"/>
            <a:pathLst>
              <a:path w="387" h="300">
                <a:moveTo>
                  <a:pt x="387" y="300"/>
                </a:moveTo>
                <a:cubicBezTo>
                  <a:pt x="359" y="274"/>
                  <a:pt x="292" y="191"/>
                  <a:pt x="228" y="141"/>
                </a:cubicBezTo>
                <a:cubicBezTo>
                  <a:pt x="164" y="91"/>
                  <a:pt x="47" y="29"/>
                  <a:pt x="0" y="0"/>
                </a:cubicBezTo>
              </a:path>
            </a:pathLst>
          </a:custGeom>
          <a:noFill/>
          <a:ln w="9525">
            <a:solidFill>
              <a:schemeClr val="tx1"/>
            </a:solidFill>
            <a:prstDash val="sysDot"/>
            <a:round/>
          </a:ln>
        </p:spPr>
        <p:txBody>
          <a:bodyPr anchor="t"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a:lnSpc>
                <a:spcPct val="150000"/>
              </a:lnSpc>
            </a:pPr>
            <a:endParaRPr lang="zh-CN" altLang="en-US" sz="2600">
              <a:ea typeface="微软雅黑" panose="020B0503020204020204" charset="-122"/>
            </a:endParaRPr>
          </a:p>
        </p:txBody>
      </p:sp>
      <p:grpSp>
        <p:nvGrpSpPr>
          <p:cNvPr id="81" name="组合 399405"/>
          <p:cNvGrpSpPr/>
          <p:nvPr/>
        </p:nvGrpSpPr>
        <p:grpSpPr>
          <a:xfrm>
            <a:off x="6006328" y="2333085"/>
            <a:ext cx="1017352" cy="355518"/>
            <a:chOff x="4320" y="1872"/>
            <a:chExt cx="384" cy="200"/>
          </a:xfrm>
        </p:grpSpPr>
        <p:grpSp>
          <p:nvGrpSpPr>
            <p:cNvPr id="82" name="组合 399406"/>
            <p:cNvGrpSpPr/>
            <p:nvPr/>
          </p:nvGrpSpPr>
          <p:grpSpPr>
            <a:xfrm>
              <a:off x="4320" y="1872"/>
              <a:ext cx="336" cy="200"/>
              <a:chOff x="4320" y="1872"/>
              <a:chExt cx="336" cy="200"/>
            </a:xfrm>
          </p:grpSpPr>
          <p:sp>
            <p:nvSpPr>
              <p:cNvPr id="84" name="直接连接符 399407"/>
              <p:cNvSpPr>
                <a:spLocks noChangeShapeType="1"/>
              </p:cNvSpPr>
              <p:nvPr/>
            </p:nvSpPr>
            <p:spPr bwMode="auto">
              <a:xfrm>
                <a:off x="4368" y="1920"/>
                <a:ext cx="96" cy="96"/>
              </a:xfrm>
              <a:prstGeom prst="line">
                <a:avLst/>
              </a:prstGeom>
              <a:noFill/>
              <a:ln w="9525">
                <a:solidFill>
                  <a:schemeClr val="tx1"/>
                </a:solidFill>
                <a:prstDash val="sysDot"/>
                <a:round/>
              </a:ln>
            </p:spPr>
            <p:txBody>
              <a:bodyPr anchor="t"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a:lnSpc>
                    <a:spcPct val="150000"/>
                  </a:lnSpc>
                </a:pPr>
                <a:endParaRPr lang="zh-CN" altLang="en-US" sz="2600">
                  <a:ea typeface="微软雅黑" panose="020B0503020204020204" charset="-122"/>
                </a:endParaRPr>
              </a:p>
            </p:txBody>
          </p:sp>
          <p:cxnSp>
            <p:nvCxnSpPr>
              <p:cNvPr id="85" name="直接连接符 399408"/>
              <p:cNvCxnSpPr/>
              <p:nvPr/>
            </p:nvCxnSpPr>
            <p:spPr>
              <a:xfrm flipH="1">
                <a:off x="4560" y="1920"/>
                <a:ext cx="96" cy="96"/>
              </a:xfrm>
              <a:prstGeom prst="line">
                <a:avLst/>
              </a:prstGeom>
              <a:noFill/>
              <a:ln>
                <a:solidFill>
                  <a:schemeClr val="tx1"/>
                </a:solidFill>
                <a:prstDash val="sysDot"/>
                <a:round/>
              </a:ln>
            </p:spPr>
          </p:cxnSp>
          <p:sp>
            <p:nvSpPr>
              <p:cNvPr id="86" name="直接连接符 399409"/>
              <p:cNvSpPr>
                <a:spLocks noChangeShapeType="1"/>
              </p:cNvSpPr>
              <p:nvPr/>
            </p:nvSpPr>
            <p:spPr bwMode="auto">
              <a:xfrm flipH="1">
                <a:off x="4464" y="1968"/>
                <a:ext cx="0" cy="104"/>
              </a:xfrm>
              <a:prstGeom prst="line">
                <a:avLst/>
              </a:prstGeom>
              <a:noFill/>
              <a:ln w="76200">
                <a:solidFill>
                  <a:srgbClr val="364956"/>
                </a:solidFill>
                <a:round/>
              </a:ln>
            </p:spPr>
            <p:txBody>
              <a:bodyPr anchor="t"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a:lnSpc>
                    <a:spcPct val="150000"/>
                  </a:lnSpc>
                </a:pPr>
                <a:endParaRPr lang="zh-CN" altLang="en-US" sz="2600">
                  <a:ea typeface="微软雅黑" panose="020B0503020204020204" charset="-122"/>
                </a:endParaRPr>
              </a:p>
            </p:txBody>
          </p:sp>
          <p:sp>
            <p:nvSpPr>
              <p:cNvPr id="87" name="直接连接符 399410"/>
              <p:cNvSpPr>
                <a:spLocks noChangeShapeType="1"/>
              </p:cNvSpPr>
              <p:nvPr/>
            </p:nvSpPr>
            <p:spPr bwMode="auto">
              <a:xfrm>
                <a:off x="4512" y="2016"/>
                <a:ext cx="96" cy="0"/>
              </a:xfrm>
              <a:prstGeom prst="line">
                <a:avLst/>
              </a:prstGeom>
              <a:noFill/>
              <a:ln w="76200">
                <a:solidFill>
                  <a:srgbClr val="364956"/>
                </a:solidFill>
                <a:round/>
              </a:ln>
            </p:spPr>
            <p:txBody>
              <a:bodyPr anchor="t"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a:lnSpc>
                    <a:spcPct val="150000"/>
                  </a:lnSpc>
                </a:pPr>
                <a:endParaRPr lang="zh-CN" altLang="en-US" sz="2600">
                  <a:ea typeface="微软雅黑" panose="020B0503020204020204" charset="-122"/>
                </a:endParaRPr>
              </a:p>
            </p:txBody>
          </p:sp>
          <p:sp>
            <p:nvSpPr>
              <p:cNvPr id="88" name="直接连接符 399411"/>
              <p:cNvSpPr>
                <a:spLocks noChangeShapeType="1"/>
              </p:cNvSpPr>
              <p:nvPr/>
            </p:nvSpPr>
            <p:spPr bwMode="auto">
              <a:xfrm flipH="1">
                <a:off x="4512" y="1872"/>
                <a:ext cx="0" cy="48"/>
              </a:xfrm>
              <a:prstGeom prst="line">
                <a:avLst/>
              </a:prstGeom>
              <a:noFill/>
              <a:ln w="9525">
                <a:solidFill>
                  <a:schemeClr val="tx1"/>
                </a:solidFill>
                <a:round/>
              </a:ln>
            </p:spPr>
            <p:txBody>
              <a:bodyPr anchor="t"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a:lnSpc>
                    <a:spcPct val="150000"/>
                  </a:lnSpc>
                </a:pPr>
                <a:endParaRPr lang="zh-CN" altLang="en-US" sz="2600">
                  <a:ea typeface="微软雅黑" panose="020B0503020204020204" charset="-122"/>
                </a:endParaRPr>
              </a:p>
            </p:txBody>
          </p:sp>
          <p:sp>
            <p:nvSpPr>
              <p:cNvPr id="89" name="直接连接符 399412"/>
              <p:cNvSpPr>
                <a:spLocks noChangeShapeType="1"/>
              </p:cNvSpPr>
              <p:nvPr/>
            </p:nvSpPr>
            <p:spPr bwMode="auto">
              <a:xfrm>
                <a:off x="4320" y="2016"/>
                <a:ext cx="96" cy="0"/>
              </a:xfrm>
              <a:prstGeom prst="line">
                <a:avLst/>
              </a:prstGeom>
              <a:noFill/>
              <a:ln w="9525">
                <a:solidFill>
                  <a:schemeClr val="tx1"/>
                </a:solidFill>
                <a:round/>
              </a:ln>
            </p:spPr>
            <p:txBody>
              <a:bodyPr anchor="t"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a:lnSpc>
                    <a:spcPct val="150000"/>
                  </a:lnSpc>
                </a:pPr>
                <a:endParaRPr lang="zh-CN" altLang="en-US" sz="2600">
                  <a:ea typeface="微软雅黑" panose="020B0503020204020204" charset="-122"/>
                </a:endParaRPr>
              </a:p>
            </p:txBody>
          </p:sp>
        </p:grpSp>
        <p:sp>
          <p:nvSpPr>
            <p:cNvPr id="83" name="直接连接符 399413"/>
            <p:cNvSpPr>
              <a:spLocks noChangeShapeType="1"/>
            </p:cNvSpPr>
            <p:nvPr/>
          </p:nvSpPr>
          <p:spPr bwMode="auto">
            <a:xfrm>
              <a:off x="4656" y="2016"/>
              <a:ext cx="48" cy="0"/>
            </a:xfrm>
            <a:prstGeom prst="line">
              <a:avLst/>
            </a:prstGeom>
            <a:noFill/>
            <a:ln w="9525">
              <a:solidFill>
                <a:schemeClr val="tx1"/>
              </a:solidFill>
              <a:round/>
            </a:ln>
          </p:spPr>
          <p:txBody>
            <a:bodyPr anchor="t"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a:lnSpc>
                  <a:spcPct val="150000"/>
                </a:lnSpc>
              </a:pPr>
              <a:endParaRPr lang="zh-CN" altLang="en-US" sz="2600">
                <a:ea typeface="微软雅黑" panose="020B0503020204020204" charset="-122"/>
              </a:endParaRPr>
            </a:p>
          </p:txBody>
        </p:sp>
      </p:grpSp>
      <p:grpSp>
        <p:nvGrpSpPr>
          <p:cNvPr id="102" name="组合 101"/>
          <p:cNvGrpSpPr/>
          <p:nvPr/>
        </p:nvGrpSpPr>
        <p:grpSpPr>
          <a:xfrm>
            <a:off x="5734928" y="4543961"/>
            <a:ext cx="1415722" cy="685642"/>
            <a:chOff x="5734928" y="4543961"/>
            <a:chExt cx="1415722" cy="685642"/>
          </a:xfrm>
        </p:grpSpPr>
        <p:sp>
          <p:nvSpPr>
            <p:cNvPr id="30" name="任意多边形 399401"/>
            <p:cNvSpPr>
              <a:spLocks noChangeArrowheads="1"/>
            </p:cNvSpPr>
            <p:nvPr/>
          </p:nvSpPr>
          <p:spPr bwMode="auto">
            <a:xfrm>
              <a:off x="5734928" y="4696326"/>
              <a:ext cx="561845" cy="166649"/>
            </a:xfrm>
            <a:custGeom>
              <a:avLst/>
              <a:gdLst>
                <a:gd name="T0" fmla="*/ 0 w 298"/>
                <a:gd name="T1" fmla="*/ 0 h 199"/>
                <a:gd name="T2" fmla="*/ 2147483646 w 298"/>
                <a:gd name="T3" fmla="*/ 2147483646 h 199"/>
                <a:gd name="T4" fmla="*/ 2147483646 w 298"/>
                <a:gd name="T5" fmla="*/ 2147483646 h 199"/>
                <a:gd name="T6" fmla="*/ 0 60000 65536"/>
                <a:gd name="T7" fmla="*/ 0 60000 65536"/>
                <a:gd name="T8" fmla="*/ 0 60000 65536"/>
              </a:gdLst>
              <a:ahLst/>
              <a:cxnLst>
                <a:cxn ang="T6">
                  <a:pos x="T0" y="T1"/>
                </a:cxn>
                <a:cxn ang="T7">
                  <a:pos x="T2" y="T3"/>
                </a:cxn>
                <a:cxn ang="T8">
                  <a:pos x="T4" y="T5"/>
                </a:cxn>
              </a:cxnLst>
              <a:rect l="0" t="0" r="r" b="b"/>
              <a:pathLst>
                <a:path w="298" h="199">
                  <a:moveTo>
                    <a:pt x="0" y="0"/>
                  </a:moveTo>
                  <a:cubicBezTo>
                    <a:pt x="27" y="22"/>
                    <a:pt x="109" y="107"/>
                    <a:pt x="159" y="140"/>
                  </a:cubicBezTo>
                  <a:cubicBezTo>
                    <a:pt x="209" y="173"/>
                    <a:pt x="269" y="187"/>
                    <a:pt x="298" y="199"/>
                  </a:cubicBezTo>
                </a:path>
              </a:pathLst>
            </a:custGeom>
            <a:noFill/>
            <a:ln w="9525">
              <a:solidFill>
                <a:schemeClr val="tx1"/>
              </a:solidFill>
              <a:prstDash val="sysDot"/>
              <a:round/>
            </a:ln>
          </p:spPr>
          <p:txBody>
            <a:bodyPr anchor="t"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a:lnSpc>
                  <a:spcPct val="150000"/>
                </a:lnSpc>
              </a:pPr>
              <a:endParaRPr lang="zh-CN" altLang="en-US" sz="2600">
                <a:ea typeface="微软雅黑" panose="020B0503020204020204" charset="-122"/>
              </a:endParaRPr>
            </a:p>
          </p:txBody>
        </p:sp>
        <p:sp>
          <p:nvSpPr>
            <p:cNvPr id="31" name="任意多边形 399403"/>
            <p:cNvSpPr>
              <a:spLocks noChangeArrowheads="1"/>
            </p:cNvSpPr>
            <p:nvPr/>
          </p:nvSpPr>
          <p:spPr bwMode="auto">
            <a:xfrm>
              <a:off x="6650704" y="4620144"/>
              <a:ext cx="380912" cy="304729"/>
            </a:xfrm>
            <a:custGeom>
              <a:avLst/>
              <a:gdLst>
                <a:gd name="T0" fmla="*/ 2147483646 w 99"/>
                <a:gd name="T1" fmla="*/ 0 h 233"/>
                <a:gd name="T2" fmla="*/ 0 w 99"/>
                <a:gd name="T3" fmla="*/ 2147483646 h 233"/>
                <a:gd name="T4" fmla="*/ 0 60000 65536"/>
                <a:gd name="T5" fmla="*/ 0 60000 65536"/>
              </a:gdLst>
              <a:ahLst/>
              <a:cxnLst>
                <a:cxn ang="T4">
                  <a:pos x="T0" y="T1"/>
                </a:cxn>
                <a:cxn ang="T5">
                  <a:pos x="T2" y="T3"/>
                </a:cxn>
              </a:cxnLst>
              <a:rect l="0" t="0" r="r" b="b"/>
              <a:pathLst>
                <a:path w="99" h="233">
                  <a:moveTo>
                    <a:pt x="99" y="0"/>
                  </a:moveTo>
                  <a:cubicBezTo>
                    <a:pt x="83" y="40"/>
                    <a:pt x="21" y="184"/>
                    <a:pt x="0" y="233"/>
                  </a:cubicBezTo>
                </a:path>
              </a:pathLst>
            </a:custGeom>
            <a:noFill/>
            <a:ln w="9525">
              <a:solidFill>
                <a:schemeClr val="tx1"/>
              </a:solidFill>
              <a:prstDash val="sysDot"/>
              <a:round/>
            </a:ln>
          </p:spPr>
          <p:txBody>
            <a:bodyPr anchor="t"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a:lnSpc>
                  <a:spcPct val="150000"/>
                </a:lnSpc>
              </a:pPr>
              <a:endParaRPr lang="zh-CN" altLang="en-US" sz="2600">
                <a:ea typeface="微软雅黑" panose="020B0503020204020204" charset="-122"/>
              </a:endParaRPr>
            </a:p>
          </p:txBody>
        </p:sp>
        <p:cxnSp>
          <p:nvCxnSpPr>
            <p:cNvPr id="32" name="直接连接符 399414"/>
            <p:cNvCxnSpPr/>
            <p:nvPr/>
          </p:nvCxnSpPr>
          <p:spPr>
            <a:xfrm flipV="1">
              <a:off x="6261856" y="5059778"/>
              <a:ext cx="253941" cy="84119"/>
            </a:xfrm>
            <a:prstGeom prst="line">
              <a:avLst/>
            </a:prstGeom>
            <a:noFill/>
            <a:ln>
              <a:solidFill>
                <a:schemeClr val="tx1"/>
              </a:solidFill>
              <a:prstDash val="sysDot"/>
              <a:round/>
            </a:ln>
          </p:spPr>
        </p:cxnSp>
        <p:sp>
          <p:nvSpPr>
            <p:cNvPr id="33" name="直接连接符 399416"/>
            <p:cNvSpPr>
              <a:spLocks noChangeShapeType="1"/>
            </p:cNvSpPr>
            <p:nvPr/>
          </p:nvSpPr>
          <p:spPr bwMode="auto">
            <a:xfrm flipH="1">
              <a:off x="6515797" y="4888368"/>
              <a:ext cx="0" cy="184107"/>
            </a:xfrm>
            <a:prstGeom prst="line">
              <a:avLst/>
            </a:prstGeom>
            <a:noFill/>
            <a:ln w="76200">
              <a:solidFill>
                <a:srgbClr val="364956"/>
              </a:solidFill>
              <a:round/>
            </a:ln>
          </p:spPr>
          <p:txBody>
            <a:bodyPr anchor="t"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a:lnSpc>
                  <a:spcPct val="150000"/>
                </a:lnSpc>
              </a:pPr>
              <a:endParaRPr lang="zh-CN" altLang="en-US" sz="2600">
                <a:ea typeface="微软雅黑" panose="020B0503020204020204" charset="-122"/>
              </a:endParaRPr>
            </a:p>
          </p:txBody>
        </p:sp>
        <p:sp>
          <p:nvSpPr>
            <p:cNvPr id="34" name="直接连接符 399417"/>
            <p:cNvSpPr>
              <a:spLocks noChangeShapeType="1"/>
            </p:cNvSpPr>
            <p:nvPr/>
          </p:nvSpPr>
          <p:spPr bwMode="auto">
            <a:xfrm>
              <a:off x="6642768" y="4974073"/>
              <a:ext cx="253941" cy="0"/>
            </a:xfrm>
            <a:prstGeom prst="line">
              <a:avLst/>
            </a:prstGeom>
            <a:noFill/>
            <a:ln w="76200">
              <a:solidFill>
                <a:srgbClr val="364956"/>
              </a:solidFill>
              <a:round/>
            </a:ln>
          </p:spPr>
          <p:txBody>
            <a:bodyPr anchor="t"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a:lnSpc>
                  <a:spcPct val="150000"/>
                </a:lnSpc>
              </a:pPr>
              <a:endParaRPr lang="zh-CN" altLang="en-US" sz="2600">
                <a:ea typeface="微软雅黑" panose="020B0503020204020204" charset="-122"/>
              </a:endParaRPr>
            </a:p>
          </p:txBody>
        </p:sp>
        <p:sp>
          <p:nvSpPr>
            <p:cNvPr id="71" name="任意多边形 399402"/>
            <p:cNvSpPr>
              <a:spLocks noChangeArrowheads="1"/>
            </p:cNvSpPr>
            <p:nvPr/>
          </p:nvSpPr>
          <p:spPr bwMode="auto">
            <a:xfrm>
              <a:off x="6269792" y="4543961"/>
              <a:ext cx="304729" cy="380912"/>
            </a:xfrm>
            <a:custGeom>
              <a:avLst/>
              <a:gdLst>
                <a:gd name="T0" fmla="*/ 0 w 118"/>
                <a:gd name="T1" fmla="*/ 0 h 173"/>
                <a:gd name="T2" fmla="*/ 2147483646 w 118"/>
                <a:gd name="T3" fmla="*/ 2147483646 h 173"/>
                <a:gd name="T4" fmla="*/ 0 60000 65536"/>
                <a:gd name="T5" fmla="*/ 0 60000 65536"/>
              </a:gdLst>
              <a:ahLst/>
              <a:cxnLst>
                <a:cxn ang="T4">
                  <a:pos x="T0" y="T1"/>
                </a:cxn>
                <a:cxn ang="T5">
                  <a:pos x="T2" y="T3"/>
                </a:cxn>
              </a:cxnLst>
              <a:rect l="0" t="0" r="r" b="b"/>
              <a:pathLst>
                <a:path w="118" h="173">
                  <a:moveTo>
                    <a:pt x="0" y="0"/>
                  </a:moveTo>
                  <a:cubicBezTo>
                    <a:pt x="18" y="31"/>
                    <a:pt x="94" y="137"/>
                    <a:pt x="118" y="173"/>
                  </a:cubicBezTo>
                </a:path>
              </a:pathLst>
            </a:custGeom>
            <a:noFill/>
            <a:ln w="9525">
              <a:solidFill>
                <a:schemeClr val="tx1"/>
              </a:solidFill>
              <a:prstDash val="sysDot"/>
              <a:round/>
            </a:ln>
          </p:spPr>
          <p:txBody>
            <a:bodyPr anchor="t"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a:lnSpc>
                  <a:spcPct val="150000"/>
                </a:lnSpc>
              </a:pPr>
              <a:endParaRPr lang="zh-CN" altLang="en-US" sz="2600">
                <a:ea typeface="微软雅黑" panose="020B0503020204020204" charset="-122"/>
              </a:endParaRPr>
            </a:p>
          </p:txBody>
        </p:sp>
        <p:sp>
          <p:nvSpPr>
            <p:cNvPr id="73" name="直接连接符 399415"/>
            <p:cNvSpPr>
              <a:spLocks noChangeShapeType="1"/>
            </p:cNvSpPr>
            <p:nvPr/>
          </p:nvSpPr>
          <p:spPr bwMode="auto">
            <a:xfrm>
              <a:off x="6869728" y="5094696"/>
              <a:ext cx="153952" cy="49202"/>
            </a:xfrm>
            <a:prstGeom prst="line">
              <a:avLst/>
            </a:prstGeom>
            <a:noFill/>
            <a:ln w="9525">
              <a:solidFill>
                <a:schemeClr val="tx1"/>
              </a:solidFill>
              <a:prstDash val="sysDot"/>
              <a:round/>
            </a:ln>
          </p:spPr>
          <p:txBody>
            <a:bodyPr anchor="t"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a:lnSpc>
                  <a:spcPct val="150000"/>
                </a:lnSpc>
              </a:pPr>
              <a:endParaRPr lang="zh-CN" altLang="en-US" sz="2600">
                <a:ea typeface="微软雅黑" panose="020B0503020204020204" charset="-122"/>
              </a:endParaRPr>
            </a:p>
          </p:txBody>
        </p:sp>
        <p:sp>
          <p:nvSpPr>
            <p:cNvPr id="74" name="直接连接符 399420"/>
            <p:cNvSpPr>
              <a:spLocks noChangeShapeType="1"/>
            </p:cNvSpPr>
            <p:nvPr/>
          </p:nvSpPr>
          <p:spPr bwMode="auto">
            <a:xfrm flipH="1">
              <a:off x="6642767" y="5059779"/>
              <a:ext cx="0" cy="169824"/>
            </a:xfrm>
            <a:prstGeom prst="line">
              <a:avLst/>
            </a:prstGeom>
            <a:noFill/>
            <a:ln w="9525">
              <a:solidFill>
                <a:schemeClr val="tx1"/>
              </a:solidFill>
              <a:round/>
            </a:ln>
          </p:spPr>
          <p:txBody>
            <a:bodyPr anchor="t"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a:lnSpc>
                  <a:spcPct val="150000"/>
                </a:lnSpc>
              </a:pPr>
              <a:endParaRPr lang="zh-CN" altLang="en-US" sz="2600">
                <a:ea typeface="微软雅黑" panose="020B0503020204020204" charset="-122"/>
              </a:endParaRPr>
            </a:p>
          </p:txBody>
        </p:sp>
        <p:sp>
          <p:nvSpPr>
            <p:cNvPr id="90" name="直接连接符 399419"/>
            <p:cNvSpPr>
              <a:spLocks noChangeShapeType="1"/>
            </p:cNvSpPr>
            <p:nvPr/>
          </p:nvSpPr>
          <p:spPr bwMode="auto">
            <a:xfrm>
              <a:off x="7023679" y="4974073"/>
              <a:ext cx="126971" cy="0"/>
            </a:xfrm>
            <a:prstGeom prst="line">
              <a:avLst/>
            </a:prstGeom>
            <a:noFill/>
            <a:ln w="9525">
              <a:solidFill>
                <a:schemeClr val="tx1"/>
              </a:solidFill>
              <a:round/>
            </a:ln>
          </p:spPr>
          <p:txBody>
            <a:bodyPr anchor="t"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a:lnSpc>
                  <a:spcPct val="150000"/>
                </a:lnSpc>
              </a:pPr>
              <a:endParaRPr lang="zh-CN" altLang="en-US" sz="2600">
                <a:ea typeface="微软雅黑" panose="020B0503020204020204" charset="-122"/>
              </a:endParaRPr>
            </a:p>
          </p:txBody>
        </p:sp>
        <p:sp>
          <p:nvSpPr>
            <p:cNvPr id="91" name="直接连接符 399418"/>
            <p:cNvSpPr>
              <a:spLocks noChangeShapeType="1"/>
            </p:cNvSpPr>
            <p:nvPr/>
          </p:nvSpPr>
          <p:spPr bwMode="auto">
            <a:xfrm>
              <a:off x="6134885" y="4974073"/>
              <a:ext cx="126971" cy="0"/>
            </a:xfrm>
            <a:prstGeom prst="line">
              <a:avLst/>
            </a:prstGeom>
            <a:noFill/>
            <a:ln w="9525">
              <a:solidFill>
                <a:schemeClr val="tx1"/>
              </a:solidFill>
              <a:round/>
            </a:ln>
          </p:spPr>
          <p:txBody>
            <a:bodyPr anchor="t"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a:lnSpc>
                  <a:spcPct val="150000"/>
                </a:lnSpc>
              </a:pPr>
              <a:endParaRPr lang="zh-CN" altLang="en-US" sz="2600">
                <a:ea typeface="微软雅黑" panose="020B0503020204020204" charset="-122"/>
              </a:endParaRPr>
            </a:p>
          </p:txBody>
        </p:sp>
      </p:grpSp>
      <p:grpSp>
        <p:nvGrpSpPr>
          <p:cNvPr id="93" name="组合 92"/>
          <p:cNvGrpSpPr/>
          <p:nvPr/>
        </p:nvGrpSpPr>
        <p:grpSpPr>
          <a:xfrm>
            <a:off x="3592298" y="3018726"/>
            <a:ext cx="857052" cy="634853"/>
            <a:chOff x="3592298" y="3018726"/>
            <a:chExt cx="857052" cy="634853"/>
          </a:xfrm>
        </p:grpSpPr>
        <p:sp>
          <p:nvSpPr>
            <p:cNvPr id="25" name="任意多边形 399375"/>
            <p:cNvSpPr>
              <a:spLocks noChangeArrowheads="1"/>
            </p:cNvSpPr>
            <p:nvPr/>
          </p:nvSpPr>
          <p:spPr bwMode="auto">
            <a:xfrm>
              <a:off x="3592298" y="3104431"/>
              <a:ext cx="857052" cy="472966"/>
            </a:xfrm>
            <a:custGeom>
              <a:avLst/>
              <a:gdLst>
                <a:gd name="T0" fmla="*/ 0 w 941"/>
                <a:gd name="T1" fmla="*/ 2147483646 h 519"/>
                <a:gd name="T2" fmla="*/ 2147483646 w 941"/>
                <a:gd name="T3" fmla="*/ 2147483646 h 519"/>
                <a:gd name="T4" fmla="*/ 2147483646 w 941"/>
                <a:gd name="T5" fmla="*/ 2147483646 h 519"/>
                <a:gd name="T6" fmla="*/ 2147483646 w 941"/>
                <a:gd name="T7" fmla="*/ 2147483646 h 519"/>
                <a:gd name="T8" fmla="*/ 2147483646 w 941"/>
                <a:gd name="T9" fmla="*/ 2147483646 h 51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41" h="519">
                  <a:moveTo>
                    <a:pt x="0" y="519"/>
                  </a:moveTo>
                  <a:cubicBezTo>
                    <a:pt x="28" y="474"/>
                    <a:pt x="98" y="336"/>
                    <a:pt x="165" y="250"/>
                  </a:cubicBezTo>
                  <a:cubicBezTo>
                    <a:pt x="232" y="164"/>
                    <a:pt x="308" y="4"/>
                    <a:pt x="403" y="2"/>
                  </a:cubicBezTo>
                  <a:cubicBezTo>
                    <a:pt x="498" y="0"/>
                    <a:pt x="644" y="188"/>
                    <a:pt x="734" y="240"/>
                  </a:cubicBezTo>
                  <a:cubicBezTo>
                    <a:pt x="824" y="292"/>
                    <a:pt x="898" y="297"/>
                    <a:pt x="941" y="312"/>
                  </a:cubicBezTo>
                </a:path>
              </a:pathLst>
            </a:custGeom>
            <a:noFill/>
            <a:ln w="101600">
              <a:solidFill>
                <a:srgbClr val="000099"/>
              </a:solidFill>
              <a:round/>
            </a:ln>
          </p:spPr>
          <p:txBody>
            <a:bodyPr anchor="t"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a:lnSpc>
                  <a:spcPct val="150000"/>
                </a:lnSpc>
              </a:pPr>
              <a:endParaRPr lang="zh-CN" altLang="en-US" sz="2600">
                <a:ea typeface="微软雅黑" panose="020B0503020204020204" charset="-122"/>
              </a:endParaRPr>
            </a:p>
          </p:txBody>
        </p:sp>
        <p:sp>
          <p:nvSpPr>
            <p:cNvPr id="60" name="任意多边形 399376"/>
            <p:cNvSpPr>
              <a:spLocks noChangeArrowheads="1"/>
            </p:cNvSpPr>
            <p:nvPr/>
          </p:nvSpPr>
          <p:spPr bwMode="auto">
            <a:xfrm>
              <a:off x="3704986" y="3101257"/>
              <a:ext cx="677706" cy="552322"/>
            </a:xfrm>
            <a:custGeom>
              <a:avLst/>
              <a:gdLst>
                <a:gd name="T0" fmla="*/ 0 w 745"/>
                <a:gd name="T1" fmla="*/ 2147483646 h 605"/>
                <a:gd name="T2" fmla="*/ 2147483646 w 745"/>
                <a:gd name="T3" fmla="*/ 2147483646 h 605"/>
                <a:gd name="T4" fmla="*/ 2147483646 w 745"/>
                <a:gd name="T5" fmla="*/ 2147483646 h 605"/>
                <a:gd name="T6" fmla="*/ 2147483646 w 745"/>
                <a:gd name="T7" fmla="*/ 2147483646 h 605"/>
                <a:gd name="T8" fmla="*/ 2147483646 w 745"/>
                <a:gd name="T9" fmla="*/ 2147483646 h 60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45" h="605">
                  <a:moveTo>
                    <a:pt x="0" y="605"/>
                  </a:moveTo>
                  <a:cubicBezTo>
                    <a:pt x="22" y="571"/>
                    <a:pt x="78" y="506"/>
                    <a:pt x="124" y="408"/>
                  </a:cubicBezTo>
                  <a:cubicBezTo>
                    <a:pt x="170" y="310"/>
                    <a:pt x="214" y="30"/>
                    <a:pt x="279" y="15"/>
                  </a:cubicBezTo>
                  <a:cubicBezTo>
                    <a:pt x="344" y="0"/>
                    <a:pt x="439" y="234"/>
                    <a:pt x="517" y="315"/>
                  </a:cubicBezTo>
                  <a:cubicBezTo>
                    <a:pt x="595" y="396"/>
                    <a:pt x="698" y="462"/>
                    <a:pt x="745" y="501"/>
                  </a:cubicBezTo>
                </a:path>
              </a:pathLst>
            </a:custGeom>
            <a:noFill/>
            <a:ln w="101600">
              <a:solidFill>
                <a:srgbClr val="000099"/>
              </a:solidFill>
              <a:round/>
            </a:ln>
          </p:spPr>
          <p:txBody>
            <a:bodyPr anchor="t"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a:lnSpc>
                  <a:spcPct val="150000"/>
                </a:lnSpc>
              </a:pPr>
              <a:endParaRPr lang="zh-CN" altLang="en-US" sz="2600">
                <a:ea typeface="微软雅黑" panose="020B0503020204020204" charset="-122"/>
              </a:endParaRPr>
            </a:p>
          </p:txBody>
        </p:sp>
        <p:sp>
          <p:nvSpPr>
            <p:cNvPr id="4" name="椭圆 399377"/>
            <p:cNvSpPr/>
            <p:nvPr/>
          </p:nvSpPr>
          <p:spPr>
            <a:xfrm rot="21420000">
              <a:off x="3906551" y="3018726"/>
              <a:ext cx="82531" cy="99990"/>
            </a:xfrm>
            <a:prstGeom prst="ellipse">
              <a:avLst/>
            </a:prstGeom>
            <a:gradFill rotWithShape="0">
              <a:gsLst>
                <a:gs pos="0">
                  <a:srgbClr val="FFFF00"/>
                </a:gs>
                <a:gs pos="100000">
                  <a:srgbClr val="FF9900"/>
                </a:gs>
              </a:gsLst>
              <a:path path="shape">
                <a:fillToRect l="50000" t="50000" r="50000" b="50000"/>
              </a:path>
            </a:gradFill>
            <a:ln w="28575">
              <a:solidFill>
                <a:srgbClr val="FF9900"/>
              </a:solidFill>
              <a:round/>
            </a:ln>
          </p:spPr>
          <p:txBody>
            <a:bodyPr anchor="t"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lvl="0">
                <a:lnSpc>
                  <a:spcPct val="150000"/>
                </a:lnSpc>
                <a:spcBef>
                  <a:spcPct val="20000"/>
                </a:spcBef>
                <a:buFont typeface="Arial" panose="020B0604020202020204" pitchFamily="34" charset="0"/>
              </a:pPr>
              <a:endParaRPr lang="zh-CN" altLang="en-US" sz="2800" b="0">
                <a:solidFill>
                  <a:srgbClr val="0033CC"/>
                </a:solidFill>
                <a:latin typeface="Times New Roman" panose="02020603050405020304" pitchFamily="18" charset="0"/>
                <a:ea typeface="Times New Roman" panose="02020603050405020304" pitchFamily="18" charset="0"/>
              </a:endParaRPr>
            </a:p>
          </p:txBody>
        </p:sp>
      </p:grpSp>
      <p:grpSp>
        <p:nvGrpSpPr>
          <p:cNvPr id="105" name="组合 104"/>
          <p:cNvGrpSpPr/>
          <p:nvPr/>
        </p:nvGrpSpPr>
        <p:grpSpPr>
          <a:xfrm>
            <a:off x="5444483" y="2848904"/>
            <a:ext cx="2501321" cy="2380698"/>
            <a:chOff x="5444483" y="2848904"/>
            <a:chExt cx="2501321" cy="2380698"/>
          </a:xfrm>
        </p:grpSpPr>
        <p:sp>
          <p:nvSpPr>
            <p:cNvPr id="13" name="椭圆 399450"/>
            <p:cNvSpPr/>
            <p:nvPr/>
          </p:nvSpPr>
          <p:spPr>
            <a:xfrm>
              <a:off x="5444483" y="2848904"/>
              <a:ext cx="2441010" cy="1220504"/>
            </a:xfrm>
            <a:prstGeom prst="ellipse">
              <a:avLst/>
            </a:prstGeom>
            <a:noFill/>
            <a:ln w="25400">
              <a:solidFill>
                <a:srgbClr val="FF0000"/>
              </a:solidFill>
              <a:round/>
            </a:ln>
          </p:spPr>
          <p:txBody>
            <a:bodyPr wrap="none" anchor="ctr"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lvl="0" algn="ctr">
                <a:lnSpc>
                  <a:spcPct val="150000"/>
                </a:lnSpc>
                <a:buFont typeface="Arial" panose="020B0604020202020204" pitchFamily="34" charset="0"/>
              </a:pPr>
              <a:endParaRPr lang="zh-CN" altLang="en-US" sz="2400" b="0">
                <a:solidFill>
                  <a:srgbClr val="0033CC"/>
                </a:solidFill>
                <a:latin typeface="Times New Roman" panose="02020603050405020304" pitchFamily="18" charset="0"/>
              </a:endParaRPr>
            </a:p>
          </p:txBody>
        </p:sp>
        <p:sp>
          <p:nvSpPr>
            <p:cNvPr id="14" name="椭圆 399452"/>
            <p:cNvSpPr/>
            <p:nvPr/>
          </p:nvSpPr>
          <p:spPr>
            <a:xfrm>
              <a:off x="5506381" y="4010684"/>
              <a:ext cx="2439423" cy="1218918"/>
            </a:xfrm>
            <a:prstGeom prst="ellipse">
              <a:avLst/>
            </a:prstGeom>
            <a:noFill/>
            <a:ln w="25400">
              <a:solidFill>
                <a:srgbClr val="FF0000"/>
              </a:solidFill>
              <a:round/>
            </a:ln>
          </p:spPr>
          <p:txBody>
            <a:bodyPr wrap="none" anchor="ctr"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lvl="0" algn="ctr">
                <a:lnSpc>
                  <a:spcPct val="150000"/>
                </a:lnSpc>
                <a:buFont typeface="Arial" panose="020B0604020202020204" pitchFamily="34" charset="0"/>
              </a:pPr>
              <a:endParaRPr lang="zh-CN" altLang="en-US" sz="2400" b="0">
                <a:solidFill>
                  <a:srgbClr val="0033CC"/>
                </a:solidFill>
                <a:latin typeface="Times New Roman" panose="02020603050405020304" pitchFamily="18" charset="0"/>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4"/>
                                        </p:tgtEl>
                                        <p:attrNameLst>
                                          <p:attrName>style.visibility</p:attrName>
                                        </p:attrNameLst>
                                      </p:cBhvr>
                                      <p:to>
                                        <p:strVal val="visible"/>
                                      </p:to>
                                    </p:set>
                                    <p:anim calcmode="lin" valueType="num">
                                      <p:cBhvr additive="base">
                                        <p:cTn id="7" dur="500" fill="hold"/>
                                        <p:tgtEl>
                                          <p:spTgt spid="104"/>
                                        </p:tgtEl>
                                        <p:attrNameLst>
                                          <p:attrName>ppt_x</p:attrName>
                                        </p:attrNameLst>
                                      </p:cBhvr>
                                      <p:tavLst>
                                        <p:tav tm="0">
                                          <p:val>
                                            <p:strVal val="#ppt_x"/>
                                          </p:val>
                                        </p:tav>
                                        <p:tav tm="100000">
                                          <p:val>
                                            <p:strVal val="#ppt_x"/>
                                          </p:val>
                                        </p:tav>
                                      </p:tavLst>
                                    </p:anim>
                                    <p:anim calcmode="lin" valueType="num">
                                      <p:cBhvr additive="base">
                                        <p:cTn id="8" dur="500" fill="hold"/>
                                        <p:tgtEl>
                                          <p:spTgt spid="10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5"/>
                                        </p:tgtEl>
                                        <p:attrNameLst>
                                          <p:attrName>style.visibility</p:attrName>
                                        </p:attrNameLst>
                                      </p:cBhvr>
                                      <p:to>
                                        <p:strVal val="visible"/>
                                      </p:to>
                                    </p:set>
                                    <p:anim calcmode="lin" valueType="num">
                                      <p:cBhvr additive="base">
                                        <p:cTn id="13" dur="500" fill="hold"/>
                                        <p:tgtEl>
                                          <p:spTgt spid="105"/>
                                        </p:tgtEl>
                                        <p:attrNameLst>
                                          <p:attrName>ppt_x</p:attrName>
                                        </p:attrNameLst>
                                      </p:cBhvr>
                                      <p:tavLst>
                                        <p:tav tm="0">
                                          <p:val>
                                            <p:strVal val="#ppt_x"/>
                                          </p:val>
                                        </p:tav>
                                        <p:tav tm="100000">
                                          <p:val>
                                            <p:strVal val="#ppt_x"/>
                                          </p:val>
                                        </p:tav>
                                      </p:tavLst>
                                    </p:anim>
                                    <p:anim calcmode="lin" valueType="num">
                                      <p:cBhvr additive="base">
                                        <p:cTn id="14" dur="500" fill="hold"/>
                                        <p:tgtEl>
                                          <p:spTgt spid="10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6"/>
          <p:cNvSpPr/>
          <p:nvPr/>
        </p:nvSpPr>
        <p:spPr>
          <a:xfrm>
            <a:off x="1185806" y="335985"/>
            <a:ext cx="5608927" cy="662361"/>
          </a:xfrm>
          <a:prstGeom prst="rect">
            <a:avLst/>
          </a:prstGeom>
          <a:noFill/>
          <a:ln>
            <a:noFill/>
            <a:miter lim="800000"/>
          </a:ln>
        </p:spPr>
        <p:txBody>
          <a:bodyPr anchor="t" anchorCtr="0">
            <a:spAutoFit/>
          </a:bodyP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lvl="0">
              <a:lnSpc>
                <a:spcPct val="150000"/>
              </a:lnSpc>
              <a:spcBef>
                <a:spcPct val="50000"/>
              </a:spcBef>
              <a:buFont typeface="Arial" panose="020B0604020202020204" pitchFamily="34" charset="0"/>
            </a:pPr>
            <a:r>
              <a:rPr lang="zh-CN" altLang="en-US" sz="2800" dirty="0">
                <a:solidFill>
                  <a:srgbClr val="0070C0"/>
                </a:solidFill>
                <a:latin typeface="微软雅黑" panose="020B0503020204020204" charset="-122"/>
                <a:ea typeface="微软雅黑" panose="020B0503020204020204" charset="-122"/>
              </a:rPr>
              <a:t>④减数第一次分裂</a:t>
            </a:r>
            <a:r>
              <a:rPr lang="zh-CN" altLang="en-US" sz="2800" dirty="0">
                <a:solidFill>
                  <a:srgbClr val="FF0000"/>
                </a:solidFill>
                <a:latin typeface="微软雅黑" panose="020B0503020204020204" charset="-122"/>
                <a:ea typeface="微软雅黑" panose="020B0503020204020204" charset="-122"/>
              </a:rPr>
              <a:t>末期</a:t>
            </a:r>
            <a:r>
              <a:rPr lang="zh-CN" altLang="en-US" sz="2800" dirty="0">
                <a:solidFill>
                  <a:srgbClr val="0070C0"/>
                </a:solidFill>
                <a:latin typeface="微软雅黑" panose="020B0503020204020204" charset="-122"/>
                <a:ea typeface="微软雅黑" panose="020B0503020204020204" charset="-122"/>
              </a:rPr>
              <a:t>：</a:t>
            </a:r>
            <a:endParaRPr lang="zh-CN" altLang="en-US" sz="2800" dirty="0">
              <a:solidFill>
                <a:srgbClr val="0070C0"/>
              </a:solidFill>
              <a:latin typeface="微软雅黑" panose="020B0503020204020204" charset="-122"/>
              <a:ea typeface="微软雅黑" panose="020B0503020204020204" charset="-122"/>
            </a:endParaRPr>
          </a:p>
        </p:txBody>
      </p:sp>
      <p:grpSp>
        <p:nvGrpSpPr>
          <p:cNvPr id="14" name="组合 13"/>
          <p:cNvGrpSpPr/>
          <p:nvPr/>
        </p:nvGrpSpPr>
        <p:grpSpPr>
          <a:xfrm>
            <a:off x="2074112" y="1094517"/>
            <a:ext cx="2520367" cy="3901258"/>
            <a:chOff x="2074112" y="1094517"/>
            <a:chExt cx="2520367" cy="3901258"/>
          </a:xfrm>
        </p:grpSpPr>
        <p:graphicFrame>
          <p:nvGraphicFramePr>
            <p:cNvPr id="3" name="Object 4"/>
            <p:cNvGraphicFramePr/>
            <p:nvPr/>
          </p:nvGraphicFramePr>
          <p:xfrm>
            <a:off x="2239347" y="1094517"/>
            <a:ext cx="2189898" cy="3385166"/>
          </p:xfrm>
          <a:graphic>
            <a:graphicData uri="http://schemas.openxmlformats.org/presentationml/2006/ole">
              <mc:AlternateContent xmlns:mc="http://schemas.openxmlformats.org/markup-compatibility/2006">
                <mc:Choice xmlns:v="urn:schemas-microsoft-com:vml" Requires="v">
                  <p:oleObj spid="_x0000_s9437" name="" r:id="rId1" imgW="2781300" imgH="5153025" progId="Paint.Picture">
                    <p:embed/>
                  </p:oleObj>
                </mc:Choice>
                <mc:Fallback>
                  <p:oleObj name="" r:id="rId1" imgW="2781300" imgH="5153025" progId="Paint.Picture">
                    <p:embed/>
                    <p:pic>
                      <p:nvPicPr>
                        <p:cNvPr id="0" name="Object 4"/>
                        <p:cNvPicPr/>
                        <p:nvPr/>
                      </p:nvPicPr>
                      <p:blipFill>
                        <a:blip r:embed="rId2">
                          <a:clrChange>
                            <a:clrFrom>
                              <a:srgbClr val="FFFFFF"/>
                            </a:clrFrom>
                            <a:clrTo>
                              <a:srgbClr val="FFFFFF">
                                <a:alpha val="0"/>
                              </a:srgbClr>
                            </a:clrTo>
                          </a:clrChange>
                        </a:blip>
                        <a:stretch>
                          <a:fillRect/>
                        </a:stretch>
                      </p:blipFill>
                      <p:spPr>
                        <a:xfrm>
                          <a:off x="2239347" y="1094517"/>
                          <a:ext cx="2189898" cy="3385166"/>
                        </a:xfrm>
                        <a:prstGeom prst="rect">
                          <a:avLst/>
                        </a:prstGeom>
                        <a:noFill/>
                        <a:ln w="38100">
                          <a:noFill/>
                          <a:miter lim="800000"/>
                          <a:headEnd/>
                          <a:tailEnd/>
                        </a:ln>
                      </p:spPr>
                    </p:pic>
                  </p:oleObj>
                </mc:Fallback>
              </mc:AlternateContent>
            </a:graphicData>
          </a:graphic>
        </p:graphicFrame>
        <p:sp>
          <p:nvSpPr>
            <p:cNvPr id="11" name="Rectangle 21"/>
            <p:cNvSpPr/>
            <p:nvPr/>
          </p:nvSpPr>
          <p:spPr>
            <a:xfrm>
              <a:off x="2074112" y="4419646"/>
              <a:ext cx="2520367" cy="576129"/>
            </a:xfrm>
            <a:prstGeom prst="rect">
              <a:avLst/>
            </a:prstGeom>
            <a:noFill/>
            <a:ln w="19050">
              <a:noFill/>
              <a:miter lim="800000"/>
            </a:ln>
          </p:spPr>
          <p:txBody>
            <a:bodyPr anchor="t" anchorCtr="0">
              <a:spAutoFit/>
            </a:bodyP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algn="ctr">
                <a:lnSpc>
                  <a:spcPct val="150000"/>
                </a:lnSpc>
                <a:spcBef>
                  <a:spcPct val="50000"/>
                </a:spcBef>
              </a:pPr>
              <a:r>
                <a:rPr lang="zh-CN" altLang="en-US" sz="2400" b="0" dirty="0">
                  <a:solidFill>
                    <a:srgbClr val="0000FF"/>
                  </a:solidFill>
                  <a:latin typeface="微软雅黑" panose="020B0503020204020204" charset="-122"/>
                  <a:ea typeface="微软雅黑" panose="020B0503020204020204" charset="-122"/>
                </a:rPr>
                <a:t>初级精母细胞</a:t>
              </a:r>
              <a:endParaRPr lang="zh-CN" altLang="en-US" sz="2400" b="0" dirty="0">
                <a:solidFill>
                  <a:srgbClr val="0000FF"/>
                </a:solidFill>
                <a:latin typeface="微软雅黑" panose="020B0503020204020204" charset="-122"/>
                <a:ea typeface="微软雅黑" panose="020B0503020204020204" charset="-122"/>
              </a:endParaRPr>
            </a:p>
          </p:txBody>
        </p:sp>
      </p:grpSp>
      <p:grpSp>
        <p:nvGrpSpPr>
          <p:cNvPr id="15" name="组合 14"/>
          <p:cNvGrpSpPr/>
          <p:nvPr/>
        </p:nvGrpSpPr>
        <p:grpSpPr>
          <a:xfrm>
            <a:off x="4429245" y="950174"/>
            <a:ext cx="3450298" cy="3970492"/>
            <a:chOff x="4429245" y="950174"/>
            <a:chExt cx="3450298" cy="3970492"/>
          </a:xfrm>
        </p:grpSpPr>
        <p:grpSp>
          <p:nvGrpSpPr>
            <p:cNvPr id="4" name="Group 5"/>
            <p:cNvGrpSpPr/>
            <p:nvPr/>
          </p:nvGrpSpPr>
          <p:grpSpPr>
            <a:xfrm>
              <a:off x="5592484" y="950174"/>
              <a:ext cx="2287059" cy="3469472"/>
              <a:chOff x="2400" y="816"/>
              <a:chExt cx="1440" cy="2185"/>
            </a:xfrm>
          </p:grpSpPr>
          <p:sp>
            <p:nvSpPr>
              <p:cNvPr id="5" name="Text Box 6"/>
              <p:cNvSpPr txBox="1">
                <a:spLocks noChangeArrowheads="1"/>
              </p:cNvSpPr>
              <p:nvPr/>
            </p:nvSpPr>
            <p:spPr bwMode="auto">
              <a:xfrm>
                <a:off x="3456" y="1064"/>
                <a:ext cx="384" cy="410"/>
              </a:xfrm>
              <a:prstGeom prst="rect">
                <a:avLst/>
              </a:prstGeom>
              <a:noFill/>
              <a:ln w="9525">
                <a:noFill/>
                <a:miter lim="800000"/>
              </a:ln>
              <a:effectLst/>
            </p:spPr>
            <p:txBody>
              <a:bodyPr anchor="t" anchorCtr="0">
                <a:spAutoFit/>
              </a:bodyP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800" b="1" i="0" u="none" baseline="0">
                    <a:solidFill>
                      <a:schemeClr val="tx1"/>
                    </a:solidFill>
                    <a:latin typeface="Times New Roman" panose="02020603050405020304" pitchFamily="18" charset="0"/>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800" b="1" i="0" u="none" baseline="0">
                    <a:solidFill>
                      <a:schemeClr val="tx1"/>
                    </a:solidFill>
                    <a:latin typeface="Times New Roman" panose="02020603050405020304" pitchFamily="18" charset="0"/>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800" b="1" i="0" u="none" baseline="0">
                    <a:solidFill>
                      <a:schemeClr val="tx1"/>
                    </a:solidFill>
                    <a:latin typeface="Times New Roman" panose="02020603050405020304" pitchFamily="18" charset="0"/>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800" b="1" i="0" u="none" baseline="0">
                    <a:solidFill>
                      <a:schemeClr val="tx1"/>
                    </a:solidFill>
                    <a:latin typeface="Times New Roman" panose="02020603050405020304" pitchFamily="18" charset="0"/>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800" b="1" i="0" u="none" baseline="0">
                    <a:solidFill>
                      <a:schemeClr val="tx1"/>
                    </a:solidFill>
                    <a:latin typeface="Times New Roman" panose="02020603050405020304" pitchFamily="18" charset="0"/>
                    <a:ea typeface="宋体" panose="02010600030101010101" pitchFamily="2" charset="-122"/>
                  </a:defRPr>
                </a:lvl5pPr>
                <a:lvl6pPr fontAlgn="base">
                  <a:spcBef>
                    <a:spcPct val="20000"/>
                  </a:spcBef>
                  <a:spcAft>
                    <a:spcPct val="0"/>
                  </a:spcAft>
                  <a:buFont typeface="Arial" panose="020B0604020202020204" pitchFamily="34" charset="0"/>
                  <a:defRPr lang="zh-CN" altLang="en-US" sz="2800">
                    <a:solidFill>
                      <a:schemeClr val="tx1"/>
                    </a:solidFill>
                    <a:latin typeface="Times New Roman" panose="02020603050405020304" pitchFamily="18" charset="0"/>
                    <a:ea typeface="宋体" panose="02010600030101010101" pitchFamily="2" charset="-122"/>
                  </a:defRPr>
                </a:lvl6pPr>
                <a:lvl7pPr fontAlgn="base">
                  <a:spcBef>
                    <a:spcPct val="20000"/>
                  </a:spcBef>
                  <a:spcAft>
                    <a:spcPct val="0"/>
                  </a:spcAft>
                  <a:buFont typeface="Arial" panose="020B0604020202020204" pitchFamily="34" charset="0"/>
                  <a:defRPr lang="zh-CN" altLang="en-US" sz="2800">
                    <a:solidFill>
                      <a:schemeClr val="tx1"/>
                    </a:solidFill>
                    <a:latin typeface="Times New Roman" panose="02020603050405020304" pitchFamily="18" charset="0"/>
                    <a:ea typeface="宋体" panose="02010600030101010101" pitchFamily="2" charset="-122"/>
                  </a:defRPr>
                </a:lvl7pPr>
                <a:lvl8pPr fontAlgn="base">
                  <a:spcBef>
                    <a:spcPct val="20000"/>
                  </a:spcBef>
                  <a:spcAft>
                    <a:spcPct val="0"/>
                  </a:spcAft>
                  <a:buFont typeface="Arial" panose="020B0604020202020204" pitchFamily="34" charset="0"/>
                  <a:defRPr lang="zh-CN" altLang="en-US" sz="2800">
                    <a:solidFill>
                      <a:schemeClr val="tx1"/>
                    </a:solidFill>
                    <a:latin typeface="Times New Roman" panose="02020603050405020304" pitchFamily="18" charset="0"/>
                    <a:ea typeface="宋体" panose="02010600030101010101" pitchFamily="2" charset="-122"/>
                  </a:defRPr>
                </a:lvl8pPr>
                <a:lvl9pPr fontAlgn="base">
                  <a:spcBef>
                    <a:spcPct val="20000"/>
                  </a:spcBef>
                  <a:spcAft>
                    <a:spcPct val="0"/>
                  </a:spcAft>
                  <a:buFont typeface="Arial" panose="020B0604020202020204" pitchFamily="34" charset="0"/>
                  <a:defRPr lang="zh-CN" altLang="en-US" sz="2800">
                    <a:solidFill>
                      <a:schemeClr val="tx1"/>
                    </a:solidFill>
                    <a:latin typeface="Times New Roman" panose="02020603050405020304" pitchFamily="18" charset="0"/>
                    <a:ea typeface="宋体" panose="02010600030101010101" pitchFamily="2" charset="-122"/>
                  </a:defRPr>
                </a:lvl9pPr>
              </a:lstStyle>
              <a:p>
                <a:pPr>
                  <a:lnSpc>
                    <a:spcPct val="150000"/>
                  </a:lnSpc>
                  <a:spcBef>
                    <a:spcPct val="50000"/>
                  </a:spcBef>
                </a:pPr>
                <a:endParaRPr lang="zh-CN" altLang="zh-CN" sz="2800">
                  <a:solidFill>
                    <a:srgbClr val="000000"/>
                  </a:solidFill>
                  <a:effectLst>
                    <a:outerShdw blurRad="38100" dist="38100" dir="2700000" algn="tl">
                      <a:srgbClr val="000000">
                        <a:alpha val="43137"/>
                      </a:srgbClr>
                    </a:outerShdw>
                  </a:effectLst>
                  <a:latin typeface="Tahoma" panose="020B0604030504040204" pitchFamily="34" charset="0"/>
                  <a:ea typeface="楷体_GB2312" pitchFamily="1" charset="-122"/>
                </a:endParaRPr>
              </a:p>
            </p:txBody>
          </p:sp>
          <p:grpSp>
            <p:nvGrpSpPr>
              <p:cNvPr id="6" name="Group 7"/>
              <p:cNvGrpSpPr/>
              <p:nvPr/>
            </p:nvGrpSpPr>
            <p:grpSpPr>
              <a:xfrm>
                <a:off x="2400" y="816"/>
                <a:ext cx="1104" cy="2185"/>
                <a:chOff x="2400" y="816"/>
                <a:chExt cx="1104" cy="2185"/>
              </a:xfrm>
            </p:grpSpPr>
            <p:graphicFrame>
              <p:nvGraphicFramePr>
                <p:cNvPr id="7" name="Object 8"/>
                <p:cNvGraphicFramePr/>
                <p:nvPr/>
              </p:nvGraphicFramePr>
              <p:xfrm>
                <a:off x="2400" y="816"/>
                <a:ext cx="1104" cy="1037"/>
              </p:xfrm>
              <a:graphic>
                <a:graphicData uri="http://schemas.openxmlformats.org/presentationml/2006/ole">
                  <mc:AlternateContent xmlns:mc="http://schemas.openxmlformats.org/markup-compatibility/2006">
                    <mc:Choice xmlns:v="urn:schemas-microsoft-com:vml" Requires="v">
                      <p:oleObj spid="_x0000_s9438" name="" r:id="rId3" imgW="2838450" imgH="2667000" progId="Paint.Picture">
                        <p:embed/>
                      </p:oleObj>
                    </mc:Choice>
                    <mc:Fallback>
                      <p:oleObj name="" r:id="rId3" imgW="2838450" imgH="2667000" progId="Paint.Picture">
                        <p:embed/>
                        <p:pic>
                          <p:nvPicPr>
                            <p:cNvPr id="0" name="Object 8"/>
                            <p:cNvPicPr/>
                            <p:nvPr/>
                          </p:nvPicPr>
                          <p:blipFill>
                            <a:blip r:embed="rId4">
                              <a:clrChange>
                                <a:clrFrom>
                                  <a:srgbClr val="FFFFFF"/>
                                </a:clrFrom>
                                <a:clrTo>
                                  <a:srgbClr val="FFFFFF">
                                    <a:alpha val="0"/>
                                  </a:srgbClr>
                                </a:clrTo>
                              </a:clrChange>
                            </a:blip>
                            <a:stretch>
                              <a:fillRect/>
                            </a:stretch>
                          </p:blipFill>
                          <p:spPr>
                            <a:xfrm>
                              <a:off x="2400" y="816"/>
                              <a:ext cx="1104" cy="1037"/>
                            </a:xfrm>
                            <a:prstGeom prst="rect">
                              <a:avLst/>
                            </a:prstGeom>
                            <a:noFill/>
                            <a:ln w="38100">
                              <a:noFill/>
                              <a:miter lim="800000"/>
                              <a:headEnd/>
                              <a:tailEnd/>
                            </a:ln>
                          </p:spPr>
                        </p:pic>
                      </p:oleObj>
                    </mc:Fallback>
                  </mc:AlternateContent>
                </a:graphicData>
              </a:graphic>
            </p:graphicFrame>
            <p:graphicFrame>
              <p:nvGraphicFramePr>
                <p:cNvPr id="8" name="Object 9"/>
                <p:cNvGraphicFramePr/>
                <p:nvPr/>
              </p:nvGraphicFramePr>
              <p:xfrm>
                <a:off x="2400" y="1920"/>
                <a:ext cx="1104" cy="1081"/>
              </p:xfrm>
              <a:graphic>
                <a:graphicData uri="http://schemas.openxmlformats.org/presentationml/2006/ole">
                  <mc:AlternateContent xmlns:mc="http://schemas.openxmlformats.org/markup-compatibility/2006">
                    <mc:Choice xmlns:v="urn:schemas-microsoft-com:vml" Requires="v">
                      <p:oleObj spid="_x0000_s9439" name="" r:id="rId5" imgW="2714625" imgH="2657475" progId="Paint.Picture">
                        <p:embed/>
                      </p:oleObj>
                    </mc:Choice>
                    <mc:Fallback>
                      <p:oleObj name="" r:id="rId5" imgW="2714625" imgH="2657475" progId="Paint.Picture">
                        <p:embed/>
                        <p:pic>
                          <p:nvPicPr>
                            <p:cNvPr id="0" name="Object 9"/>
                            <p:cNvPicPr/>
                            <p:nvPr/>
                          </p:nvPicPr>
                          <p:blipFill>
                            <a:blip r:embed="rId6">
                              <a:clrChange>
                                <a:clrFrom>
                                  <a:srgbClr val="FFFFFF"/>
                                </a:clrFrom>
                                <a:clrTo>
                                  <a:srgbClr val="FFFFFF">
                                    <a:alpha val="0"/>
                                  </a:srgbClr>
                                </a:clrTo>
                              </a:clrChange>
                            </a:blip>
                            <a:stretch>
                              <a:fillRect/>
                            </a:stretch>
                          </p:blipFill>
                          <p:spPr>
                            <a:xfrm>
                              <a:off x="2400" y="1920"/>
                              <a:ext cx="1104" cy="1081"/>
                            </a:xfrm>
                            <a:prstGeom prst="rect">
                              <a:avLst/>
                            </a:prstGeom>
                            <a:noFill/>
                            <a:ln w="38100">
                              <a:noFill/>
                              <a:miter lim="800000"/>
                              <a:headEnd/>
                              <a:tailEnd/>
                            </a:ln>
                          </p:spPr>
                        </p:pic>
                      </p:oleObj>
                    </mc:Fallback>
                  </mc:AlternateContent>
                </a:graphicData>
              </a:graphic>
            </p:graphicFrame>
          </p:grpSp>
        </p:grpSp>
        <p:sp>
          <p:nvSpPr>
            <p:cNvPr id="10" name="AutoShape 19"/>
            <p:cNvSpPr/>
            <p:nvPr/>
          </p:nvSpPr>
          <p:spPr>
            <a:xfrm>
              <a:off x="4429245" y="2610998"/>
              <a:ext cx="1205391" cy="274379"/>
            </a:xfrm>
            <a:prstGeom prst="rightArrow">
              <a:avLst>
                <a:gd name="adj1" fmla="val 50000"/>
                <a:gd name="adj2" fmla="val 68708"/>
              </a:avLst>
            </a:prstGeom>
            <a:solidFill>
              <a:schemeClr val="accent1"/>
            </a:solidFill>
            <a:ln w="19050">
              <a:solidFill>
                <a:srgbClr val="000066"/>
              </a:solidFill>
              <a:miter lim="800000"/>
            </a:ln>
          </p:spPr>
          <p:txBody>
            <a:bodyPr wrap="none" anchor="ctr"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lvl="0" algn="ctr">
                <a:lnSpc>
                  <a:spcPct val="150000"/>
                </a:lnSpc>
                <a:spcBef>
                  <a:spcPct val="50000"/>
                </a:spcBef>
                <a:buFont typeface="Arial" panose="020B0604020202020204" pitchFamily="34" charset="0"/>
              </a:pPr>
              <a:endParaRPr lang="zh-CN" altLang="en-US" sz="3600" b="0" dirty="0">
                <a:solidFill>
                  <a:srgbClr val="000000"/>
                </a:solidFill>
                <a:latin typeface="Times New Roman" panose="02020603050405020304" pitchFamily="18" charset="0"/>
                <a:ea typeface="楷体_GB2312" pitchFamily="1" charset="-122"/>
              </a:endParaRPr>
            </a:p>
          </p:txBody>
        </p:sp>
        <p:sp>
          <p:nvSpPr>
            <p:cNvPr id="12" name="Rectangle 22"/>
            <p:cNvSpPr/>
            <p:nvPr/>
          </p:nvSpPr>
          <p:spPr>
            <a:xfrm>
              <a:off x="5261869" y="4344536"/>
              <a:ext cx="2521954" cy="576130"/>
            </a:xfrm>
            <a:prstGeom prst="rect">
              <a:avLst/>
            </a:prstGeom>
            <a:noFill/>
            <a:ln w="19050">
              <a:noFill/>
              <a:miter lim="800000"/>
            </a:ln>
          </p:spPr>
          <p:txBody>
            <a:bodyPr anchor="t" anchorCtr="0">
              <a:spAutoFit/>
            </a:bodyP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algn="ctr">
                <a:lnSpc>
                  <a:spcPct val="150000"/>
                </a:lnSpc>
                <a:spcBef>
                  <a:spcPct val="50000"/>
                </a:spcBef>
              </a:pPr>
              <a:r>
                <a:rPr lang="zh-CN" altLang="en-US" sz="2400" b="0" dirty="0">
                  <a:solidFill>
                    <a:srgbClr val="FF0000"/>
                  </a:solidFill>
                  <a:latin typeface="微软雅黑" panose="020B0503020204020204" charset="-122"/>
                  <a:ea typeface="微软雅黑" panose="020B0503020204020204" charset="-122"/>
                </a:rPr>
                <a:t>次级精母细胞</a:t>
              </a:r>
              <a:endParaRPr lang="zh-CN" altLang="en-US" sz="2400" b="0" dirty="0">
                <a:solidFill>
                  <a:srgbClr val="FF0000"/>
                </a:solidFill>
                <a:latin typeface="微软雅黑" panose="020B0503020204020204" charset="-122"/>
                <a:ea typeface="微软雅黑" panose="020B0503020204020204" charset="-122"/>
              </a:endParaRPr>
            </a:p>
          </p:txBody>
        </p:sp>
      </p:grpSp>
      <p:sp>
        <p:nvSpPr>
          <p:cNvPr id="16" name="Rectangle 3"/>
          <p:cNvSpPr>
            <a:spLocks noChangeArrowheads="1"/>
          </p:cNvSpPr>
          <p:nvPr>
            <p:custDataLst>
              <p:tags r:id="rId7"/>
            </p:custDataLst>
          </p:nvPr>
        </p:nvSpPr>
        <p:spPr bwMode="auto">
          <a:xfrm>
            <a:off x="299085" y="5311140"/>
            <a:ext cx="11593830" cy="1124585"/>
          </a:xfrm>
          <a:prstGeom prst="rect">
            <a:avLst/>
          </a:prstGeom>
          <a:noFill/>
          <a:ln w="28575">
            <a:noFill/>
            <a:miter lim="800000"/>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p>
            <a:pPr indent="0" algn="l" fontAlgn="auto">
              <a:lnSpc>
                <a:spcPct val="120000"/>
              </a:lnSpc>
              <a:spcBef>
                <a:spcPct val="0"/>
              </a:spcBef>
            </a:pPr>
            <a:r>
              <a:rPr lang="zh-CN" altLang="en-US" sz="2800" b="1">
                <a:solidFill>
                  <a:schemeClr val="tx1"/>
                </a:solidFill>
                <a:latin typeface="微软雅黑" panose="020B0503020204020204" charset="-122"/>
                <a:ea typeface="微软雅黑" panose="020B0503020204020204" charset="-122"/>
                <a:cs typeface="微软雅黑" panose="020B0503020204020204" charset="-122"/>
              </a:rPr>
              <a:t>特点：</a:t>
            </a:r>
            <a:r>
              <a:rPr lang="en-US" altLang="zh-CN" sz="2800" b="1">
                <a:solidFill>
                  <a:schemeClr val="tx1"/>
                </a:solidFill>
                <a:latin typeface="微软雅黑" panose="020B0503020204020204" charset="-122"/>
                <a:ea typeface="微软雅黑" panose="020B0503020204020204" charset="-122"/>
                <a:cs typeface="微软雅黑" panose="020B0503020204020204" charset="-122"/>
              </a:rPr>
              <a:t>A.</a:t>
            </a:r>
            <a:r>
              <a:rPr lang="zh-CN" altLang="en-US" sz="2800" b="1">
                <a:solidFill>
                  <a:schemeClr val="tx1"/>
                </a:solidFill>
                <a:latin typeface="微软雅黑" panose="020B0503020204020204" charset="-122"/>
                <a:ea typeface="微软雅黑" panose="020B0503020204020204" charset="-122"/>
                <a:cs typeface="微软雅黑" panose="020B0503020204020204" charset="-122"/>
              </a:rPr>
              <a:t>细胞膜向内凹陷，从中央缢裂，</a:t>
            </a:r>
            <a:r>
              <a:rPr lang="en-US" altLang="zh-CN" sz="2800" b="1">
                <a:solidFill>
                  <a:schemeClr val="tx1"/>
                </a:solidFill>
                <a:latin typeface="微软雅黑" panose="020B0503020204020204" charset="-122"/>
                <a:ea typeface="微软雅黑" panose="020B0503020204020204" charset="-122"/>
                <a:cs typeface="微软雅黑" panose="020B0503020204020204" charset="-122"/>
              </a:rPr>
              <a:t>1</a:t>
            </a:r>
            <a:r>
              <a:rPr lang="zh-CN" altLang="en-US" sz="2800" b="1">
                <a:solidFill>
                  <a:schemeClr val="tx1"/>
                </a:solidFill>
                <a:latin typeface="微软雅黑" panose="020B0503020204020204" charset="-122"/>
                <a:ea typeface="微软雅黑" panose="020B0503020204020204" charset="-122"/>
                <a:cs typeface="微软雅黑" panose="020B0503020204020204" charset="-122"/>
              </a:rPr>
              <a:t>个细胞分裂为</a:t>
            </a:r>
            <a:r>
              <a:rPr lang="en-US" altLang="zh-CN" sz="2800" b="1" u="sng">
                <a:solidFill>
                  <a:schemeClr val="tx1"/>
                </a:solidFill>
                <a:latin typeface="微软雅黑" panose="020B0503020204020204" charset="-122"/>
                <a:ea typeface="微软雅黑" panose="020B0503020204020204" charset="-122"/>
                <a:cs typeface="微软雅黑" panose="020B0503020204020204" charset="-122"/>
              </a:rPr>
              <a:t>        </a:t>
            </a:r>
            <a:r>
              <a:rPr lang="zh-CN" altLang="en-US" sz="2800" b="1">
                <a:solidFill>
                  <a:schemeClr val="tx1"/>
                </a:solidFill>
                <a:latin typeface="微软雅黑" panose="020B0503020204020204" charset="-122"/>
                <a:ea typeface="微软雅黑" panose="020B0503020204020204" charset="-122"/>
                <a:cs typeface="微软雅黑" panose="020B0503020204020204" charset="-122"/>
              </a:rPr>
              <a:t>子细胞。</a:t>
            </a:r>
            <a:endParaRPr lang="zh-CN" altLang="en-US" sz="2800" b="1">
              <a:solidFill>
                <a:schemeClr val="tx1"/>
              </a:solidFill>
              <a:latin typeface="微软雅黑" panose="020B0503020204020204" charset="-122"/>
              <a:ea typeface="微软雅黑" panose="020B0503020204020204" charset="-122"/>
              <a:cs typeface="微软雅黑" panose="020B0503020204020204" charset="-122"/>
            </a:endParaRPr>
          </a:p>
          <a:p>
            <a:pPr indent="0" algn="l" fontAlgn="auto">
              <a:lnSpc>
                <a:spcPct val="120000"/>
              </a:lnSpc>
              <a:spcBef>
                <a:spcPct val="0"/>
              </a:spcBef>
            </a:pPr>
            <a:r>
              <a:rPr lang="en-US" altLang="zh-CN" sz="2800" b="1">
                <a:solidFill>
                  <a:schemeClr val="tx1"/>
                </a:solidFill>
                <a:latin typeface="微软雅黑" panose="020B0503020204020204" charset="-122"/>
                <a:ea typeface="微软雅黑" panose="020B0503020204020204" charset="-122"/>
                <a:cs typeface="微软雅黑" panose="020B0503020204020204" charset="-122"/>
              </a:rPr>
              <a:t>          B.</a:t>
            </a:r>
            <a:r>
              <a:rPr lang="zh-CN" altLang="en-US" sz="2800" b="1">
                <a:solidFill>
                  <a:schemeClr val="tx1"/>
                </a:solidFill>
                <a:latin typeface="微软雅黑" panose="020B0503020204020204" charset="-122"/>
                <a:ea typeface="微软雅黑" panose="020B0503020204020204" charset="-122"/>
                <a:cs typeface="微软雅黑" panose="020B0503020204020204" charset="-122"/>
              </a:rPr>
              <a:t>同源染色体平均分配到两个子细胞中去，染色体数目</a:t>
            </a:r>
            <a:r>
              <a:rPr lang="en-US" altLang="zh-CN" sz="2800" b="1" u="sng">
                <a:solidFill>
                  <a:schemeClr val="tx1"/>
                </a:solidFill>
                <a:latin typeface="微软雅黑" panose="020B0503020204020204" charset="-122"/>
                <a:ea typeface="微软雅黑" panose="020B0503020204020204" charset="-122"/>
                <a:cs typeface="微软雅黑" panose="020B0503020204020204" charset="-122"/>
              </a:rPr>
              <a:t>         </a:t>
            </a:r>
            <a:r>
              <a:rPr lang="en-US" altLang="zh-CN" sz="2800" b="1">
                <a:solidFill>
                  <a:schemeClr val="tx1"/>
                </a:solidFill>
                <a:latin typeface="微软雅黑" panose="020B0503020204020204" charset="-122"/>
                <a:ea typeface="微软雅黑" panose="020B0503020204020204" charset="-122"/>
                <a:cs typeface="微软雅黑" panose="020B0503020204020204" charset="-122"/>
              </a:rPr>
              <a:t> </a:t>
            </a:r>
            <a:r>
              <a:rPr lang="zh-CN" altLang="en-US" sz="2800" b="1">
                <a:solidFill>
                  <a:schemeClr val="tx1"/>
                </a:solidFill>
                <a:latin typeface="微软雅黑" panose="020B0503020204020204" charset="-122"/>
                <a:ea typeface="微软雅黑" panose="020B0503020204020204" charset="-122"/>
                <a:cs typeface="微软雅黑" panose="020B0503020204020204" charset="-122"/>
              </a:rPr>
              <a:t>。</a:t>
            </a:r>
            <a:endParaRPr lang="zh-CN" altLang="en-US" sz="2800" b="1">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17" name="文本框 16"/>
          <p:cNvSpPr txBox="1"/>
          <p:nvPr>
            <p:custDataLst>
              <p:tags r:id="rId8"/>
            </p:custDataLst>
          </p:nvPr>
        </p:nvSpPr>
        <p:spPr>
          <a:xfrm>
            <a:off x="9208135" y="5403850"/>
            <a:ext cx="757555" cy="521970"/>
          </a:xfrm>
          <a:prstGeom prst="rect">
            <a:avLst/>
          </a:prstGeom>
          <a:noFill/>
        </p:spPr>
        <p:txBody>
          <a:bodyPr wrap="none" rtlCol="0" anchor="t">
            <a:spAutoFit/>
          </a:bodyPr>
          <a:p>
            <a:r>
              <a:rPr lang="en-US" altLang="zh-CN" sz="2800" b="1">
                <a:solidFill>
                  <a:srgbClr val="FF0000"/>
                </a:solidFill>
                <a:latin typeface="微软雅黑" panose="020B0503020204020204" charset="-122"/>
                <a:ea typeface="微软雅黑" panose="020B0503020204020204" charset="-122"/>
                <a:cs typeface="微软雅黑" panose="020B0503020204020204" charset="-122"/>
                <a:sym typeface="+mn-ea"/>
              </a:rPr>
              <a:t>2</a:t>
            </a:r>
            <a:r>
              <a:rPr lang="zh-CN" altLang="en-US" sz="2800" b="1">
                <a:solidFill>
                  <a:srgbClr val="FF0000"/>
                </a:solidFill>
                <a:latin typeface="微软雅黑" panose="020B0503020204020204" charset="-122"/>
                <a:ea typeface="微软雅黑" panose="020B0503020204020204" charset="-122"/>
                <a:cs typeface="微软雅黑" panose="020B0503020204020204" charset="-122"/>
                <a:sym typeface="+mn-ea"/>
              </a:rPr>
              <a:t>个</a:t>
            </a:r>
            <a:endParaRPr lang="zh-CN" altLang="en-US" sz="2800" b="1">
              <a:solidFill>
                <a:srgbClr val="FF0000"/>
              </a:solidFill>
              <a:latin typeface="微软雅黑" panose="020B0503020204020204" charset="-122"/>
              <a:ea typeface="微软雅黑" panose="020B0503020204020204" charset="-122"/>
              <a:cs typeface="微软雅黑" panose="020B0503020204020204" charset="-122"/>
              <a:sym typeface="+mn-ea"/>
            </a:endParaRPr>
          </a:p>
        </p:txBody>
      </p:sp>
      <p:sp>
        <p:nvSpPr>
          <p:cNvPr id="18" name="文本框 17"/>
          <p:cNvSpPr txBox="1"/>
          <p:nvPr>
            <p:custDataLst>
              <p:tags r:id="rId9"/>
            </p:custDataLst>
          </p:nvPr>
        </p:nvSpPr>
        <p:spPr>
          <a:xfrm>
            <a:off x="9965690" y="5825490"/>
            <a:ext cx="894080" cy="521970"/>
          </a:xfrm>
          <a:prstGeom prst="rect">
            <a:avLst/>
          </a:prstGeom>
          <a:noFill/>
        </p:spPr>
        <p:txBody>
          <a:bodyPr wrap="none" rtlCol="0" anchor="t">
            <a:spAutoFit/>
          </a:bodyPr>
          <a:p>
            <a:r>
              <a:rPr lang="zh-CN" altLang="en-US" sz="2800" b="1">
                <a:solidFill>
                  <a:srgbClr val="FF0000"/>
                </a:solidFill>
                <a:latin typeface="微软雅黑" panose="020B0503020204020204" charset="-122"/>
                <a:ea typeface="微软雅黑" panose="020B0503020204020204" charset="-122"/>
                <a:cs typeface="微软雅黑" panose="020B0503020204020204" charset="-122"/>
                <a:sym typeface="+mn-ea"/>
              </a:rPr>
              <a:t>减半</a:t>
            </a:r>
            <a:endParaRPr lang="zh-CN" altLang="en-US" sz="2800" b="1">
              <a:solidFill>
                <a:srgbClr val="FF0000"/>
              </a:solidFill>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7"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anim calcmode="lin" valueType="num">
                                      <p:cBhvr>
                                        <p:cTn id="14" dur="1000" fill="hold"/>
                                        <p:tgtEl>
                                          <p:spTgt spid="16"/>
                                        </p:tgtEl>
                                        <p:attrNameLst>
                                          <p:attrName>ppt_x</p:attrName>
                                        </p:attrNameLst>
                                      </p:cBhvr>
                                      <p:tavLst>
                                        <p:tav tm="0">
                                          <p:val>
                                            <p:strVal val="#ppt_x"/>
                                          </p:val>
                                        </p:tav>
                                        <p:tav tm="100000">
                                          <p:val>
                                            <p:strVal val="#ppt_x"/>
                                          </p:val>
                                        </p:tav>
                                      </p:tavLst>
                                    </p:anim>
                                    <p:anim calcmode="lin" valueType="num">
                                      <p:cBhvr>
                                        <p:cTn id="1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7" presetClass="entr" presetSubtype="0"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1000"/>
                                        <p:tgtEl>
                                          <p:spTgt spid="17"/>
                                        </p:tgtEl>
                                      </p:cBhvr>
                                    </p:animEffect>
                                    <p:anim calcmode="lin" valueType="num">
                                      <p:cBhvr>
                                        <p:cTn id="21" dur="1000" fill="hold"/>
                                        <p:tgtEl>
                                          <p:spTgt spid="17"/>
                                        </p:tgtEl>
                                        <p:attrNameLst>
                                          <p:attrName>ppt_x</p:attrName>
                                        </p:attrNameLst>
                                      </p:cBhvr>
                                      <p:tavLst>
                                        <p:tav tm="0">
                                          <p:val>
                                            <p:strVal val="#ppt_x"/>
                                          </p:val>
                                        </p:tav>
                                        <p:tav tm="100000">
                                          <p:val>
                                            <p:strVal val="#ppt_x"/>
                                          </p:val>
                                        </p:tav>
                                      </p:tavLst>
                                    </p:anim>
                                    <p:anim calcmode="lin" valueType="num">
                                      <p:cBhvr>
                                        <p:cTn id="22"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7"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1000"/>
                                        <p:tgtEl>
                                          <p:spTgt spid="18"/>
                                        </p:tgtEl>
                                      </p:cBhvr>
                                    </p:animEffect>
                                    <p:anim calcmode="lin" valueType="num">
                                      <p:cBhvr>
                                        <p:cTn id="28" dur="1000" fill="hold"/>
                                        <p:tgtEl>
                                          <p:spTgt spid="18"/>
                                        </p:tgtEl>
                                        <p:attrNameLst>
                                          <p:attrName>ppt_x</p:attrName>
                                        </p:attrNameLst>
                                      </p:cBhvr>
                                      <p:tavLst>
                                        <p:tav tm="0">
                                          <p:val>
                                            <p:strVal val="#ppt_x"/>
                                          </p:val>
                                        </p:tav>
                                        <p:tav tm="100000">
                                          <p:val>
                                            <p:strVal val="#ppt_x"/>
                                          </p:val>
                                        </p:tav>
                                      </p:tavLst>
                                    </p:anim>
                                    <p:anim calcmode="lin" valueType="num">
                                      <p:cBhvr>
                                        <p:cTn id="2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ldLvl="0" animBg="1"/>
      <p:bldP spid="17" grpId="0"/>
      <p:bldP spid="1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custDataLst>
              <p:tags r:id="rId1"/>
            </p:custDataLst>
          </p:nvPr>
        </p:nvSpPr>
        <p:spPr>
          <a:xfrm>
            <a:off x="1823720" y="1282700"/>
            <a:ext cx="8544560" cy="1210945"/>
          </a:xfrm>
          <a:prstGeom prst="rect">
            <a:avLst/>
          </a:prstGeom>
          <a:noFill/>
          <a:extLst>
            <a:ext uri="{909E8E84-426E-40DD-AFC4-6F175D3DCCD1}">
              <a14:hiddenFill xmlns:a14="http://schemas.microsoft.com/office/drawing/2010/main">
                <a:solidFill>
                  <a:srgbClr val="FF0000"/>
                </a:solidFill>
              </a14:hiddenFill>
            </a:ext>
          </a:extLst>
        </p:spPr>
        <p:txBody>
          <a:bodyPr wrap="square" rtlCol="0">
            <a:spAutoFit/>
          </a:bodyPr>
          <a:lstStyle/>
          <a:p>
            <a:pPr indent="0" fontAlgn="auto">
              <a:lnSpc>
                <a:spcPct val="130000"/>
              </a:lnSpc>
            </a:pPr>
            <a:r>
              <a:rPr lang="zh-CN" altLang="en-US" sz="2800" b="1">
                <a:solidFill>
                  <a:schemeClr val="tx1"/>
                </a:solidFill>
              </a:rPr>
              <a:t>思考：次级精母细胞</a:t>
            </a:r>
            <a:r>
              <a:rPr lang="zh-CN" altLang="en-US" sz="2800" b="1">
                <a:solidFill>
                  <a:schemeClr val="tx1"/>
                </a:solidFill>
                <a:sym typeface="+mn-ea"/>
              </a:rPr>
              <a:t>内是否存在同源</a:t>
            </a:r>
            <a:r>
              <a:rPr lang="zh-CN" altLang="en-US" sz="2800" b="1">
                <a:solidFill>
                  <a:schemeClr val="tx1"/>
                </a:solidFill>
              </a:rPr>
              <a:t>染色体？</a:t>
            </a:r>
            <a:endParaRPr lang="zh-CN" altLang="en-US" sz="2800" b="1">
              <a:solidFill>
                <a:schemeClr val="tx1"/>
              </a:solidFill>
            </a:endParaRPr>
          </a:p>
          <a:p>
            <a:pPr indent="0" fontAlgn="auto">
              <a:lnSpc>
                <a:spcPct val="130000"/>
              </a:lnSpc>
            </a:pPr>
            <a:r>
              <a:rPr lang="zh-CN" altLang="en-US" sz="2800" b="1">
                <a:solidFill>
                  <a:schemeClr val="tx1"/>
                </a:solidFill>
              </a:rPr>
              <a:t> </a:t>
            </a:r>
            <a:r>
              <a:rPr lang="en-US" altLang="zh-CN" sz="2800" b="1">
                <a:solidFill>
                  <a:schemeClr val="tx1"/>
                </a:solidFill>
              </a:rPr>
              <a:t>          </a:t>
            </a:r>
            <a:r>
              <a:rPr lang="zh-CN" altLang="en-US" sz="2800" b="1">
                <a:solidFill>
                  <a:schemeClr val="tx1"/>
                </a:solidFill>
              </a:rPr>
              <a:t>与精原细胞相比染色体数量有什么变化？</a:t>
            </a:r>
            <a:endParaRPr lang="zh-CN" altLang="en-US" sz="2800" b="1">
              <a:solidFill>
                <a:schemeClr val="tx1"/>
              </a:solidFill>
            </a:endParaRPr>
          </a:p>
        </p:txBody>
      </p:sp>
      <p:grpSp>
        <p:nvGrpSpPr>
          <p:cNvPr id="26" name="组合 25"/>
          <p:cNvGrpSpPr/>
          <p:nvPr>
            <p:custDataLst>
              <p:tags r:id="rId2"/>
            </p:custDataLst>
          </p:nvPr>
        </p:nvGrpSpPr>
        <p:grpSpPr>
          <a:xfrm>
            <a:off x="3781425" y="2661920"/>
            <a:ext cx="2220595" cy="2218690"/>
            <a:chOff x="8269" y="4219"/>
            <a:chExt cx="3282" cy="3494"/>
          </a:xfrm>
        </p:grpSpPr>
        <p:grpSp>
          <p:nvGrpSpPr>
            <p:cNvPr id="3" name="Group 43"/>
            <p:cNvGrpSpPr>
              <a:grpSpLocks noChangeAspect="1"/>
            </p:cNvGrpSpPr>
            <p:nvPr>
              <p:custDataLst>
                <p:tags r:id="rId3"/>
              </p:custDataLst>
            </p:nvPr>
          </p:nvGrpSpPr>
          <p:grpSpPr>
            <a:xfrm>
              <a:off x="8479" y="4219"/>
              <a:ext cx="2640" cy="2784"/>
              <a:chOff x="0" y="1744"/>
              <a:chExt cx="1700" cy="1700"/>
            </a:xfrm>
          </p:grpSpPr>
          <p:sp>
            <p:nvSpPr>
              <p:cNvPr id="12" name="Oval 46"/>
              <p:cNvSpPr>
                <a:spLocks noChangeAspect="1" noChangeArrowheads="1"/>
              </p:cNvSpPr>
              <p:nvPr>
                <p:custDataLst>
                  <p:tags r:id="rId4"/>
                </p:custDataLst>
              </p:nvPr>
            </p:nvSpPr>
            <p:spPr bwMode="auto">
              <a:xfrm>
                <a:off x="0" y="1744"/>
                <a:ext cx="1700" cy="1700"/>
              </a:xfrm>
              <a:prstGeom prst="ellipse">
                <a:avLst/>
              </a:prstGeom>
              <a:solidFill>
                <a:schemeClr val="tx2">
                  <a:lumMod val="50000"/>
                  <a:lumOff val="50000"/>
                </a:schemeClr>
              </a:solidFill>
              <a:ln>
                <a:solidFill>
                  <a:schemeClr val="tx1"/>
                </a:solid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6" name="未知"/>
              <p:cNvSpPr>
                <a:spLocks noChangeAspect="1"/>
              </p:cNvSpPr>
              <p:nvPr>
                <p:custDataLst>
                  <p:tags r:id="rId5"/>
                </p:custDataLst>
              </p:nvPr>
            </p:nvSpPr>
            <p:spPr bwMode="auto">
              <a:xfrm>
                <a:off x="634" y="2539"/>
                <a:ext cx="91" cy="513"/>
              </a:xfrm>
              <a:custGeom>
                <a:avLst/>
                <a:gdLst>
                  <a:gd name="T0" fmla="*/ 0 w 166"/>
                  <a:gd name="T1" fmla="*/ 454 h 580"/>
                  <a:gd name="T2" fmla="*/ 9 w 166"/>
                  <a:gd name="T3" fmla="*/ 348 h 580"/>
                  <a:gd name="T4" fmla="*/ 9 w 166"/>
                  <a:gd name="T5" fmla="*/ 227 h 580"/>
                  <a:gd name="T6" fmla="*/ 31 w 166"/>
                  <a:gd name="T7" fmla="*/ 113 h 580"/>
                  <a:gd name="T8" fmla="*/ 50 w 166"/>
                  <a:gd name="T9" fmla="*/ 0 h 5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6" h="580">
                    <a:moveTo>
                      <a:pt x="0" y="580"/>
                    </a:moveTo>
                    <a:cubicBezTo>
                      <a:pt x="7" y="560"/>
                      <a:pt x="26" y="493"/>
                      <a:pt x="31" y="445"/>
                    </a:cubicBezTo>
                    <a:cubicBezTo>
                      <a:pt x="36" y="397"/>
                      <a:pt x="19" y="340"/>
                      <a:pt x="31" y="290"/>
                    </a:cubicBezTo>
                    <a:cubicBezTo>
                      <a:pt x="43" y="240"/>
                      <a:pt x="80" y="193"/>
                      <a:pt x="103" y="145"/>
                    </a:cubicBezTo>
                    <a:cubicBezTo>
                      <a:pt x="126" y="97"/>
                      <a:pt x="153" y="30"/>
                      <a:pt x="166" y="0"/>
                    </a:cubicBezTo>
                  </a:path>
                </a:pathLst>
              </a:custGeom>
              <a:noFill/>
              <a:ln w="76200" cmpd="sng">
                <a:solidFill>
                  <a:schemeClr val="tx1"/>
                </a:solidFill>
                <a:round/>
              </a:ln>
              <a:effectLst/>
              <a:extLst>
                <a:ext uri="{909E8E84-426E-40DD-AFC4-6F175D3DCCD1}">
                  <a14:hiddenFill xmlns:a14="http://schemas.microsoft.com/office/drawing/2010/main">
                    <a:solidFill>
                      <a:srgbClr val="3399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7" name="未知"/>
              <p:cNvSpPr>
                <a:spLocks noChangeAspect="1"/>
              </p:cNvSpPr>
              <p:nvPr>
                <p:custDataLst>
                  <p:tags r:id="rId6"/>
                </p:custDataLst>
              </p:nvPr>
            </p:nvSpPr>
            <p:spPr bwMode="auto">
              <a:xfrm>
                <a:off x="502" y="2521"/>
                <a:ext cx="90" cy="483"/>
              </a:xfrm>
              <a:custGeom>
                <a:avLst/>
                <a:gdLst>
                  <a:gd name="T0" fmla="*/ 0 w 165"/>
                  <a:gd name="T1" fmla="*/ 426 h 548"/>
                  <a:gd name="T2" fmla="*/ 25 w 165"/>
                  <a:gd name="T3" fmla="*/ 330 h 548"/>
                  <a:gd name="T4" fmla="*/ 46 w 165"/>
                  <a:gd name="T5" fmla="*/ 233 h 548"/>
                  <a:gd name="T6" fmla="*/ 43 w 165"/>
                  <a:gd name="T7" fmla="*/ 121 h 548"/>
                  <a:gd name="T8" fmla="*/ 37 w 165"/>
                  <a:gd name="T9" fmla="*/ 0 h 5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5" h="548">
                    <a:moveTo>
                      <a:pt x="0" y="548"/>
                    </a:moveTo>
                    <a:cubicBezTo>
                      <a:pt x="14" y="533"/>
                      <a:pt x="57" y="465"/>
                      <a:pt x="83" y="424"/>
                    </a:cubicBezTo>
                    <a:cubicBezTo>
                      <a:pt x="109" y="383"/>
                      <a:pt x="145" y="345"/>
                      <a:pt x="155" y="300"/>
                    </a:cubicBezTo>
                    <a:cubicBezTo>
                      <a:pt x="165" y="255"/>
                      <a:pt x="150" y="205"/>
                      <a:pt x="145" y="155"/>
                    </a:cubicBezTo>
                    <a:cubicBezTo>
                      <a:pt x="140" y="105"/>
                      <a:pt x="129" y="32"/>
                      <a:pt x="124" y="0"/>
                    </a:cubicBezTo>
                  </a:path>
                </a:pathLst>
              </a:custGeom>
              <a:noFill/>
              <a:ln w="76200" cmpd="sng">
                <a:solidFill>
                  <a:schemeClr val="tx1"/>
                </a:solidFill>
                <a:round/>
              </a:ln>
              <a:effectLst/>
              <a:extLst>
                <a:ext uri="{909E8E84-426E-40DD-AFC4-6F175D3DCCD1}">
                  <a14:hiddenFill xmlns:a14="http://schemas.microsoft.com/office/drawing/2010/main">
                    <a:solidFill>
                      <a:srgbClr val="3399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8" name="Oval 52"/>
              <p:cNvSpPr>
                <a:spLocks noChangeAspect="1" noChangeArrowheads="1"/>
              </p:cNvSpPr>
              <p:nvPr>
                <p:custDataLst>
                  <p:tags r:id="rId7"/>
                </p:custDataLst>
              </p:nvPr>
            </p:nvSpPr>
            <p:spPr bwMode="auto">
              <a:xfrm rot="-125054">
                <a:off x="566" y="2746"/>
                <a:ext cx="87" cy="86"/>
              </a:xfrm>
              <a:prstGeom prst="ellipse">
                <a:avLst/>
              </a:prstGeom>
              <a:gradFill rotWithShape="0">
                <a:gsLst>
                  <a:gs pos="0">
                    <a:srgbClr val="FFFF00"/>
                  </a:gs>
                  <a:gs pos="100000">
                    <a:srgbClr val="FF9900"/>
                  </a:gs>
                </a:gsLst>
                <a:path path="shape">
                  <a:fillToRect l="50000" t="50000" r="50000" b="50000"/>
                </a:path>
              </a:gradFill>
              <a:ln>
                <a:noFill/>
              </a:ln>
              <a:effectLst/>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9" name="未知"/>
              <p:cNvSpPr>
                <a:spLocks noChangeAspect="1"/>
              </p:cNvSpPr>
              <p:nvPr>
                <p:custDataLst>
                  <p:tags r:id="rId8"/>
                </p:custDataLst>
              </p:nvPr>
            </p:nvSpPr>
            <p:spPr bwMode="auto">
              <a:xfrm>
                <a:off x="978" y="2180"/>
                <a:ext cx="243" cy="748"/>
              </a:xfrm>
              <a:custGeom>
                <a:avLst/>
                <a:gdLst>
                  <a:gd name="T0" fmla="*/ 0 w 445"/>
                  <a:gd name="T1" fmla="*/ 660 h 848"/>
                  <a:gd name="T2" fmla="*/ 31 w 445"/>
                  <a:gd name="T3" fmla="*/ 475 h 848"/>
                  <a:gd name="T4" fmla="*/ 46 w 445"/>
                  <a:gd name="T5" fmla="*/ 298 h 848"/>
                  <a:gd name="T6" fmla="*/ 90 w 445"/>
                  <a:gd name="T7" fmla="*/ 161 h 848"/>
                  <a:gd name="T8" fmla="*/ 133 w 445"/>
                  <a:gd name="T9" fmla="*/ 0 h 8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45" h="845">
                    <a:moveTo>
                      <a:pt x="0" y="848"/>
                    </a:moveTo>
                    <a:cubicBezTo>
                      <a:pt x="15" y="809"/>
                      <a:pt x="77" y="688"/>
                      <a:pt x="103" y="611"/>
                    </a:cubicBezTo>
                    <a:cubicBezTo>
                      <a:pt x="129" y="534"/>
                      <a:pt x="122" y="450"/>
                      <a:pt x="155" y="383"/>
                    </a:cubicBezTo>
                    <a:cubicBezTo>
                      <a:pt x="188" y="316"/>
                      <a:pt x="252" y="271"/>
                      <a:pt x="300" y="207"/>
                    </a:cubicBezTo>
                    <a:cubicBezTo>
                      <a:pt x="348" y="143"/>
                      <a:pt x="415" y="43"/>
                      <a:pt x="445" y="0"/>
                    </a:cubicBezTo>
                  </a:path>
                </a:pathLst>
              </a:custGeom>
              <a:noFill/>
              <a:ln w="76200" cmpd="sng">
                <a:solidFill>
                  <a:srgbClr val="FF0000"/>
                </a:solidFill>
                <a:round/>
              </a:ln>
              <a:effectLst/>
              <a:extLst>
                <a:ext uri="{909E8E84-426E-40DD-AFC4-6F175D3DCCD1}">
                  <a14:hiddenFill xmlns:a14="http://schemas.microsoft.com/office/drawing/2010/main">
                    <a:solidFill>
                      <a:srgbClr val="3399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20" name="未知"/>
              <p:cNvSpPr>
                <a:spLocks noChangeAspect="1"/>
              </p:cNvSpPr>
              <p:nvPr>
                <p:custDataLst>
                  <p:tags r:id="rId9"/>
                </p:custDataLst>
              </p:nvPr>
            </p:nvSpPr>
            <p:spPr bwMode="auto">
              <a:xfrm>
                <a:off x="828" y="2113"/>
                <a:ext cx="187" cy="712"/>
              </a:xfrm>
              <a:custGeom>
                <a:avLst/>
                <a:gdLst>
                  <a:gd name="T0" fmla="*/ 0 w 343"/>
                  <a:gd name="T1" fmla="*/ 628 h 807"/>
                  <a:gd name="T2" fmla="*/ 37 w 343"/>
                  <a:gd name="T3" fmla="*/ 499 h 807"/>
                  <a:gd name="T4" fmla="*/ 89 w 343"/>
                  <a:gd name="T5" fmla="*/ 371 h 807"/>
                  <a:gd name="T6" fmla="*/ 101 w 343"/>
                  <a:gd name="T7" fmla="*/ 226 h 807"/>
                  <a:gd name="T8" fmla="*/ 92 w 343"/>
                  <a:gd name="T9" fmla="*/ 0 h 80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43" h="805">
                    <a:moveTo>
                      <a:pt x="0" y="807"/>
                    </a:moveTo>
                    <a:cubicBezTo>
                      <a:pt x="23" y="783"/>
                      <a:pt x="74" y="696"/>
                      <a:pt x="124" y="641"/>
                    </a:cubicBezTo>
                    <a:cubicBezTo>
                      <a:pt x="174" y="586"/>
                      <a:pt x="263" y="534"/>
                      <a:pt x="299" y="476"/>
                    </a:cubicBezTo>
                    <a:cubicBezTo>
                      <a:pt x="335" y="418"/>
                      <a:pt x="339" y="369"/>
                      <a:pt x="341" y="290"/>
                    </a:cubicBezTo>
                    <a:cubicBezTo>
                      <a:pt x="343" y="211"/>
                      <a:pt x="316" y="60"/>
                      <a:pt x="310" y="0"/>
                    </a:cubicBezTo>
                  </a:path>
                </a:pathLst>
              </a:custGeom>
              <a:noFill/>
              <a:ln w="76200" cmpd="sng">
                <a:solidFill>
                  <a:srgbClr val="FF0000"/>
                </a:solidFill>
                <a:round/>
              </a:ln>
              <a:effectLst/>
              <a:extLst>
                <a:ext uri="{909E8E84-426E-40DD-AFC4-6F175D3DCCD1}">
                  <a14:hiddenFill xmlns:a14="http://schemas.microsoft.com/office/drawing/2010/main">
                    <a:solidFill>
                      <a:srgbClr val="3399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21" name="Oval 55"/>
              <p:cNvSpPr>
                <a:spLocks noChangeAspect="1" noChangeArrowheads="1"/>
              </p:cNvSpPr>
              <p:nvPr>
                <p:custDataLst>
                  <p:tags r:id="rId10"/>
                </p:custDataLst>
              </p:nvPr>
            </p:nvSpPr>
            <p:spPr bwMode="auto">
              <a:xfrm rot="-212741">
                <a:off x="1003" y="2439"/>
                <a:ext cx="92" cy="90"/>
              </a:xfrm>
              <a:prstGeom prst="ellipse">
                <a:avLst/>
              </a:prstGeom>
              <a:gradFill rotWithShape="0">
                <a:gsLst>
                  <a:gs pos="0">
                    <a:srgbClr val="FFFF00"/>
                  </a:gs>
                  <a:gs pos="100000">
                    <a:srgbClr val="FF9900"/>
                  </a:gs>
                </a:gsLst>
                <a:path path="shape">
                  <a:fillToRect l="50000" t="50000" r="50000" b="50000"/>
                </a:path>
              </a:gradFill>
              <a:ln>
                <a:noFill/>
              </a:ln>
              <a:effectLst/>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sp>
          <p:nvSpPr>
            <p:cNvPr id="25" name="Text Box 61"/>
            <p:cNvSpPr txBox="1">
              <a:spLocks noChangeArrowheads="1"/>
            </p:cNvSpPr>
            <p:nvPr>
              <p:custDataLst>
                <p:tags r:id="rId11"/>
              </p:custDataLst>
            </p:nvPr>
          </p:nvSpPr>
          <p:spPr bwMode="auto">
            <a:xfrm>
              <a:off x="8269" y="6988"/>
              <a:ext cx="3282" cy="725"/>
            </a:xfrm>
            <a:prstGeom prst="rect">
              <a:avLst/>
            </a:prstGeom>
            <a:noFill/>
            <a:ln>
              <a:noFill/>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defRPr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sz="2400">
                  <a:solidFill>
                    <a:schemeClr val="tx1"/>
                  </a:solidFill>
                  <a:latin typeface="Times New Roman" panose="02020603050405020304" pitchFamily="18" charset="0"/>
                  <a:ea typeface="宋体" panose="02010600030101010101" pitchFamily="2" charset="-122"/>
                </a:defRPr>
              </a:lvl5pPr>
              <a:lvl6pPr marL="2514600" indent="-228600" algn="ctr"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ea typeface="宋体" panose="02010600030101010101" pitchFamily="2" charset="-122"/>
                </a:defRPr>
              </a:lvl6pPr>
              <a:lvl7pPr marL="2971800" indent="-228600" algn="ctr"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ea typeface="宋体" panose="02010600030101010101" pitchFamily="2" charset="-122"/>
                </a:defRPr>
              </a:lvl7pPr>
              <a:lvl8pPr marL="3429000" indent="-228600" algn="ctr"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ea typeface="宋体" panose="02010600030101010101" pitchFamily="2" charset="-122"/>
                </a:defRPr>
              </a:lvl8pPr>
              <a:lvl9pPr marL="3886200" indent="-228600" algn="ctr"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ea typeface="宋体" panose="02010600030101010101" pitchFamily="2" charset="-122"/>
                </a:defRPr>
              </a:lvl9pPr>
            </a:lstStyle>
            <a:p>
              <a:pPr lvl="0" algn="l" eaLnBrk="1" hangingPunct="1">
                <a:buClrTx/>
                <a:buSzTx/>
                <a:buFontTx/>
              </a:pPr>
              <a:r>
                <a:rPr lang="zh-CN" altLang="en-US" b="1">
                  <a:latin typeface="楷体" panose="02010609060101010101" pitchFamily="49" charset="-122"/>
                  <a:ea typeface="楷体" panose="02010609060101010101" pitchFamily="49" charset="-122"/>
                  <a:sym typeface="+mn-ea"/>
                </a:rPr>
                <a:t>次级精母细胞</a:t>
              </a:r>
              <a:endParaRPr lang="zh-CN" altLang="en-US" b="1">
                <a:latin typeface="楷体" panose="02010609060101010101" pitchFamily="49" charset="-122"/>
                <a:ea typeface="楷体" panose="02010609060101010101" pitchFamily="49" charset="-122"/>
                <a:sym typeface="+mn-ea"/>
              </a:endParaRPr>
            </a:p>
          </p:txBody>
        </p:sp>
      </p:grpSp>
      <p:sp>
        <p:nvSpPr>
          <p:cNvPr id="30782" name="Rectangle 62"/>
          <p:cNvSpPr>
            <a:spLocks noChangeArrowheads="1"/>
          </p:cNvSpPr>
          <p:nvPr>
            <p:custDataLst>
              <p:tags r:id="rId12"/>
            </p:custDataLst>
          </p:nvPr>
        </p:nvSpPr>
        <p:spPr bwMode="auto">
          <a:xfrm>
            <a:off x="2900680" y="5027295"/>
            <a:ext cx="6570345" cy="1210945"/>
          </a:xfrm>
          <a:prstGeom prst="rect">
            <a:avLst/>
          </a:prstGeom>
          <a:noFill/>
          <a:ln w="9525">
            <a:noFill/>
            <a:miter lim="800000"/>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indent="0" algn="l" fontAlgn="auto">
              <a:lnSpc>
                <a:spcPct val="130000"/>
              </a:lnSpc>
              <a:spcBef>
                <a:spcPts val="0"/>
              </a:spcBef>
            </a:pPr>
            <a:r>
              <a:rPr lang="en-US" altLang="zh-CN" sz="2800" b="1">
                <a:solidFill>
                  <a:schemeClr val="tx1"/>
                </a:solidFill>
                <a:latin typeface="微软雅黑" panose="020B0503020204020204" charset="-122"/>
                <a:ea typeface="微软雅黑" panose="020B0503020204020204" charset="-122"/>
              </a:rPr>
              <a:t>A.</a:t>
            </a:r>
            <a:r>
              <a:rPr lang="zh-CN" altLang="en-US" sz="2800" b="1">
                <a:solidFill>
                  <a:schemeClr val="tx1"/>
                </a:solidFill>
                <a:latin typeface="微软雅黑" panose="020B0503020204020204" charset="-122"/>
                <a:ea typeface="微软雅黑" panose="020B0503020204020204" charset="-122"/>
              </a:rPr>
              <a:t>次级精母细胞</a:t>
            </a:r>
            <a:r>
              <a:rPr lang="en-US" altLang="zh-CN" sz="2800" b="1" u="sng">
                <a:solidFill>
                  <a:schemeClr val="tx1"/>
                </a:solidFill>
                <a:latin typeface="微软雅黑" panose="020B0503020204020204" charset="-122"/>
                <a:ea typeface="微软雅黑" panose="020B0503020204020204" charset="-122"/>
              </a:rPr>
              <a:t>      </a:t>
            </a:r>
            <a:r>
              <a:rPr lang="zh-CN" altLang="en-US" sz="2800" b="1">
                <a:solidFill>
                  <a:schemeClr val="tx1"/>
                </a:solidFill>
                <a:latin typeface="微软雅黑" panose="020B0503020204020204" charset="-122"/>
                <a:ea typeface="微软雅黑" panose="020B0503020204020204" charset="-122"/>
              </a:rPr>
              <a:t>存在同源染色体；</a:t>
            </a:r>
            <a:endParaRPr lang="zh-CN" altLang="en-US" sz="2800" b="1">
              <a:solidFill>
                <a:schemeClr val="tx1"/>
              </a:solidFill>
              <a:latin typeface="微软雅黑" panose="020B0503020204020204" charset="-122"/>
              <a:ea typeface="微软雅黑" panose="020B0503020204020204" charset="-122"/>
            </a:endParaRPr>
          </a:p>
          <a:p>
            <a:pPr indent="0" algn="l" fontAlgn="auto">
              <a:lnSpc>
                <a:spcPct val="130000"/>
              </a:lnSpc>
              <a:spcBef>
                <a:spcPts val="0"/>
              </a:spcBef>
            </a:pPr>
            <a:r>
              <a:rPr lang="en-US" altLang="zh-CN" sz="2800" b="1">
                <a:solidFill>
                  <a:schemeClr val="tx1"/>
                </a:solidFill>
                <a:latin typeface="微软雅黑" panose="020B0503020204020204" charset="-122"/>
                <a:ea typeface="微软雅黑" panose="020B0503020204020204" charset="-122"/>
              </a:rPr>
              <a:t>B.</a:t>
            </a:r>
            <a:r>
              <a:rPr lang="zh-CN" altLang="en-US" sz="2800" b="1">
                <a:solidFill>
                  <a:schemeClr val="tx1"/>
                </a:solidFill>
                <a:latin typeface="微软雅黑" panose="020B0503020204020204" charset="-122"/>
                <a:ea typeface="微软雅黑" panose="020B0503020204020204" charset="-122"/>
              </a:rPr>
              <a:t>次级精母细胞的染色体数量</a:t>
            </a:r>
            <a:r>
              <a:rPr lang="en-US" altLang="zh-CN" sz="2800" b="1" u="sng">
                <a:solidFill>
                  <a:schemeClr val="tx1"/>
                </a:solidFill>
                <a:latin typeface="微软雅黑" panose="020B0503020204020204" charset="-122"/>
                <a:ea typeface="微软雅黑" panose="020B0503020204020204" charset="-122"/>
              </a:rPr>
              <a:t>             </a:t>
            </a:r>
            <a:r>
              <a:rPr lang="zh-CN" altLang="en-US" sz="2800" b="1">
                <a:solidFill>
                  <a:schemeClr val="tx1"/>
                </a:solidFill>
                <a:latin typeface="微软雅黑" panose="020B0503020204020204" charset="-122"/>
                <a:ea typeface="微软雅黑" panose="020B0503020204020204" charset="-122"/>
              </a:rPr>
              <a:t>；</a:t>
            </a:r>
            <a:endParaRPr lang="zh-CN" altLang="en-US" sz="2800" b="1">
              <a:solidFill>
                <a:schemeClr val="tx1"/>
              </a:solidFill>
              <a:latin typeface="微软雅黑" panose="020B0503020204020204" charset="-122"/>
              <a:ea typeface="微软雅黑" panose="020B0503020204020204" charset="-122"/>
            </a:endParaRPr>
          </a:p>
        </p:txBody>
      </p:sp>
      <p:grpSp>
        <p:nvGrpSpPr>
          <p:cNvPr id="30724" name="Group 4"/>
          <p:cNvGrpSpPr/>
          <p:nvPr>
            <p:custDataLst>
              <p:tags r:id="rId13"/>
            </p:custDataLst>
          </p:nvPr>
        </p:nvGrpSpPr>
        <p:grpSpPr>
          <a:xfrm>
            <a:off x="7274878" y="2882900"/>
            <a:ext cx="1524000" cy="1524000"/>
            <a:chOff x="0" y="0"/>
            <a:chExt cx="1152" cy="1104"/>
          </a:xfrm>
        </p:grpSpPr>
        <p:sp>
          <p:nvSpPr>
            <p:cNvPr id="30751" name="Oval 5"/>
            <p:cNvSpPr>
              <a:spLocks noChangeArrowheads="1"/>
            </p:cNvSpPr>
            <p:nvPr>
              <p:custDataLst>
                <p:tags r:id="rId14"/>
              </p:custDataLst>
            </p:nvPr>
          </p:nvSpPr>
          <p:spPr bwMode="auto">
            <a:xfrm>
              <a:off x="0" y="0"/>
              <a:ext cx="1152" cy="1104"/>
            </a:xfrm>
            <a:prstGeom prst="ellipse">
              <a:avLst/>
            </a:prstGeom>
            <a:solidFill>
              <a:schemeClr val="tx2">
                <a:lumMod val="50000"/>
                <a:lumOff val="50000"/>
              </a:schemeClr>
            </a:solidFill>
            <a:ln>
              <a:solidFill>
                <a:schemeClr val="tx1"/>
              </a:solid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30752" name="Oval 6"/>
            <p:cNvSpPr>
              <a:spLocks noChangeArrowheads="1"/>
            </p:cNvSpPr>
            <p:nvPr>
              <p:custDataLst>
                <p:tags r:id="rId15"/>
              </p:custDataLst>
            </p:nvPr>
          </p:nvSpPr>
          <p:spPr bwMode="auto">
            <a:xfrm>
              <a:off x="528" y="432"/>
              <a:ext cx="192" cy="192"/>
            </a:xfrm>
            <a:prstGeom prst="ellipse">
              <a:avLst/>
            </a:prstGeom>
            <a:solidFill>
              <a:schemeClr val="tx2"/>
            </a:solidFill>
            <a:ln>
              <a:noFill/>
            </a:ln>
            <a:effectLst/>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nvGrpSpPr>
            <p:cNvPr id="30753" name="Group 7"/>
            <p:cNvGrpSpPr/>
            <p:nvPr>
              <p:custDataLst>
                <p:tags r:id="rId16"/>
              </p:custDataLst>
            </p:nvPr>
          </p:nvGrpSpPr>
          <p:grpSpPr>
            <a:xfrm>
              <a:off x="672" y="528"/>
              <a:ext cx="144" cy="192"/>
              <a:chOff x="0" y="0"/>
              <a:chExt cx="144" cy="352"/>
            </a:xfrm>
          </p:grpSpPr>
          <p:sp>
            <p:nvSpPr>
              <p:cNvPr id="30764" name="未知"/>
              <p:cNvSpPr/>
              <p:nvPr>
                <p:custDataLst>
                  <p:tags r:id="rId17"/>
                </p:custDataLst>
              </p:nvPr>
            </p:nvSpPr>
            <p:spPr bwMode="auto">
              <a:xfrm rot="2356979">
                <a:off x="0" y="0"/>
                <a:ext cx="144" cy="352"/>
              </a:xfrm>
              <a:custGeom>
                <a:avLst/>
                <a:gdLst>
                  <a:gd name="T0" fmla="*/ 0 w 394"/>
                  <a:gd name="T1" fmla="*/ 120 h 1032"/>
                  <a:gd name="T2" fmla="*/ 5 w 394"/>
                  <a:gd name="T3" fmla="*/ 100 h 1032"/>
                  <a:gd name="T4" fmla="*/ 30 w 394"/>
                  <a:gd name="T5" fmla="*/ 64 h 1032"/>
                  <a:gd name="T6" fmla="*/ 40 w 394"/>
                  <a:gd name="T7" fmla="*/ 27 h 1032"/>
                  <a:gd name="T8" fmla="*/ 53 w 394"/>
                  <a:gd name="T9" fmla="*/ 0 h 10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4" h="1032">
                    <a:moveTo>
                      <a:pt x="0" y="1032"/>
                    </a:moveTo>
                    <a:cubicBezTo>
                      <a:pt x="3" y="1002"/>
                      <a:pt x="3" y="937"/>
                      <a:pt x="41" y="857"/>
                    </a:cubicBezTo>
                    <a:cubicBezTo>
                      <a:pt x="79" y="777"/>
                      <a:pt x="185" y="653"/>
                      <a:pt x="228" y="549"/>
                    </a:cubicBezTo>
                    <a:cubicBezTo>
                      <a:pt x="271" y="445"/>
                      <a:pt x="272" y="322"/>
                      <a:pt x="300" y="231"/>
                    </a:cubicBezTo>
                    <a:cubicBezTo>
                      <a:pt x="328" y="140"/>
                      <a:pt x="375" y="48"/>
                      <a:pt x="394" y="0"/>
                    </a:cubicBezTo>
                  </a:path>
                </a:pathLst>
              </a:custGeom>
              <a:noFill/>
              <a:ln w="19050" cmpd="sng">
                <a:solidFill>
                  <a:srgbClr val="FF0000"/>
                </a:solidFill>
                <a:round/>
              </a:ln>
              <a:effectLst/>
              <a:extLst>
                <a:ext uri="{909E8E84-426E-40DD-AFC4-6F175D3DCCD1}">
                  <a14:hiddenFill xmlns:a14="http://schemas.microsoft.com/office/drawing/2010/main">
                    <a:gradFill rotWithShape="0">
                      <a:gsLst>
                        <a:gs pos="0">
                          <a:schemeClr val="bg1"/>
                        </a:gs>
                        <a:gs pos="100000">
                          <a:srgbClr val="3399FF"/>
                        </a:gs>
                      </a:gsLst>
                      <a:path path="rect">
                        <a:fillToRect l="50000" t="50000" r="50000" b="50000"/>
                      </a:path>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30765" name="Oval 9"/>
              <p:cNvSpPr>
                <a:spLocks noChangeArrowheads="1"/>
              </p:cNvSpPr>
              <p:nvPr>
                <p:custDataLst>
                  <p:tags r:id="rId18"/>
                </p:custDataLst>
              </p:nvPr>
            </p:nvSpPr>
            <p:spPr bwMode="auto">
              <a:xfrm rot="-1865662">
                <a:off x="28" y="176"/>
                <a:ext cx="45" cy="43"/>
              </a:xfrm>
              <a:prstGeom prst="ellipse">
                <a:avLst/>
              </a:prstGeom>
              <a:gradFill rotWithShape="0">
                <a:gsLst>
                  <a:gs pos="0">
                    <a:srgbClr val="FFFF00"/>
                  </a:gs>
                  <a:gs pos="100000">
                    <a:srgbClr val="FF9900"/>
                  </a:gs>
                </a:gsLst>
                <a:path path="shape">
                  <a:fillToRect l="50000" t="50000" r="50000" b="50000"/>
                </a:path>
              </a:gradFill>
              <a:ln w="19050">
                <a:solidFill>
                  <a:srgbClr val="FF99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nvGrpSpPr>
            <p:cNvPr id="30754" name="Group 10"/>
            <p:cNvGrpSpPr/>
            <p:nvPr>
              <p:custDataLst>
                <p:tags r:id="rId19"/>
              </p:custDataLst>
            </p:nvPr>
          </p:nvGrpSpPr>
          <p:grpSpPr>
            <a:xfrm>
              <a:off x="336" y="528"/>
              <a:ext cx="192" cy="288"/>
              <a:chOff x="0" y="0"/>
              <a:chExt cx="157" cy="343"/>
            </a:xfrm>
          </p:grpSpPr>
          <p:sp>
            <p:nvSpPr>
              <p:cNvPr id="30762" name="未知"/>
              <p:cNvSpPr/>
              <p:nvPr>
                <p:custDataLst>
                  <p:tags r:id="rId20"/>
                </p:custDataLst>
              </p:nvPr>
            </p:nvSpPr>
            <p:spPr bwMode="auto">
              <a:xfrm rot="-395704">
                <a:off x="0" y="0"/>
                <a:ext cx="157" cy="343"/>
              </a:xfrm>
              <a:custGeom>
                <a:avLst/>
                <a:gdLst>
                  <a:gd name="T0" fmla="*/ 0 w 446"/>
                  <a:gd name="T1" fmla="*/ 116 h 1016"/>
                  <a:gd name="T2" fmla="*/ 10 w 446"/>
                  <a:gd name="T3" fmla="*/ 93 h 1016"/>
                  <a:gd name="T4" fmla="*/ 24 w 446"/>
                  <a:gd name="T5" fmla="*/ 60 h 1016"/>
                  <a:gd name="T6" fmla="*/ 43 w 446"/>
                  <a:gd name="T7" fmla="*/ 29 h 1016"/>
                  <a:gd name="T8" fmla="*/ 55 w 446"/>
                  <a:gd name="T9" fmla="*/ 0 h 10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46" h="1016">
                    <a:moveTo>
                      <a:pt x="0" y="1016"/>
                    </a:moveTo>
                    <a:cubicBezTo>
                      <a:pt x="14" y="985"/>
                      <a:pt x="49" y="900"/>
                      <a:pt x="82" y="819"/>
                    </a:cubicBezTo>
                    <a:cubicBezTo>
                      <a:pt x="115" y="738"/>
                      <a:pt x="152" y="623"/>
                      <a:pt x="196" y="530"/>
                    </a:cubicBezTo>
                    <a:cubicBezTo>
                      <a:pt x="240" y="437"/>
                      <a:pt x="304" y="347"/>
                      <a:pt x="346" y="259"/>
                    </a:cubicBezTo>
                    <a:cubicBezTo>
                      <a:pt x="388" y="171"/>
                      <a:pt x="425" y="54"/>
                      <a:pt x="446" y="0"/>
                    </a:cubicBezTo>
                  </a:path>
                </a:pathLst>
              </a:custGeom>
              <a:noFill/>
              <a:ln w="19050" cmpd="sng">
                <a:solidFill>
                  <a:schemeClr val="tx1"/>
                </a:solidFill>
                <a:round/>
              </a:ln>
              <a:effectLst/>
              <a:extLst>
                <a:ext uri="{909E8E84-426E-40DD-AFC4-6F175D3DCCD1}">
                  <a14:hiddenFill xmlns:a14="http://schemas.microsoft.com/office/drawing/2010/main">
                    <a:gradFill rotWithShape="0">
                      <a:gsLst>
                        <a:gs pos="0">
                          <a:srgbClr val="FFFFFF"/>
                        </a:gs>
                        <a:gs pos="100000">
                          <a:srgbClr val="3399FF"/>
                        </a:gs>
                      </a:gsLst>
                      <a:path path="rect">
                        <a:fillToRect l="50000" t="50000" r="50000" b="50000"/>
                      </a:path>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30763" name="Oval 12"/>
              <p:cNvSpPr>
                <a:spLocks noChangeArrowheads="1"/>
              </p:cNvSpPr>
              <p:nvPr>
                <p:custDataLst>
                  <p:tags r:id="rId21"/>
                </p:custDataLst>
              </p:nvPr>
            </p:nvSpPr>
            <p:spPr bwMode="auto">
              <a:xfrm rot="-4625273">
                <a:off x="37" y="176"/>
                <a:ext cx="42" cy="45"/>
              </a:xfrm>
              <a:prstGeom prst="ellipse">
                <a:avLst/>
              </a:prstGeom>
              <a:gradFill rotWithShape="0">
                <a:gsLst>
                  <a:gs pos="0">
                    <a:srgbClr val="FFFF00"/>
                  </a:gs>
                  <a:gs pos="100000">
                    <a:srgbClr val="FF9900"/>
                  </a:gs>
                </a:gsLst>
                <a:path path="shape">
                  <a:fillToRect l="50000" t="50000" r="50000" b="50000"/>
                </a:path>
              </a:gradFill>
              <a:ln w="19050">
                <a:solidFill>
                  <a:srgbClr val="FF99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nvGrpSpPr>
            <p:cNvPr id="30755" name="Group 13"/>
            <p:cNvGrpSpPr/>
            <p:nvPr>
              <p:custDataLst>
                <p:tags r:id="rId22"/>
              </p:custDataLst>
            </p:nvPr>
          </p:nvGrpSpPr>
          <p:grpSpPr>
            <a:xfrm>
              <a:off x="432" y="288"/>
              <a:ext cx="173" cy="432"/>
              <a:chOff x="0" y="0"/>
              <a:chExt cx="173" cy="539"/>
            </a:xfrm>
          </p:grpSpPr>
          <p:sp>
            <p:nvSpPr>
              <p:cNvPr id="30760" name="未知"/>
              <p:cNvSpPr/>
              <p:nvPr>
                <p:custDataLst>
                  <p:tags r:id="rId23"/>
                </p:custDataLst>
              </p:nvPr>
            </p:nvSpPr>
            <p:spPr bwMode="auto">
              <a:xfrm rot="2537197">
                <a:off x="0" y="0"/>
                <a:ext cx="173" cy="539"/>
              </a:xfrm>
              <a:custGeom>
                <a:avLst/>
                <a:gdLst>
                  <a:gd name="T0" fmla="*/ 0 w 465"/>
                  <a:gd name="T1" fmla="*/ 186 h 1562"/>
                  <a:gd name="T2" fmla="*/ 4 w 465"/>
                  <a:gd name="T3" fmla="*/ 140 h 1562"/>
                  <a:gd name="T4" fmla="*/ 16 w 465"/>
                  <a:gd name="T5" fmla="*/ 94 h 1562"/>
                  <a:gd name="T6" fmla="*/ 42 w 465"/>
                  <a:gd name="T7" fmla="*/ 48 h 1562"/>
                  <a:gd name="T8" fmla="*/ 64 w 465"/>
                  <a:gd name="T9" fmla="*/ 0 h 156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65" h="1562">
                    <a:moveTo>
                      <a:pt x="0" y="1562"/>
                    </a:moveTo>
                    <a:cubicBezTo>
                      <a:pt x="5" y="1500"/>
                      <a:pt x="11" y="1309"/>
                      <a:pt x="31" y="1179"/>
                    </a:cubicBezTo>
                    <a:cubicBezTo>
                      <a:pt x="51" y="1049"/>
                      <a:pt x="74" y="913"/>
                      <a:pt x="119" y="784"/>
                    </a:cubicBezTo>
                    <a:cubicBezTo>
                      <a:pt x="164" y="655"/>
                      <a:pt x="242" y="534"/>
                      <a:pt x="300" y="403"/>
                    </a:cubicBezTo>
                    <a:cubicBezTo>
                      <a:pt x="358" y="272"/>
                      <a:pt x="431" y="84"/>
                      <a:pt x="465" y="0"/>
                    </a:cubicBezTo>
                  </a:path>
                </a:pathLst>
              </a:custGeom>
              <a:noFill/>
              <a:ln w="19050" cmpd="sng">
                <a:solidFill>
                  <a:srgbClr val="FF0000"/>
                </a:solidFill>
                <a:round/>
              </a:ln>
              <a:effectLst/>
              <a:extLst>
                <a:ext uri="{909E8E84-426E-40DD-AFC4-6F175D3DCCD1}">
                  <a14:hiddenFill xmlns:a14="http://schemas.microsoft.com/office/drawing/2010/main">
                    <a:gradFill rotWithShape="0">
                      <a:gsLst>
                        <a:gs pos="0">
                          <a:schemeClr val="bg1"/>
                        </a:gs>
                        <a:gs pos="100000">
                          <a:srgbClr val="3399FF"/>
                        </a:gs>
                      </a:gsLst>
                      <a:path path="rect">
                        <a:fillToRect l="50000" t="50000" r="50000" b="50000"/>
                      </a:path>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30761" name="Oval 15"/>
              <p:cNvSpPr>
                <a:spLocks noChangeArrowheads="1"/>
              </p:cNvSpPr>
              <p:nvPr>
                <p:custDataLst>
                  <p:tags r:id="rId24"/>
                </p:custDataLst>
              </p:nvPr>
            </p:nvSpPr>
            <p:spPr bwMode="auto">
              <a:xfrm rot="-1682025">
                <a:off x="3" y="230"/>
                <a:ext cx="45" cy="42"/>
              </a:xfrm>
              <a:prstGeom prst="ellipse">
                <a:avLst/>
              </a:prstGeom>
              <a:gradFill rotWithShape="0">
                <a:gsLst>
                  <a:gs pos="0">
                    <a:srgbClr val="FFFF00"/>
                  </a:gs>
                  <a:gs pos="100000">
                    <a:srgbClr val="FF9900"/>
                  </a:gs>
                </a:gsLst>
                <a:path path="shape">
                  <a:fillToRect l="50000" t="50000" r="50000" b="50000"/>
                </a:path>
              </a:gradFill>
              <a:ln w="19050">
                <a:solidFill>
                  <a:srgbClr val="FF99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nvGrpSpPr>
            <p:cNvPr id="30756" name="Group 16"/>
            <p:cNvGrpSpPr/>
            <p:nvPr>
              <p:custDataLst>
                <p:tags r:id="rId25"/>
              </p:custDataLst>
            </p:nvPr>
          </p:nvGrpSpPr>
          <p:grpSpPr>
            <a:xfrm rot="-2368347">
              <a:off x="576" y="631"/>
              <a:ext cx="130" cy="230"/>
              <a:chOff x="0" y="0"/>
              <a:chExt cx="199" cy="537"/>
            </a:xfrm>
          </p:grpSpPr>
          <p:sp>
            <p:nvSpPr>
              <p:cNvPr id="30758" name="未知"/>
              <p:cNvSpPr/>
              <p:nvPr>
                <p:custDataLst>
                  <p:tags r:id="rId26"/>
                </p:custDataLst>
              </p:nvPr>
            </p:nvSpPr>
            <p:spPr bwMode="auto">
              <a:xfrm rot="-2443564">
                <a:off x="0" y="0"/>
                <a:ext cx="199" cy="537"/>
              </a:xfrm>
              <a:custGeom>
                <a:avLst/>
                <a:gdLst>
                  <a:gd name="T0" fmla="*/ 0 w 568"/>
                  <a:gd name="T1" fmla="*/ 186 h 1553"/>
                  <a:gd name="T2" fmla="*/ 13 w 568"/>
                  <a:gd name="T3" fmla="*/ 141 h 1553"/>
                  <a:gd name="T4" fmla="*/ 27 w 568"/>
                  <a:gd name="T5" fmla="*/ 97 h 1553"/>
                  <a:gd name="T6" fmla="*/ 42 w 568"/>
                  <a:gd name="T7" fmla="*/ 56 h 1553"/>
                  <a:gd name="T8" fmla="*/ 70 w 568"/>
                  <a:gd name="T9" fmla="*/ 0 h 155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8" h="1553">
                    <a:moveTo>
                      <a:pt x="0" y="1553"/>
                    </a:moveTo>
                    <a:cubicBezTo>
                      <a:pt x="17" y="1491"/>
                      <a:pt x="67" y="1304"/>
                      <a:pt x="103" y="1180"/>
                    </a:cubicBezTo>
                    <a:cubicBezTo>
                      <a:pt x="139" y="1056"/>
                      <a:pt x="178" y="930"/>
                      <a:pt x="218" y="811"/>
                    </a:cubicBezTo>
                    <a:cubicBezTo>
                      <a:pt x="258" y="692"/>
                      <a:pt x="283" y="602"/>
                      <a:pt x="341" y="467"/>
                    </a:cubicBezTo>
                    <a:cubicBezTo>
                      <a:pt x="399" y="332"/>
                      <a:pt x="521" y="97"/>
                      <a:pt x="568" y="0"/>
                    </a:cubicBezTo>
                  </a:path>
                </a:pathLst>
              </a:custGeom>
              <a:noFill/>
              <a:ln w="19050" cmpd="sng">
                <a:solidFill>
                  <a:schemeClr val="tx1"/>
                </a:solidFill>
                <a:round/>
              </a:ln>
              <a:effectLst/>
              <a:extLst>
                <a:ext uri="{909E8E84-426E-40DD-AFC4-6F175D3DCCD1}">
                  <a14:hiddenFill xmlns:a14="http://schemas.microsoft.com/office/drawing/2010/main">
                    <a:gradFill rotWithShape="0">
                      <a:gsLst>
                        <a:gs pos="0">
                          <a:srgbClr val="FFFFFF"/>
                        </a:gs>
                        <a:gs pos="100000">
                          <a:srgbClr val="3399FF"/>
                        </a:gs>
                      </a:gsLst>
                      <a:path path="rect">
                        <a:fillToRect l="50000" t="50000" r="50000" b="50000"/>
                      </a:path>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30759" name="Oval 18"/>
              <p:cNvSpPr>
                <a:spLocks noChangeArrowheads="1"/>
              </p:cNvSpPr>
              <p:nvPr>
                <p:custDataLst>
                  <p:tags r:id="rId27"/>
                </p:custDataLst>
              </p:nvPr>
            </p:nvSpPr>
            <p:spPr bwMode="auto">
              <a:xfrm rot="-6664815">
                <a:off x="51" y="259"/>
                <a:ext cx="44" cy="45"/>
              </a:xfrm>
              <a:prstGeom prst="ellipse">
                <a:avLst/>
              </a:prstGeom>
              <a:gradFill rotWithShape="0">
                <a:gsLst>
                  <a:gs pos="0">
                    <a:srgbClr val="FFFF00"/>
                  </a:gs>
                  <a:gs pos="100000">
                    <a:srgbClr val="FF9900"/>
                  </a:gs>
                </a:gsLst>
                <a:path path="shape">
                  <a:fillToRect l="50000" t="50000" r="50000" b="50000"/>
                </a:path>
              </a:gradFill>
              <a:ln w="19050">
                <a:solidFill>
                  <a:srgbClr val="FF990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sp>
          <p:nvSpPr>
            <p:cNvPr id="30757" name="Oval 19"/>
            <p:cNvSpPr>
              <a:spLocks noChangeArrowheads="1"/>
            </p:cNvSpPr>
            <p:nvPr>
              <p:custDataLst>
                <p:tags r:id="rId28"/>
              </p:custDataLst>
            </p:nvPr>
          </p:nvSpPr>
          <p:spPr bwMode="auto">
            <a:xfrm>
              <a:off x="240" y="288"/>
              <a:ext cx="624" cy="624"/>
            </a:xfrm>
            <a:prstGeom prst="ellipse">
              <a:avLst/>
            </a:prstGeom>
            <a:noFill/>
            <a:ln w="9525">
              <a:solidFill>
                <a:srgbClr val="333333"/>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sp>
        <p:nvSpPr>
          <p:cNvPr id="30729" name="TextBox 12"/>
          <p:cNvSpPr txBox="1">
            <a:spLocks noChangeArrowheads="1"/>
          </p:cNvSpPr>
          <p:nvPr>
            <p:custDataLst>
              <p:tags r:id="rId29"/>
            </p:custDataLst>
          </p:nvPr>
        </p:nvSpPr>
        <p:spPr bwMode="auto">
          <a:xfrm>
            <a:off x="7378065" y="4411345"/>
            <a:ext cx="1490345"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defRPr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sz="2400">
                <a:solidFill>
                  <a:schemeClr val="tx1"/>
                </a:solidFill>
                <a:latin typeface="Times New Roman" panose="02020603050405020304" pitchFamily="18" charset="0"/>
                <a:ea typeface="宋体" panose="02010600030101010101" pitchFamily="2" charset="-122"/>
              </a:defRPr>
            </a:lvl5pPr>
            <a:lvl6pPr marL="2514600" indent="-228600" algn="ctr"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ea typeface="宋体" panose="02010600030101010101" pitchFamily="2" charset="-122"/>
              </a:defRPr>
            </a:lvl6pPr>
            <a:lvl7pPr marL="2971800" indent="-228600" algn="ctr"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ea typeface="宋体" panose="02010600030101010101" pitchFamily="2" charset="-122"/>
              </a:defRPr>
            </a:lvl7pPr>
            <a:lvl8pPr marL="3429000" indent="-228600" algn="ctr"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ea typeface="宋体" panose="02010600030101010101" pitchFamily="2" charset="-122"/>
              </a:defRPr>
            </a:lvl8pPr>
            <a:lvl9pPr marL="3886200" indent="-228600" algn="ctr"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ea typeface="宋体" panose="02010600030101010101" pitchFamily="2" charset="-122"/>
              </a:defRPr>
            </a:lvl9pPr>
          </a:lstStyle>
          <a:p>
            <a:pPr algn="l" eaLnBrk="1" hangingPunct="1"/>
            <a:r>
              <a:rPr lang="zh-CN" altLang="en-US" b="1">
                <a:solidFill>
                  <a:schemeClr val="tx1"/>
                </a:solidFill>
                <a:latin typeface="楷体" panose="02010609060101010101" pitchFamily="49" charset="-122"/>
                <a:ea typeface="楷体" panose="02010609060101010101" pitchFamily="49" charset="-122"/>
              </a:rPr>
              <a:t>精原细胞</a:t>
            </a:r>
            <a:endParaRPr lang="zh-CN" altLang="en-US" b="1">
              <a:solidFill>
                <a:schemeClr val="tx1"/>
              </a:solidFill>
              <a:latin typeface="楷体" panose="02010609060101010101" pitchFamily="49" charset="-122"/>
              <a:ea typeface="楷体" panose="02010609060101010101" pitchFamily="49" charset="-122"/>
            </a:endParaRPr>
          </a:p>
        </p:txBody>
      </p:sp>
      <p:sp>
        <p:nvSpPr>
          <p:cNvPr id="28" name="文本框 27"/>
          <p:cNvSpPr txBox="1"/>
          <p:nvPr>
            <p:custDataLst>
              <p:tags r:id="rId30"/>
            </p:custDataLst>
          </p:nvPr>
        </p:nvSpPr>
        <p:spPr>
          <a:xfrm>
            <a:off x="5580380" y="5144770"/>
            <a:ext cx="538480" cy="521970"/>
          </a:xfrm>
          <a:prstGeom prst="rect">
            <a:avLst/>
          </a:prstGeom>
          <a:noFill/>
        </p:spPr>
        <p:txBody>
          <a:bodyPr wrap="none" rtlCol="0" anchor="t">
            <a:spAutoFit/>
          </a:bodyPr>
          <a:lstStyle/>
          <a:p>
            <a:r>
              <a:rPr lang="zh-CN" altLang="en-US" sz="2800" b="1">
                <a:solidFill>
                  <a:srgbClr val="FF0000"/>
                </a:solidFill>
                <a:latin typeface="微软雅黑" panose="020B0503020204020204" charset="-122"/>
                <a:ea typeface="微软雅黑" panose="020B0503020204020204" charset="-122"/>
                <a:cs typeface="微软雅黑" panose="020B0503020204020204" charset="-122"/>
                <a:sym typeface="+mn-ea"/>
              </a:rPr>
              <a:t>不</a:t>
            </a:r>
            <a:endParaRPr lang="zh-CN" altLang="en-US" sz="2800" b="1">
              <a:solidFill>
                <a:srgbClr val="FF0000"/>
              </a:solidFill>
              <a:latin typeface="微软雅黑" panose="020B0503020204020204" charset="-122"/>
              <a:ea typeface="微软雅黑" panose="020B0503020204020204" charset="-122"/>
              <a:cs typeface="微软雅黑" panose="020B0503020204020204" charset="-122"/>
              <a:sym typeface="+mn-ea"/>
            </a:endParaRPr>
          </a:p>
        </p:txBody>
      </p:sp>
      <p:sp>
        <p:nvSpPr>
          <p:cNvPr id="29" name="文本框 28"/>
          <p:cNvSpPr txBox="1"/>
          <p:nvPr>
            <p:custDataLst>
              <p:tags r:id="rId31"/>
            </p:custDataLst>
          </p:nvPr>
        </p:nvSpPr>
        <p:spPr>
          <a:xfrm>
            <a:off x="7844155" y="5586730"/>
            <a:ext cx="894080" cy="521970"/>
          </a:xfrm>
          <a:prstGeom prst="rect">
            <a:avLst/>
          </a:prstGeom>
          <a:noFill/>
        </p:spPr>
        <p:txBody>
          <a:bodyPr wrap="none" rtlCol="0" anchor="t">
            <a:spAutoFit/>
          </a:bodyPr>
          <a:lstStyle/>
          <a:p>
            <a:r>
              <a:rPr lang="zh-CN" altLang="en-US" sz="2800" b="1">
                <a:solidFill>
                  <a:srgbClr val="FF0000"/>
                </a:solidFill>
                <a:latin typeface="微软雅黑" panose="020B0503020204020204" charset="-122"/>
                <a:ea typeface="微软雅黑" panose="020B0503020204020204" charset="-122"/>
                <a:cs typeface="微软雅黑" panose="020B0503020204020204" charset="-122"/>
                <a:sym typeface="+mn-ea"/>
              </a:rPr>
              <a:t>减半</a:t>
            </a:r>
            <a:endParaRPr lang="zh-CN" altLang="en-US" sz="2800" b="1">
              <a:solidFill>
                <a:srgbClr val="FF0000"/>
              </a:solidFill>
              <a:latin typeface="微软雅黑" panose="020B0503020204020204" charset="-122"/>
              <a:ea typeface="微软雅黑" panose="020B0503020204020204" charset="-122"/>
              <a:cs typeface="微软雅黑" panose="020B0503020204020204" charset="-122"/>
              <a:sym typeface="+mn-ea"/>
            </a:endParaRPr>
          </a:p>
        </p:txBody>
      </p:sp>
      <p:sp>
        <p:nvSpPr>
          <p:cNvPr id="4" name="Rectangle 56"/>
          <p:cNvSpPr/>
          <p:nvPr/>
        </p:nvSpPr>
        <p:spPr>
          <a:xfrm>
            <a:off x="1185806" y="335985"/>
            <a:ext cx="5608927" cy="737235"/>
          </a:xfrm>
          <a:prstGeom prst="rect">
            <a:avLst/>
          </a:prstGeom>
          <a:noFill/>
          <a:ln>
            <a:noFill/>
            <a:miter lim="800000"/>
          </a:ln>
        </p:spPr>
        <p:txBody>
          <a:bodyPr anchor="t" anchorCtr="0">
            <a:spAutoFit/>
          </a:bodyP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lvl="0">
              <a:lnSpc>
                <a:spcPct val="150000"/>
              </a:lnSpc>
              <a:spcBef>
                <a:spcPct val="50000"/>
              </a:spcBef>
              <a:buFont typeface="Arial" panose="020B0604020202020204" pitchFamily="34" charset="0"/>
            </a:pPr>
            <a:r>
              <a:rPr lang="zh-CN" altLang="en-US" sz="2800" dirty="0">
                <a:solidFill>
                  <a:srgbClr val="0070C0"/>
                </a:solidFill>
                <a:latin typeface="微软雅黑" panose="020B0503020204020204" charset="-122"/>
                <a:ea typeface="微软雅黑" panose="020B0503020204020204" charset="-122"/>
              </a:rPr>
              <a:t>④减数第一次分裂</a:t>
            </a:r>
            <a:r>
              <a:rPr lang="zh-CN" altLang="en-US" sz="2800" dirty="0">
                <a:solidFill>
                  <a:srgbClr val="FF0000"/>
                </a:solidFill>
                <a:latin typeface="微软雅黑" panose="020B0503020204020204" charset="-122"/>
                <a:ea typeface="微软雅黑" panose="020B0503020204020204" charset="-122"/>
              </a:rPr>
              <a:t>末期</a:t>
            </a:r>
            <a:r>
              <a:rPr lang="zh-CN" altLang="en-US" sz="2800" dirty="0">
                <a:solidFill>
                  <a:srgbClr val="0070C0"/>
                </a:solidFill>
                <a:latin typeface="微软雅黑" panose="020B0503020204020204" charset="-122"/>
                <a:ea typeface="微软雅黑" panose="020B0503020204020204" charset="-122"/>
              </a:rPr>
              <a:t>：</a:t>
            </a:r>
            <a:endParaRPr lang="zh-CN" altLang="en-US" sz="2800" dirty="0">
              <a:solidFill>
                <a:srgbClr val="0070C0"/>
              </a:solidFill>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0782"/>
                                        </p:tgtEl>
                                        <p:attrNameLst>
                                          <p:attrName>style.visibility</p:attrName>
                                        </p:attrNameLst>
                                      </p:cBhvr>
                                      <p:to>
                                        <p:strVal val="visible"/>
                                      </p:to>
                                    </p:set>
                                    <p:animEffect transition="in" filter="blinds(horizontal)">
                                      <p:cBhvr>
                                        <p:cTn id="7" dur="500"/>
                                        <p:tgtEl>
                                          <p:spTgt spid="30782"/>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1000"/>
                                        <p:tgtEl>
                                          <p:spTgt spid="28"/>
                                        </p:tgtEl>
                                      </p:cBhvr>
                                    </p:animEffect>
                                    <p:anim calcmode="lin" valueType="num">
                                      <p:cBhvr>
                                        <p:cTn id="13" dur="1000" fill="hold"/>
                                        <p:tgtEl>
                                          <p:spTgt spid="28"/>
                                        </p:tgtEl>
                                        <p:attrNameLst>
                                          <p:attrName>ppt_x</p:attrName>
                                        </p:attrNameLst>
                                      </p:cBhvr>
                                      <p:tavLst>
                                        <p:tav tm="0">
                                          <p:val>
                                            <p:strVal val="#ppt_x"/>
                                          </p:val>
                                        </p:tav>
                                        <p:tav tm="100000">
                                          <p:val>
                                            <p:strVal val="#ppt_x"/>
                                          </p:val>
                                        </p:tav>
                                      </p:tavLst>
                                    </p:anim>
                                    <p:anim calcmode="lin" valueType="num">
                                      <p:cBhvr>
                                        <p:cTn id="1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fade">
                                      <p:cBhvr>
                                        <p:cTn id="19" dur="1000"/>
                                        <p:tgtEl>
                                          <p:spTgt spid="29"/>
                                        </p:tgtEl>
                                      </p:cBhvr>
                                    </p:animEffect>
                                    <p:anim calcmode="lin" valueType="num">
                                      <p:cBhvr>
                                        <p:cTn id="20" dur="1000" fill="hold"/>
                                        <p:tgtEl>
                                          <p:spTgt spid="29"/>
                                        </p:tgtEl>
                                        <p:attrNameLst>
                                          <p:attrName>ppt_x</p:attrName>
                                        </p:attrNameLst>
                                      </p:cBhvr>
                                      <p:tavLst>
                                        <p:tav tm="0">
                                          <p:val>
                                            <p:strVal val="#ppt_x"/>
                                          </p:val>
                                        </p:tav>
                                        <p:tav tm="100000">
                                          <p:val>
                                            <p:strVal val="#ppt_x"/>
                                          </p:val>
                                        </p:tav>
                                      </p:tavLst>
                                    </p:anim>
                                    <p:anim calcmode="lin" valueType="num">
                                      <p:cBhvr>
                                        <p:cTn id="21"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82" grpId="0" bldLvl="0" animBg="1"/>
      <p:bldP spid="28" grpId="0"/>
      <p:bldP spid="2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p:cNvGrpSpPr/>
          <p:nvPr>
            <p:custDataLst>
              <p:tags r:id="rId1"/>
            </p:custDataLst>
          </p:nvPr>
        </p:nvGrpSpPr>
        <p:grpSpPr>
          <a:xfrm>
            <a:off x="63500" y="1009015"/>
            <a:ext cx="12035155" cy="3712845"/>
            <a:chOff x="-164" y="1589"/>
            <a:chExt cx="18953" cy="5847"/>
          </a:xfrm>
        </p:grpSpPr>
        <p:pic>
          <p:nvPicPr>
            <p:cNvPr id="5" name="图片 4" descr="有丝分裂9"/>
            <p:cNvPicPr>
              <a:picLocks noChangeAspect="1"/>
            </p:cNvPicPr>
            <p:nvPr>
              <p:custDataLst>
                <p:tags r:id="rId2"/>
              </p:custDataLst>
            </p:nvPr>
          </p:nvPicPr>
          <p:blipFill>
            <a:blip r:embed="rId3">
              <a:extLst>
                <a:ext uri="{96DAC541-7B7A-43D3-8B79-37D633B846F1}">
                  <asvg:svgBlip xmlns:asvg="http://schemas.microsoft.com/office/drawing/2016/SVG/main" r:embed="rId4"/>
                </a:ext>
              </a:extLst>
            </a:blip>
            <a:stretch>
              <a:fillRect/>
            </a:stretch>
          </p:blipFill>
          <p:spPr>
            <a:xfrm>
              <a:off x="-164" y="1589"/>
              <a:ext cx="18953" cy="4216"/>
            </a:xfrm>
            <a:prstGeom prst="rect">
              <a:avLst/>
            </a:prstGeom>
          </p:spPr>
        </p:pic>
        <p:sp>
          <p:nvSpPr>
            <p:cNvPr id="5123" name="Text Box 4"/>
            <p:cNvSpPr txBox="1"/>
            <p:nvPr>
              <p:custDataLst>
                <p:tags r:id="rId5"/>
              </p:custDataLst>
            </p:nvPr>
          </p:nvSpPr>
          <p:spPr>
            <a:xfrm>
              <a:off x="0" y="4724"/>
              <a:ext cx="3168" cy="1888"/>
            </a:xfrm>
            <a:prstGeom prst="rect">
              <a:avLst/>
            </a:prstGeom>
            <a:noFill/>
            <a:ln w="9525">
              <a:noFill/>
            </a:ln>
          </p:spPr>
          <p:txBody>
            <a:bodyPr wrap="square" anchor="t" anchorCtr="0">
              <a:spAutoFit/>
            </a:bodyPr>
            <a:lstStyle/>
            <a:p>
              <a:r>
                <a:rPr lang="en-US" altLang="zh-CN" sz="2400" b="1">
                  <a:latin typeface="微软雅黑" panose="020B0503020204020204" charset="-122"/>
                  <a:ea typeface="微软雅黑" panose="020B0503020204020204" charset="-122"/>
                  <a:cs typeface="微软雅黑" panose="020B0503020204020204" charset="-122"/>
                </a:rPr>
                <a:t>1</a:t>
              </a:r>
              <a:r>
                <a:rPr lang="zh-CN" altLang="en-US" sz="2400" b="1">
                  <a:latin typeface="微软雅黑" panose="020B0503020204020204" charset="-122"/>
                  <a:ea typeface="微软雅黑" panose="020B0503020204020204" charset="-122"/>
                  <a:cs typeface="微软雅黑" panose="020B0503020204020204" charset="-122"/>
                </a:rPr>
                <a:t>条染色体</a:t>
              </a:r>
              <a:endParaRPr lang="zh-CN" altLang="en-US" sz="2400" b="1">
                <a:latin typeface="微软雅黑" panose="020B0503020204020204" charset="-122"/>
                <a:ea typeface="微软雅黑" panose="020B0503020204020204" charset="-122"/>
                <a:cs typeface="微软雅黑" panose="020B0503020204020204" charset="-122"/>
              </a:endParaRPr>
            </a:p>
            <a:p>
              <a:r>
                <a:rPr lang="en-US" altLang="zh-CN" sz="2400" b="1">
                  <a:latin typeface="微软雅黑" panose="020B0503020204020204" charset="-122"/>
                  <a:ea typeface="微软雅黑" panose="020B0503020204020204" charset="-122"/>
                  <a:cs typeface="微软雅黑" panose="020B0503020204020204" charset="-122"/>
                </a:rPr>
                <a:t>1</a:t>
              </a:r>
              <a:r>
                <a:rPr lang="zh-CN" altLang="en-US" sz="2400" b="1">
                  <a:latin typeface="微软雅黑" panose="020B0503020204020204" charset="-122"/>
                  <a:ea typeface="微软雅黑" panose="020B0503020204020204" charset="-122"/>
                  <a:cs typeface="微软雅黑" panose="020B0503020204020204" charset="-122"/>
                </a:rPr>
                <a:t>个</a:t>
              </a:r>
              <a:r>
                <a:rPr lang="zh-CN" altLang="zh-CN" sz="2400" b="1">
                  <a:latin typeface="微软雅黑" panose="020B0503020204020204" charset="-122"/>
                  <a:ea typeface="微软雅黑" panose="020B0503020204020204" charset="-122"/>
                  <a:cs typeface="微软雅黑" panose="020B0503020204020204" charset="-122"/>
                </a:rPr>
                <a:t>DNA</a:t>
              </a:r>
              <a:endParaRPr lang="zh-CN" altLang="en-US" sz="2400" b="1">
                <a:latin typeface="微软雅黑" panose="020B0503020204020204" charset="-122"/>
                <a:ea typeface="微软雅黑" panose="020B0503020204020204" charset="-122"/>
                <a:cs typeface="微软雅黑" panose="020B0503020204020204" charset="-122"/>
              </a:endParaRPr>
            </a:p>
            <a:p>
              <a:r>
                <a:rPr lang="zh-CN" altLang="en-US" sz="2400" b="1">
                  <a:latin typeface="微软雅黑" panose="020B0503020204020204" charset="-122"/>
                  <a:ea typeface="微软雅黑" panose="020B0503020204020204" charset="-122"/>
                  <a:cs typeface="微软雅黑" panose="020B0503020204020204" charset="-122"/>
                </a:rPr>
                <a:t>无染色单体</a:t>
              </a:r>
              <a:endParaRPr lang="zh-CN" altLang="en-US" sz="2400" b="1">
                <a:latin typeface="微软雅黑" panose="020B0503020204020204" charset="-122"/>
                <a:ea typeface="微软雅黑" panose="020B0503020204020204" charset="-122"/>
                <a:cs typeface="微软雅黑" panose="020B0503020204020204" charset="-122"/>
              </a:endParaRPr>
            </a:p>
          </p:txBody>
        </p:sp>
        <p:sp>
          <p:nvSpPr>
            <p:cNvPr id="3" name="Text Box 4"/>
            <p:cNvSpPr txBox="1"/>
            <p:nvPr>
              <p:custDataLst>
                <p:tags r:id="rId6"/>
              </p:custDataLst>
            </p:nvPr>
          </p:nvSpPr>
          <p:spPr>
            <a:xfrm>
              <a:off x="3168" y="4724"/>
              <a:ext cx="3168" cy="1888"/>
            </a:xfrm>
            <a:prstGeom prst="rect">
              <a:avLst/>
            </a:prstGeom>
            <a:noFill/>
            <a:ln w="9525">
              <a:noFill/>
            </a:ln>
          </p:spPr>
          <p:txBody>
            <a:bodyPr wrap="square" anchor="t" anchorCtr="0">
              <a:spAutoFit/>
            </a:bodyPr>
            <a:lstStyle/>
            <a:p>
              <a:r>
                <a:rPr lang="en-US" altLang="zh-CN" sz="2400" b="1">
                  <a:latin typeface="微软雅黑" panose="020B0503020204020204" charset="-122"/>
                  <a:ea typeface="微软雅黑" panose="020B0503020204020204" charset="-122"/>
                  <a:cs typeface="微软雅黑" panose="020B0503020204020204" charset="-122"/>
                </a:rPr>
                <a:t>1</a:t>
              </a:r>
              <a:r>
                <a:rPr lang="zh-CN" altLang="en-US" sz="2400" b="1">
                  <a:latin typeface="微软雅黑" panose="020B0503020204020204" charset="-122"/>
                  <a:ea typeface="微软雅黑" panose="020B0503020204020204" charset="-122"/>
                  <a:cs typeface="微软雅黑" panose="020B0503020204020204" charset="-122"/>
                </a:rPr>
                <a:t>条染色体</a:t>
              </a:r>
              <a:endParaRPr lang="zh-CN" altLang="en-US" sz="2400" b="1">
                <a:latin typeface="微软雅黑" panose="020B0503020204020204" charset="-122"/>
                <a:ea typeface="微软雅黑" panose="020B0503020204020204" charset="-122"/>
                <a:cs typeface="微软雅黑" panose="020B0503020204020204" charset="-122"/>
              </a:endParaRPr>
            </a:p>
            <a:p>
              <a:r>
                <a:rPr lang="en-US" altLang="zh-CN" sz="2400" b="1">
                  <a:latin typeface="微软雅黑" panose="020B0503020204020204" charset="-122"/>
                  <a:ea typeface="微软雅黑" panose="020B0503020204020204" charset="-122"/>
                  <a:cs typeface="微软雅黑" panose="020B0503020204020204" charset="-122"/>
                </a:rPr>
                <a:t>2</a:t>
              </a:r>
              <a:r>
                <a:rPr lang="zh-CN" altLang="en-US" sz="2400" b="1">
                  <a:latin typeface="微软雅黑" panose="020B0503020204020204" charset="-122"/>
                  <a:ea typeface="微软雅黑" panose="020B0503020204020204" charset="-122"/>
                  <a:cs typeface="微软雅黑" panose="020B0503020204020204" charset="-122"/>
                </a:rPr>
                <a:t>个</a:t>
              </a:r>
              <a:r>
                <a:rPr lang="zh-CN" altLang="zh-CN" sz="2400" b="1">
                  <a:latin typeface="微软雅黑" panose="020B0503020204020204" charset="-122"/>
                  <a:ea typeface="微软雅黑" panose="020B0503020204020204" charset="-122"/>
                  <a:cs typeface="微软雅黑" panose="020B0503020204020204" charset="-122"/>
                </a:rPr>
                <a:t>DNA</a:t>
              </a:r>
              <a:endParaRPr lang="zh-CN" altLang="en-US" sz="2400" b="1">
                <a:latin typeface="微软雅黑" panose="020B0503020204020204" charset="-122"/>
                <a:ea typeface="微软雅黑" panose="020B0503020204020204" charset="-122"/>
                <a:cs typeface="微软雅黑" panose="020B0503020204020204" charset="-122"/>
              </a:endParaRPr>
            </a:p>
            <a:p>
              <a:r>
                <a:rPr lang="en-US" altLang="zh-CN" sz="2400" b="1">
                  <a:latin typeface="微软雅黑" panose="020B0503020204020204" charset="-122"/>
                  <a:ea typeface="微软雅黑" panose="020B0503020204020204" charset="-122"/>
                  <a:cs typeface="微软雅黑" panose="020B0503020204020204" charset="-122"/>
                </a:rPr>
                <a:t>2</a:t>
              </a:r>
              <a:r>
                <a:rPr lang="zh-CN" altLang="en-US" sz="2400" b="1">
                  <a:latin typeface="微软雅黑" panose="020B0503020204020204" charset="-122"/>
                  <a:ea typeface="微软雅黑" panose="020B0503020204020204" charset="-122"/>
                  <a:cs typeface="微软雅黑" panose="020B0503020204020204" charset="-122"/>
                </a:rPr>
                <a:t>个染色单体</a:t>
              </a:r>
              <a:endParaRPr lang="zh-CN" altLang="en-US" sz="2400" b="1">
                <a:latin typeface="微软雅黑" panose="020B0503020204020204" charset="-122"/>
                <a:ea typeface="微软雅黑" panose="020B0503020204020204" charset="-122"/>
                <a:cs typeface="微软雅黑" panose="020B0503020204020204" charset="-122"/>
              </a:endParaRPr>
            </a:p>
          </p:txBody>
        </p:sp>
        <p:sp>
          <p:nvSpPr>
            <p:cNvPr id="4" name="Text Box 4"/>
            <p:cNvSpPr txBox="1"/>
            <p:nvPr>
              <p:custDataLst>
                <p:tags r:id="rId7"/>
              </p:custDataLst>
            </p:nvPr>
          </p:nvSpPr>
          <p:spPr>
            <a:xfrm>
              <a:off x="8272" y="4724"/>
              <a:ext cx="3168" cy="1888"/>
            </a:xfrm>
            <a:prstGeom prst="rect">
              <a:avLst/>
            </a:prstGeom>
            <a:noFill/>
            <a:ln w="9525">
              <a:noFill/>
            </a:ln>
          </p:spPr>
          <p:txBody>
            <a:bodyPr wrap="square" anchor="t" anchorCtr="0">
              <a:spAutoFit/>
            </a:bodyPr>
            <a:lstStyle/>
            <a:p>
              <a:r>
                <a:rPr lang="en-US" altLang="zh-CN" sz="2400" b="1">
                  <a:latin typeface="微软雅黑" panose="020B0503020204020204" charset="-122"/>
                  <a:ea typeface="微软雅黑" panose="020B0503020204020204" charset="-122"/>
                  <a:cs typeface="微软雅黑" panose="020B0503020204020204" charset="-122"/>
                </a:rPr>
                <a:t>1</a:t>
              </a:r>
              <a:r>
                <a:rPr lang="zh-CN" altLang="en-US" sz="2400" b="1">
                  <a:latin typeface="微软雅黑" panose="020B0503020204020204" charset="-122"/>
                  <a:ea typeface="微软雅黑" panose="020B0503020204020204" charset="-122"/>
                  <a:cs typeface="微软雅黑" panose="020B0503020204020204" charset="-122"/>
                </a:rPr>
                <a:t>条染色体</a:t>
              </a:r>
              <a:endParaRPr lang="zh-CN" altLang="en-US" sz="2400" b="1">
                <a:latin typeface="微软雅黑" panose="020B0503020204020204" charset="-122"/>
                <a:ea typeface="微软雅黑" panose="020B0503020204020204" charset="-122"/>
                <a:cs typeface="微软雅黑" panose="020B0503020204020204" charset="-122"/>
              </a:endParaRPr>
            </a:p>
            <a:p>
              <a:r>
                <a:rPr lang="en-US" altLang="zh-CN" sz="2400" b="1">
                  <a:latin typeface="微软雅黑" panose="020B0503020204020204" charset="-122"/>
                  <a:ea typeface="微软雅黑" panose="020B0503020204020204" charset="-122"/>
                  <a:cs typeface="微软雅黑" panose="020B0503020204020204" charset="-122"/>
                </a:rPr>
                <a:t>2</a:t>
              </a:r>
              <a:r>
                <a:rPr lang="zh-CN" altLang="en-US" sz="2400" b="1">
                  <a:latin typeface="微软雅黑" panose="020B0503020204020204" charset="-122"/>
                  <a:ea typeface="微软雅黑" panose="020B0503020204020204" charset="-122"/>
                  <a:cs typeface="微软雅黑" panose="020B0503020204020204" charset="-122"/>
                </a:rPr>
                <a:t>个</a:t>
              </a:r>
              <a:r>
                <a:rPr lang="zh-CN" altLang="zh-CN" sz="2400" b="1">
                  <a:latin typeface="微软雅黑" panose="020B0503020204020204" charset="-122"/>
                  <a:ea typeface="微软雅黑" panose="020B0503020204020204" charset="-122"/>
                  <a:cs typeface="微软雅黑" panose="020B0503020204020204" charset="-122"/>
                </a:rPr>
                <a:t>DNA</a:t>
              </a:r>
              <a:endParaRPr lang="zh-CN" altLang="en-US" sz="2400" b="1">
                <a:latin typeface="微软雅黑" panose="020B0503020204020204" charset="-122"/>
                <a:ea typeface="微软雅黑" panose="020B0503020204020204" charset="-122"/>
                <a:cs typeface="微软雅黑" panose="020B0503020204020204" charset="-122"/>
              </a:endParaRPr>
            </a:p>
            <a:p>
              <a:r>
                <a:rPr lang="en-US" altLang="zh-CN" sz="2400" b="1">
                  <a:latin typeface="微软雅黑" panose="020B0503020204020204" charset="-122"/>
                  <a:ea typeface="微软雅黑" panose="020B0503020204020204" charset="-122"/>
                  <a:cs typeface="微软雅黑" panose="020B0503020204020204" charset="-122"/>
                </a:rPr>
                <a:t>2</a:t>
              </a:r>
              <a:r>
                <a:rPr lang="zh-CN" altLang="en-US" sz="2400" b="1">
                  <a:latin typeface="微软雅黑" panose="020B0503020204020204" charset="-122"/>
                  <a:ea typeface="微软雅黑" panose="020B0503020204020204" charset="-122"/>
                  <a:cs typeface="微软雅黑" panose="020B0503020204020204" charset="-122"/>
                </a:rPr>
                <a:t>个染色单体</a:t>
              </a:r>
              <a:endParaRPr lang="zh-CN" altLang="en-US" sz="2400" b="1">
                <a:latin typeface="微软雅黑" panose="020B0503020204020204" charset="-122"/>
                <a:ea typeface="微软雅黑" panose="020B0503020204020204" charset="-122"/>
                <a:cs typeface="微软雅黑" panose="020B0503020204020204" charset="-122"/>
              </a:endParaRPr>
            </a:p>
          </p:txBody>
        </p:sp>
        <p:sp>
          <p:nvSpPr>
            <p:cNvPr id="6" name="Text Box 4"/>
            <p:cNvSpPr txBox="1"/>
            <p:nvPr>
              <p:custDataLst>
                <p:tags r:id="rId8"/>
              </p:custDataLst>
            </p:nvPr>
          </p:nvSpPr>
          <p:spPr>
            <a:xfrm>
              <a:off x="11440" y="5548"/>
              <a:ext cx="3168" cy="1888"/>
            </a:xfrm>
            <a:prstGeom prst="rect">
              <a:avLst/>
            </a:prstGeom>
            <a:noFill/>
            <a:ln w="9525">
              <a:noFill/>
            </a:ln>
          </p:spPr>
          <p:txBody>
            <a:bodyPr wrap="square" anchor="t" anchorCtr="0">
              <a:spAutoFit/>
            </a:bodyPr>
            <a:lstStyle/>
            <a:p>
              <a:r>
                <a:rPr lang="en-US" altLang="zh-CN" sz="2400" b="1">
                  <a:latin typeface="微软雅黑" panose="020B0503020204020204" charset="-122"/>
                  <a:ea typeface="微软雅黑" panose="020B0503020204020204" charset="-122"/>
                  <a:cs typeface="微软雅黑" panose="020B0503020204020204" charset="-122"/>
                </a:rPr>
                <a:t>2</a:t>
              </a:r>
              <a:r>
                <a:rPr lang="zh-CN" altLang="en-US" sz="2400" b="1">
                  <a:latin typeface="微软雅黑" panose="020B0503020204020204" charset="-122"/>
                  <a:ea typeface="微软雅黑" panose="020B0503020204020204" charset="-122"/>
                  <a:cs typeface="微软雅黑" panose="020B0503020204020204" charset="-122"/>
                </a:rPr>
                <a:t>条染色体</a:t>
              </a:r>
              <a:endParaRPr lang="zh-CN" altLang="en-US" sz="2400" b="1">
                <a:latin typeface="微软雅黑" panose="020B0503020204020204" charset="-122"/>
                <a:ea typeface="微软雅黑" panose="020B0503020204020204" charset="-122"/>
                <a:cs typeface="微软雅黑" panose="020B0503020204020204" charset="-122"/>
              </a:endParaRPr>
            </a:p>
            <a:p>
              <a:r>
                <a:rPr lang="en-US" altLang="zh-CN" sz="2400" b="1">
                  <a:latin typeface="微软雅黑" panose="020B0503020204020204" charset="-122"/>
                  <a:ea typeface="微软雅黑" panose="020B0503020204020204" charset="-122"/>
                  <a:cs typeface="微软雅黑" panose="020B0503020204020204" charset="-122"/>
                </a:rPr>
                <a:t>2</a:t>
              </a:r>
              <a:r>
                <a:rPr lang="zh-CN" altLang="en-US" sz="2400" b="1">
                  <a:latin typeface="微软雅黑" panose="020B0503020204020204" charset="-122"/>
                  <a:ea typeface="微软雅黑" panose="020B0503020204020204" charset="-122"/>
                  <a:cs typeface="微软雅黑" panose="020B0503020204020204" charset="-122"/>
                </a:rPr>
                <a:t>个</a:t>
              </a:r>
              <a:r>
                <a:rPr lang="zh-CN" altLang="zh-CN" sz="2400" b="1">
                  <a:latin typeface="微软雅黑" panose="020B0503020204020204" charset="-122"/>
                  <a:ea typeface="微软雅黑" panose="020B0503020204020204" charset="-122"/>
                  <a:cs typeface="微软雅黑" panose="020B0503020204020204" charset="-122"/>
                </a:rPr>
                <a:t>DNA</a:t>
              </a:r>
              <a:endParaRPr lang="zh-CN" altLang="en-US" sz="2400" b="1">
                <a:latin typeface="微软雅黑" panose="020B0503020204020204" charset="-122"/>
                <a:ea typeface="微软雅黑" panose="020B0503020204020204" charset="-122"/>
                <a:cs typeface="微软雅黑" panose="020B0503020204020204" charset="-122"/>
              </a:endParaRPr>
            </a:p>
            <a:p>
              <a:r>
                <a:rPr lang="zh-CN" altLang="en-US" sz="2400" b="1">
                  <a:latin typeface="微软雅黑" panose="020B0503020204020204" charset="-122"/>
                  <a:ea typeface="微软雅黑" panose="020B0503020204020204" charset="-122"/>
                  <a:cs typeface="微软雅黑" panose="020B0503020204020204" charset="-122"/>
                </a:rPr>
                <a:t>无染色单体</a:t>
              </a:r>
              <a:endParaRPr lang="zh-CN" altLang="en-US" sz="2400" b="1">
                <a:latin typeface="微软雅黑" panose="020B0503020204020204" charset="-122"/>
                <a:ea typeface="微软雅黑" panose="020B0503020204020204" charset="-122"/>
                <a:cs typeface="微软雅黑" panose="020B0503020204020204" charset="-122"/>
              </a:endParaRPr>
            </a:p>
          </p:txBody>
        </p:sp>
        <p:sp>
          <p:nvSpPr>
            <p:cNvPr id="7" name="Text Box 4"/>
            <p:cNvSpPr txBox="1"/>
            <p:nvPr>
              <p:custDataLst>
                <p:tags r:id="rId9"/>
              </p:custDataLst>
            </p:nvPr>
          </p:nvSpPr>
          <p:spPr>
            <a:xfrm>
              <a:off x="2288" y="3085"/>
              <a:ext cx="1800" cy="725"/>
            </a:xfrm>
            <a:prstGeom prst="rect">
              <a:avLst/>
            </a:prstGeom>
            <a:noFill/>
            <a:ln w="9525">
              <a:noFill/>
            </a:ln>
          </p:spPr>
          <p:txBody>
            <a:bodyPr wrap="square" anchor="t" anchorCtr="0">
              <a:spAutoFit/>
            </a:bodyPr>
            <a:lstStyle/>
            <a:p>
              <a:r>
                <a:rPr lang="zh-CN" sz="2400" b="1">
                  <a:solidFill>
                    <a:srgbClr val="FF0000"/>
                  </a:solidFill>
                  <a:latin typeface="楷体" panose="02010609060101010101" pitchFamily="49" charset="-122"/>
                  <a:ea typeface="楷体" panose="02010609060101010101" pitchFamily="49" charset="-122"/>
                  <a:cs typeface="黑体" panose="02010609060101010101" charset="-122"/>
                </a:rPr>
                <a:t>复制</a:t>
              </a:r>
              <a:endParaRPr lang="zh-CN" sz="2400" b="1">
                <a:solidFill>
                  <a:srgbClr val="FF0000"/>
                </a:solidFill>
                <a:latin typeface="楷体" panose="02010609060101010101" pitchFamily="49" charset="-122"/>
                <a:ea typeface="楷体" panose="02010609060101010101" pitchFamily="49" charset="-122"/>
                <a:cs typeface="黑体" panose="02010609060101010101" charset="-122"/>
              </a:endParaRPr>
            </a:p>
          </p:txBody>
        </p:sp>
        <p:sp>
          <p:nvSpPr>
            <p:cNvPr id="8" name="Text Box 4"/>
            <p:cNvSpPr txBox="1"/>
            <p:nvPr>
              <p:custDataLst>
                <p:tags r:id="rId10"/>
              </p:custDataLst>
            </p:nvPr>
          </p:nvSpPr>
          <p:spPr>
            <a:xfrm>
              <a:off x="7752" y="3172"/>
              <a:ext cx="3168" cy="628"/>
            </a:xfrm>
            <a:prstGeom prst="rect">
              <a:avLst/>
            </a:prstGeom>
            <a:noFill/>
            <a:ln w="9525">
              <a:noFill/>
            </a:ln>
          </p:spPr>
          <p:txBody>
            <a:bodyPr wrap="square" anchor="t" anchorCtr="0">
              <a:spAutoFit/>
            </a:bodyPr>
            <a:lstStyle/>
            <a:p>
              <a:r>
                <a:rPr lang="zh-CN" sz="2000" b="1">
                  <a:solidFill>
                    <a:srgbClr val="FF0000"/>
                  </a:solidFill>
                  <a:latin typeface="楷体" panose="02010609060101010101" pitchFamily="49" charset="-122"/>
                  <a:ea typeface="楷体" panose="02010609060101010101" pitchFamily="49" charset="-122"/>
                  <a:cs typeface="黑体" panose="02010609060101010101" charset="-122"/>
                </a:rPr>
                <a:t>螺旋化</a:t>
              </a:r>
              <a:endParaRPr lang="zh-CN" sz="2000" b="1">
                <a:solidFill>
                  <a:srgbClr val="FF0000"/>
                </a:solidFill>
                <a:latin typeface="楷体" panose="02010609060101010101" pitchFamily="49" charset="-122"/>
                <a:ea typeface="楷体" panose="02010609060101010101" pitchFamily="49" charset="-122"/>
                <a:cs typeface="黑体" panose="02010609060101010101" charset="-122"/>
              </a:endParaRPr>
            </a:p>
          </p:txBody>
        </p:sp>
        <p:sp>
          <p:nvSpPr>
            <p:cNvPr id="9" name="Text Box 4"/>
            <p:cNvSpPr txBox="1"/>
            <p:nvPr>
              <p:custDataLst>
                <p:tags r:id="rId11"/>
              </p:custDataLst>
            </p:nvPr>
          </p:nvSpPr>
          <p:spPr>
            <a:xfrm>
              <a:off x="10144" y="3213"/>
              <a:ext cx="3168" cy="1113"/>
            </a:xfrm>
            <a:prstGeom prst="rect">
              <a:avLst/>
            </a:prstGeom>
            <a:noFill/>
            <a:ln w="9525">
              <a:noFill/>
            </a:ln>
          </p:spPr>
          <p:txBody>
            <a:bodyPr wrap="square" anchor="t" anchorCtr="0">
              <a:spAutoFit/>
            </a:bodyPr>
            <a:lstStyle/>
            <a:p>
              <a:r>
                <a:rPr lang="zh-CN" sz="2000" b="1">
                  <a:solidFill>
                    <a:srgbClr val="FF0000"/>
                  </a:solidFill>
                  <a:latin typeface="楷体" panose="02010609060101010101" pitchFamily="49" charset="-122"/>
                  <a:ea typeface="楷体" panose="02010609060101010101" pitchFamily="49" charset="-122"/>
                  <a:cs typeface="黑体" panose="02010609060101010101" charset="-122"/>
                </a:rPr>
                <a:t>着丝粒分裂</a:t>
              </a:r>
              <a:endParaRPr lang="zh-CN" sz="2000" b="1">
                <a:solidFill>
                  <a:srgbClr val="FF0000"/>
                </a:solidFill>
                <a:latin typeface="楷体" panose="02010609060101010101" pitchFamily="49" charset="-122"/>
                <a:ea typeface="楷体" panose="02010609060101010101" pitchFamily="49" charset="-122"/>
                <a:cs typeface="黑体" panose="02010609060101010101" charset="-122"/>
              </a:endParaRPr>
            </a:p>
            <a:p>
              <a:r>
                <a:rPr lang="zh-CN" sz="2000" b="1">
                  <a:solidFill>
                    <a:srgbClr val="FF0000"/>
                  </a:solidFill>
                  <a:latin typeface="楷体" panose="02010609060101010101" pitchFamily="49" charset="-122"/>
                  <a:ea typeface="楷体" panose="02010609060101010101" pitchFamily="49" charset="-122"/>
                  <a:cs typeface="黑体" panose="02010609060101010101" charset="-122"/>
                </a:rPr>
                <a:t>染色体加倍</a:t>
              </a:r>
              <a:endParaRPr lang="zh-CN" sz="2000" b="1">
                <a:solidFill>
                  <a:srgbClr val="FF0000"/>
                </a:solidFill>
                <a:latin typeface="楷体" panose="02010609060101010101" pitchFamily="49" charset="-122"/>
                <a:ea typeface="楷体" panose="02010609060101010101" pitchFamily="49" charset="-122"/>
                <a:cs typeface="黑体" panose="02010609060101010101" charset="-122"/>
              </a:endParaRPr>
            </a:p>
          </p:txBody>
        </p:sp>
      </p:grpSp>
      <p:sp>
        <p:nvSpPr>
          <p:cNvPr id="10" name="文本框 9"/>
          <p:cNvSpPr txBox="1"/>
          <p:nvPr>
            <p:custDataLst>
              <p:tags r:id="rId12"/>
            </p:custDataLst>
          </p:nvPr>
        </p:nvSpPr>
        <p:spPr>
          <a:xfrm>
            <a:off x="2565400" y="5419725"/>
            <a:ext cx="6722745" cy="521970"/>
          </a:xfrm>
          <a:prstGeom prst="rect">
            <a:avLst/>
          </a:prstGeom>
          <a:noFill/>
        </p:spPr>
        <p:txBody>
          <a:bodyPr wrap="none" rtlCol="0" anchor="t">
            <a:spAutoFit/>
          </a:bodyPr>
          <a:lstStyle/>
          <a:p>
            <a:r>
              <a:rPr lang="zh-CN" altLang="en-US" sz="2800" b="1">
                <a:solidFill>
                  <a:srgbClr val="FF0000"/>
                </a:solidFill>
                <a:latin typeface="微软雅黑" panose="020B0503020204020204" charset="-122"/>
                <a:ea typeface="微软雅黑" panose="020B0503020204020204" charset="-122"/>
                <a:cs typeface="微软雅黑" panose="020B0503020204020204" charset="-122"/>
                <a:sym typeface="+mn-ea"/>
              </a:rPr>
              <a:t>染色体、染色单体、</a:t>
            </a:r>
            <a:r>
              <a:rPr lang="en-US" altLang="zh-CN" sz="2800" b="1">
                <a:solidFill>
                  <a:srgbClr val="FF0000"/>
                </a:solidFill>
                <a:latin typeface="微软雅黑" panose="020B0503020204020204" charset="-122"/>
                <a:ea typeface="微软雅黑" panose="020B0503020204020204" charset="-122"/>
                <a:cs typeface="微软雅黑" panose="020B0503020204020204" charset="-122"/>
                <a:sym typeface="+mn-ea"/>
              </a:rPr>
              <a:t>DNA</a:t>
            </a:r>
            <a:r>
              <a:rPr lang="zh-CN" altLang="en-US" sz="2800" b="1">
                <a:solidFill>
                  <a:srgbClr val="FF0000"/>
                </a:solidFill>
                <a:latin typeface="微软雅黑" panose="020B0503020204020204" charset="-122"/>
                <a:ea typeface="微软雅黑" panose="020B0503020204020204" charset="-122"/>
                <a:cs typeface="微软雅黑" panose="020B0503020204020204" charset="-122"/>
                <a:sym typeface="+mn-ea"/>
              </a:rPr>
              <a:t>三者之间的关系</a:t>
            </a:r>
            <a:endParaRPr lang="zh-CN" altLang="en-US" sz="2800">
              <a:ea typeface="微软雅黑" panose="020B0503020204020204" charset="-122"/>
            </a:endParaRPr>
          </a:p>
        </p:txBody>
      </p:sp>
      <p:grpSp>
        <p:nvGrpSpPr>
          <p:cNvPr id="13" name="组合 12"/>
          <p:cNvGrpSpPr/>
          <p:nvPr>
            <p:custDataLst>
              <p:tags r:id="rId13"/>
            </p:custDataLst>
          </p:nvPr>
        </p:nvGrpSpPr>
        <p:grpSpPr>
          <a:xfrm>
            <a:off x="233680" y="76200"/>
            <a:ext cx="3228975" cy="838200"/>
            <a:chOff x="368" y="120"/>
            <a:chExt cx="5085" cy="1320"/>
          </a:xfrm>
        </p:grpSpPr>
        <p:sp>
          <p:nvSpPr>
            <p:cNvPr id="15362" name="Rectangle 2"/>
            <p:cNvSpPr/>
            <p:nvPr>
              <p:custDataLst>
                <p:tags r:id="rId14"/>
              </p:custDataLst>
            </p:nvPr>
          </p:nvSpPr>
          <p:spPr>
            <a:xfrm>
              <a:off x="1443" y="362"/>
              <a:ext cx="4011" cy="887"/>
            </a:xfrm>
            <a:prstGeom prst="rect">
              <a:avLst/>
            </a:prstGeom>
            <a:solidFill>
              <a:srgbClr val="FFC000"/>
            </a:solidFill>
            <a:ln>
              <a:noFill/>
              <a:miter/>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lnSpc>
                  <a:spcPct val="100000"/>
                </a:lnSpc>
              </a:pPr>
              <a:r>
                <a:rPr lang="en-US" altLang="zh-CN" sz="3200" b="1">
                  <a:latin typeface="微软雅黑" panose="020B0503020204020204" charset="-122"/>
                  <a:ea typeface="微软雅黑" panose="020B0503020204020204" charset="-122"/>
                  <a:cs typeface="黑体" panose="02010609060101010101" charset="-122"/>
                </a:rPr>
                <a:t> </a:t>
              </a:r>
              <a:r>
                <a:rPr lang="zh-CN" altLang="en-US" sz="3200" b="1">
                  <a:latin typeface="微软雅黑" panose="020B0503020204020204" charset="-122"/>
                  <a:ea typeface="微软雅黑" panose="020B0503020204020204" charset="-122"/>
                  <a:cs typeface="黑体" panose="02010609060101010101" charset="-122"/>
                </a:rPr>
                <a:t>温故知新：</a:t>
              </a:r>
              <a:endParaRPr lang="zh-CN" altLang="en-US" sz="3200" b="1">
                <a:latin typeface="微软雅黑" panose="020B0503020204020204" charset="-122"/>
                <a:ea typeface="微软雅黑" panose="020B0503020204020204" charset="-122"/>
                <a:cs typeface="黑体" panose="02010609060101010101" charset="-122"/>
              </a:endParaRPr>
            </a:p>
          </p:txBody>
        </p:sp>
        <p:grpSp>
          <p:nvGrpSpPr>
            <p:cNvPr id="12" name="组合 11"/>
            <p:cNvGrpSpPr/>
            <p:nvPr>
              <p:custDataLst>
                <p:tags r:id="rId15"/>
              </p:custDataLst>
            </p:nvPr>
          </p:nvGrpSpPr>
          <p:grpSpPr>
            <a:xfrm>
              <a:off x="368" y="120"/>
              <a:ext cx="1332" cy="1321"/>
              <a:chOff x="4666" y="6362"/>
              <a:chExt cx="1692" cy="1692"/>
            </a:xfrm>
          </p:grpSpPr>
          <p:sp>
            <p:nvSpPr>
              <p:cNvPr id="449" name="椭圆 448"/>
              <p:cNvSpPr/>
              <p:nvPr>
                <p:custDataLst>
                  <p:tags r:id="rId16"/>
                </p:custDataLst>
              </p:nvPr>
            </p:nvSpPr>
            <p:spPr>
              <a:xfrm>
                <a:off x="4666" y="6362"/>
                <a:ext cx="1692" cy="1692"/>
              </a:xfrm>
              <a:prstGeom prst="ellipse">
                <a:avLst/>
              </a:prstGeom>
              <a:solidFill>
                <a:schemeClr val="accent3"/>
              </a:solidFill>
              <a:ln w="12700" cap="flat" cmpd="sng" algn="ctr">
                <a:solidFill>
                  <a:schemeClr val="bg1"/>
                </a:solidFill>
                <a:prstDash val="solid"/>
                <a:miter lim="800000"/>
              </a:ln>
              <a:effectLst/>
            </p:spPr>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sp>
            <p:nvSpPr>
              <p:cNvPr id="450" name="Freeform 9"/>
              <p:cNvSpPr>
                <a:spLocks noEditPoints="1"/>
              </p:cNvSpPr>
              <p:nvPr>
                <p:custDataLst>
                  <p:tags r:id="rId17"/>
                </p:custDataLst>
              </p:nvPr>
            </p:nvSpPr>
            <p:spPr bwMode="auto">
              <a:xfrm>
                <a:off x="4979" y="6681"/>
                <a:ext cx="1052" cy="1051"/>
              </a:xfrm>
              <a:custGeom>
                <a:avLst/>
                <a:gdLst>
                  <a:gd name="T0" fmla="*/ 606 w 701"/>
                  <a:gd name="T1" fmla="*/ 701 h 701"/>
                  <a:gd name="T2" fmla="*/ 105 w 701"/>
                  <a:gd name="T3" fmla="*/ 701 h 701"/>
                  <a:gd name="T4" fmla="*/ 32 w 701"/>
                  <a:gd name="T5" fmla="*/ 670 h 701"/>
                  <a:gd name="T6" fmla="*/ 0 w 701"/>
                  <a:gd name="T7" fmla="*/ 600 h 701"/>
                  <a:gd name="T8" fmla="*/ 0 w 701"/>
                  <a:gd name="T9" fmla="*/ 93 h 701"/>
                  <a:gd name="T10" fmla="*/ 34 w 701"/>
                  <a:gd name="T11" fmla="*/ 26 h 701"/>
                  <a:gd name="T12" fmla="*/ 105 w 701"/>
                  <a:gd name="T13" fmla="*/ 3 h 701"/>
                  <a:gd name="T14" fmla="*/ 374 w 701"/>
                  <a:gd name="T15" fmla="*/ 3 h 701"/>
                  <a:gd name="T16" fmla="*/ 399 w 701"/>
                  <a:gd name="T17" fmla="*/ 27 h 701"/>
                  <a:gd name="T18" fmla="*/ 374 w 701"/>
                  <a:gd name="T19" fmla="*/ 51 h 701"/>
                  <a:gd name="T20" fmla="*/ 105 w 701"/>
                  <a:gd name="T21" fmla="*/ 51 h 701"/>
                  <a:gd name="T22" fmla="*/ 49 w 701"/>
                  <a:gd name="T23" fmla="*/ 93 h 701"/>
                  <a:gd name="T24" fmla="*/ 49 w 701"/>
                  <a:gd name="T25" fmla="*/ 600 h 701"/>
                  <a:gd name="T26" fmla="*/ 105 w 701"/>
                  <a:gd name="T27" fmla="*/ 653 h 701"/>
                  <a:gd name="T28" fmla="*/ 606 w 701"/>
                  <a:gd name="T29" fmla="*/ 653 h 701"/>
                  <a:gd name="T30" fmla="*/ 647 w 701"/>
                  <a:gd name="T31" fmla="*/ 600 h 701"/>
                  <a:gd name="T32" fmla="*/ 647 w 701"/>
                  <a:gd name="T33" fmla="*/ 341 h 701"/>
                  <a:gd name="T34" fmla="*/ 672 w 701"/>
                  <a:gd name="T35" fmla="*/ 317 h 701"/>
                  <a:gd name="T36" fmla="*/ 697 w 701"/>
                  <a:gd name="T37" fmla="*/ 341 h 701"/>
                  <a:gd name="T38" fmla="*/ 697 w 701"/>
                  <a:gd name="T39" fmla="*/ 600 h 701"/>
                  <a:gd name="T40" fmla="*/ 674 w 701"/>
                  <a:gd name="T41" fmla="*/ 668 h 701"/>
                  <a:gd name="T42" fmla="*/ 606 w 701"/>
                  <a:gd name="T43" fmla="*/ 701 h 701"/>
                  <a:gd name="T44" fmla="*/ 340 w 701"/>
                  <a:gd name="T45" fmla="*/ 382 h 701"/>
                  <a:gd name="T46" fmla="*/ 318 w 701"/>
                  <a:gd name="T47" fmla="*/ 373 h 701"/>
                  <a:gd name="T48" fmla="*/ 318 w 701"/>
                  <a:gd name="T49" fmla="*/ 331 h 701"/>
                  <a:gd name="T50" fmla="*/ 645 w 701"/>
                  <a:gd name="T51" fmla="*/ 12 h 701"/>
                  <a:gd name="T52" fmla="*/ 689 w 701"/>
                  <a:gd name="T53" fmla="*/ 12 h 701"/>
                  <a:gd name="T54" fmla="*/ 689 w 701"/>
                  <a:gd name="T55" fmla="*/ 64 h 701"/>
                  <a:gd name="T56" fmla="*/ 371 w 701"/>
                  <a:gd name="T57" fmla="*/ 373 h 701"/>
                  <a:gd name="T58" fmla="*/ 340 w 701"/>
                  <a:gd name="T59" fmla="*/ 382 h 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01" h="701">
                    <a:moveTo>
                      <a:pt x="606" y="701"/>
                    </a:moveTo>
                    <a:cubicBezTo>
                      <a:pt x="105" y="701"/>
                      <a:pt x="105" y="701"/>
                      <a:pt x="105" y="701"/>
                    </a:cubicBezTo>
                    <a:cubicBezTo>
                      <a:pt x="79" y="701"/>
                      <a:pt x="52" y="690"/>
                      <a:pt x="32" y="670"/>
                    </a:cubicBezTo>
                    <a:cubicBezTo>
                      <a:pt x="12" y="651"/>
                      <a:pt x="0" y="625"/>
                      <a:pt x="0" y="600"/>
                    </a:cubicBezTo>
                    <a:cubicBezTo>
                      <a:pt x="0" y="93"/>
                      <a:pt x="0" y="93"/>
                      <a:pt x="0" y="93"/>
                    </a:cubicBezTo>
                    <a:cubicBezTo>
                      <a:pt x="0" y="67"/>
                      <a:pt x="12" y="43"/>
                      <a:pt x="34" y="26"/>
                    </a:cubicBezTo>
                    <a:cubicBezTo>
                      <a:pt x="54" y="12"/>
                      <a:pt x="79" y="3"/>
                      <a:pt x="105" y="3"/>
                    </a:cubicBezTo>
                    <a:cubicBezTo>
                      <a:pt x="374" y="3"/>
                      <a:pt x="374" y="3"/>
                      <a:pt x="374" y="3"/>
                    </a:cubicBezTo>
                    <a:cubicBezTo>
                      <a:pt x="388" y="3"/>
                      <a:pt x="399" y="14"/>
                      <a:pt x="399" y="27"/>
                    </a:cubicBezTo>
                    <a:cubicBezTo>
                      <a:pt x="399" y="40"/>
                      <a:pt x="388" y="51"/>
                      <a:pt x="374" y="51"/>
                    </a:cubicBezTo>
                    <a:cubicBezTo>
                      <a:pt x="105" y="51"/>
                      <a:pt x="105" y="51"/>
                      <a:pt x="105" y="51"/>
                    </a:cubicBezTo>
                    <a:cubicBezTo>
                      <a:pt x="78" y="51"/>
                      <a:pt x="49" y="68"/>
                      <a:pt x="49" y="93"/>
                    </a:cubicBezTo>
                    <a:cubicBezTo>
                      <a:pt x="49" y="600"/>
                      <a:pt x="49" y="600"/>
                      <a:pt x="49" y="600"/>
                    </a:cubicBezTo>
                    <a:cubicBezTo>
                      <a:pt x="49" y="626"/>
                      <a:pt x="78" y="653"/>
                      <a:pt x="105" y="653"/>
                    </a:cubicBezTo>
                    <a:cubicBezTo>
                      <a:pt x="606" y="653"/>
                      <a:pt x="606" y="653"/>
                      <a:pt x="606" y="653"/>
                    </a:cubicBezTo>
                    <a:cubicBezTo>
                      <a:pt x="632" y="653"/>
                      <a:pt x="647" y="626"/>
                      <a:pt x="647" y="600"/>
                    </a:cubicBezTo>
                    <a:cubicBezTo>
                      <a:pt x="647" y="341"/>
                      <a:pt x="647" y="341"/>
                      <a:pt x="647" y="341"/>
                    </a:cubicBezTo>
                    <a:cubicBezTo>
                      <a:pt x="647" y="328"/>
                      <a:pt x="659" y="317"/>
                      <a:pt x="672" y="317"/>
                    </a:cubicBezTo>
                    <a:cubicBezTo>
                      <a:pt x="686" y="317"/>
                      <a:pt x="697" y="328"/>
                      <a:pt x="697" y="341"/>
                    </a:cubicBezTo>
                    <a:cubicBezTo>
                      <a:pt x="697" y="600"/>
                      <a:pt x="697" y="600"/>
                      <a:pt x="697" y="600"/>
                    </a:cubicBezTo>
                    <a:cubicBezTo>
                      <a:pt x="697" y="626"/>
                      <a:pt x="689" y="649"/>
                      <a:pt x="674" y="668"/>
                    </a:cubicBezTo>
                    <a:cubicBezTo>
                      <a:pt x="656" y="690"/>
                      <a:pt x="633" y="701"/>
                      <a:pt x="606" y="701"/>
                    </a:cubicBezTo>
                    <a:close/>
                    <a:moveTo>
                      <a:pt x="340" y="382"/>
                    </a:moveTo>
                    <a:cubicBezTo>
                      <a:pt x="332" y="382"/>
                      <a:pt x="324" y="379"/>
                      <a:pt x="318" y="373"/>
                    </a:cubicBezTo>
                    <a:cubicBezTo>
                      <a:pt x="306" y="361"/>
                      <a:pt x="306" y="342"/>
                      <a:pt x="318" y="331"/>
                    </a:cubicBezTo>
                    <a:cubicBezTo>
                      <a:pt x="645" y="12"/>
                      <a:pt x="645" y="12"/>
                      <a:pt x="645" y="12"/>
                    </a:cubicBezTo>
                    <a:cubicBezTo>
                      <a:pt x="657" y="0"/>
                      <a:pt x="677" y="0"/>
                      <a:pt x="689" y="12"/>
                    </a:cubicBezTo>
                    <a:cubicBezTo>
                      <a:pt x="701" y="23"/>
                      <a:pt x="701" y="52"/>
                      <a:pt x="689" y="64"/>
                    </a:cubicBezTo>
                    <a:cubicBezTo>
                      <a:pt x="371" y="373"/>
                      <a:pt x="371" y="373"/>
                      <a:pt x="371" y="373"/>
                    </a:cubicBezTo>
                    <a:cubicBezTo>
                      <a:pt x="365" y="379"/>
                      <a:pt x="348" y="382"/>
                      <a:pt x="340" y="382"/>
                    </a:cubicBezTo>
                    <a:close/>
                  </a:path>
                </a:pathLst>
              </a:custGeom>
              <a:solidFill>
                <a:schemeClr val="bg1"/>
              </a:solid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grpSp>
      </p:gr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6"/>
          <p:cNvSpPr/>
          <p:nvPr/>
        </p:nvSpPr>
        <p:spPr>
          <a:xfrm>
            <a:off x="1185806" y="335985"/>
            <a:ext cx="5608927" cy="662361"/>
          </a:xfrm>
          <a:prstGeom prst="rect">
            <a:avLst/>
          </a:prstGeom>
          <a:noFill/>
          <a:ln>
            <a:noFill/>
            <a:miter lim="800000"/>
          </a:ln>
        </p:spPr>
        <p:txBody>
          <a:bodyPr anchor="t" anchorCtr="0">
            <a:spAutoFit/>
          </a:bodyP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lvl="0">
              <a:lnSpc>
                <a:spcPct val="150000"/>
              </a:lnSpc>
              <a:spcBef>
                <a:spcPct val="50000"/>
              </a:spcBef>
              <a:buFont typeface="Arial" panose="020B0604020202020204" pitchFamily="34" charset="0"/>
            </a:pPr>
            <a:r>
              <a:rPr lang="zh-CN" altLang="en-US" sz="2800" dirty="0">
                <a:solidFill>
                  <a:srgbClr val="0070C0"/>
                </a:solidFill>
                <a:latin typeface="微软雅黑" panose="020B0503020204020204" charset="-122"/>
                <a:ea typeface="微软雅黑" panose="020B0503020204020204" charset="-122"/>
              </a:rPr>
              <a:t>⑤减数第二次分裂</a:t>
            </a:r>
            <a:r>
              <a:rPr lang="zh-CN" altLang="en-US" sz="2800" dirty="0">
                <a:solidFill>
                  <a:srgbClr val="FF0000"/>
                </a:solidFill>
                <a:latin typeface="微软雅黑" panose="020B0503020204020204" charset="-122"/>
                <a:ea typeface="微软雅黑" panose="020B0503020204020204" charset="-122"/>
              </a:rPr>
              <a:t>前期</a:t>
            </a:r>
            <a:r>
              <a:rPr lang="zh-CN" altLang="en-US" sz="2800" dirty="0">
                <a:solidFill>
                  <a:srgbClr val="0070C0"/>
                </a:solidFill>
                <a:latin typeface="微软雅黑" panose="020B0503020204020204" charset="-122"/>
                <a:ea typeface="微软雅黑" panose="020B0503020204020204" charset="-122"/>
              </a:rPr>
              <a:t>：</a:t>
            </a:r>
            <a:endParaRPr lang="zh-CN" altLang="en-US" sz="2800" dirty="0">
              <a:solidFill>
                <a:srgbClr val="0070C0"/>
              </a:solidFill>
              <a:latin typeface="微软雅黑" panose="020B0503020204020204" charset="-122"/>
              <a:ea typeface="微软雅黑" panose="020B0503020204020204" charset="-122"/>
            </a:endParaRPr>
          </a:p>
        </p:txBody>
      </p:sp>
      <p:grpSp>
        <p:nvGrpSpPr>
          <p:cNvPr id="8" name="组合 7"/>
          <p:cNvGrpSpPr/>
          <p:nvPr/>
        </p:nvGrpSpPr>
        <p:grpSpPr>
          <a:xfrm>
            <a:off x="2547877" y="1064843"/>
            <a:ext cx="2518779" cy="3916250"/>
            <a:chOff x="2547877" y="1064843"/>
            <a:chExt cx="2518779" cy="3916250"/>
          </a:xfrm>
        </p:grpSpPr>
        <p:graphicFrame>
          <p:nvGraphicFramePr>
            <p:cNvPr id="3" name="Object 12"/>
            <p:cNvGraphicFramePr/>
            <p:nvPr/>
          </p:nvGraphicFramePr>
          <p:xfrm>
            <a:off x="2943074" y="2875761"/>
            <a:ext cx="1728387" cy="1626811"/>
          </p:xfrm>
          <a:graphic>
            <a:graphicData uri="http://schemas.openxmlformats.org/presentationml/2006/ole">
              <mc:AlternateContent xmlns:mc="http://schemas.openxmlformats.org/markup-compatibility/2006">
                <mc:Choice xmlns:v="urn:schemas-microsoft-com:vml" Requires="v">
                  <p:oleObj spid="_x0000_s10388" name="" r:id="rId1" imgW="2838450" imgH="2667000" progId="Paint.Picture">
                    <p:embed/>
                  </p:oleObj>
                </mc:Choice>
                <mc:Fallback>
                  <p:oleObj name="" r:id="rId1" imgW="2838450" imgH="2667000" progId="Paint.Picture">
                    <p:embed/>
                    <p:pic>
                      <p:nvPicPr>
                        <p:cNvPr id="0" name="Object 12"/>
                        <p:cNvPicPr/>
                        <p:nvPr/>
                      </p:nvPicPr>
                      <p:blipFill>
                        <a:blip r:embed="rId2">
                          <a:clrChange>
                            <a:clrFrom>
                              <a:srgbClr val="FFFFFF"/>
                            </a:clrFrom>
                            <a:clrTo>
                              <a:srgbClr val="FFFFFF">
                                <a:alpha val="0"/>
                              </a:srgbClr>
                            </a:clrTo>
                          </a:clrChange>
                        </a:blip>
                        <a:stretch>
                          <a:fillRect/>
                        </a:stretch>
                      </p:blipFill>
                      <p:spPr>
                        <a:xfrm>
                          <a:off x="2943074" y="2875761"/>
                          <a:ext cx="1728387" cy="1626811"/>
                        </a:xfrm>
                        <a:prstGeom prst="rect">
                          <a:avLst/>
                        </a:prstGeom>
                        <a:noFill/>
                        <a:ln w="38100">
                          <a:noFill/>
                          <a:miter lim="800000"/>
                          <a:headEnd/>
                          <a:tailEnd/>
                        </a:ln>
                      </p:spPr>
                    </p:pic>
                  </p:oleObj>
                </mc:Fallback>
              </mc:AlternateContent>
            </a:graphicData>
          </a:graphic>
        </p:graphicFrame>
        <p:graphicFrame>
          <p:nvGraphicFramePr>
            <p:cNvPr id="4" name="Object 13"/>
            <p:cNvGraphicFramePr/>
            <p:nvPr/>
          </p:nvGraphicFramePr>
          <p:xfrm>
            <a:off x="3014495" y="1064843"/>
            <a:ext cx="1655380" cy="1620462"/>
          </p:xfrm>
          <a:graphic>
            <a:graphicData uri="http://schemas.openxmlformats.org/presentationml/2006/ole">
              <mc:AlternateContent xmlns:mc="http://schemas.openxmlformats.org/markup-compatibility/2006">
                <mc:Choice xmlns:v="urn:schemas-microsoft-com:vml" Requires="v">
                  <p:oleObj spid="_x0000_s10389" name="" r:id="rId3" imgW="2714625" imgH="2657475" progId="Paint.Picture">
                    <p:embed/>
                  </p:oleObj>
                </mc:Choice>
                <mc:Fallback>
                  <p:oleObj name="" r:id="rId3" imgW="2714625" imgH="2657475" progId="Paint.Picture">
                    <p:embed/>
                    <p:pic>
                      <p:nvPicPr>
                        <p:cNvPr id="0" name="Object 13"/>
                        <p:cNvPicPr/>
                        <p:nvPr/>
                      </p:nvPicPr>
                      <p:blipFill>
                        <a:blip r:embed="rId4">
                          <a:clrChange>
                            <a:clrFrom>
                              <a:srgbClr val="FFFFFF"/>
                            </a:clrFrom>
                            <a:clrTo>
                              <a:srgbClr val="FFFFFF">
                                <a:alpha val="0"/>
                              </a:srgbClr>
                            </a:clrTo>
                          </a:clrChange>
                        </a:blip>
                        <a:stretch>
                          <a:fillRect/>
                        </a:stretch>
                      </p:blipFill>
                      <p:spPr>
                        <a:xfrm>
                          <a:off x="3014495" y="1064843"/>
                          <a:ext cx="1655380" cy="1620462"/>
                        </a:xfrm>
                        <a:prstGeom prst="rect">
                          <a:avLst/>
                        </a:prstGeom>
                        <a:noFill/>
                        <a:ln w="38100">
                          <a:noFill/>
                          <a:miter lim="800000"/>
                          <a:headEnd/>
                          <a:tailEnd/>
                        </a:ln>
                      </p:spPr>
                    </p:pic>
                  </p:oleObj>
                </mc:Fallback>
              </mc:AlternateContent>
            </a:graphicData>
          </a:graphic>
        </p:graphicFrame>
        <p:sp>
          <p:nvSpPr>
            <p:cNvPr id="5" name="Rectangle 18"/>
            <p:cNvSpPr/>
            <p:nvPr/>
          </p:nvSpPr>
          <p:spPr>
            <a:xfrm>
              <a:off x="2547877" y="4404963"/>
              <a:ext cx="2518779" cy="576130"/>
            </a:xfrm>
            <a:prstGeom prst="rect">
              <a:avLst/>
            </a:prstGeom>
            <a:noFill/>
            <a:ln w="19050">
              <a:noFill/>
              <a:miter lim="800000"/>
            </a:ln>
          </p:spPr>
          <p:txBody>
            <a:bodyPr anchor="t" anchorCtr="0">
              <a:spAutoFit/>
            </a:bodyP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algn="ctr">
                <a:lnSpc>
                  <a:spcPct val="150000"/>
                </a:lnSpc>
                <a:spcBef>
                  <a:spcPct val="50000"/>
                </a:spcBef>
              </a:pPr>
              <a:r>
                <a:rPr lang="zh-CN" altLang="en-US" sz="2400" b="0" dirty="0">
                  <a:solidFill>
                    <a:srgbClr val="0000FF"/>
                  </a:solidFill>
                  <a:latin typeface="微软雅黑" panose="020B0503020204020204" charset="-122"/>
                  <a:ea typeface="微软雅黑" panose="020B0503020204020204" charset="-122"/>
                </a:rPr>
                <a:t>次级精母细胞</a:t>
              </a:r>
              <a:endParaRPr lang="zh-CN" altLang="en-US" sz="2400" b="0" dirty="0">
                <a:solidFill>
                  <a:srgbClr val="0000FF"/>
                </a:solidFill>
                <a:latin typeface="微软雅黑" panose="020B0503020204020204" charset="-122"/>
                <a:ea typeface="微软雅黑" panose="020B0503020204020204" charset="-122"/>
              </a:endParaRPr>
            </a:p>
          </p:txBody>
        </p:sp>
      </p:grpSp>
      <p:sp>
        <p:nvSpPr>
          <p:cNvPr id="37891" name="Rectangle 3"/>
          <p:cNvSpPr>
            <a:spLocks noChangeArrowheads="1"/>
          </p:cNvSpPr>
          <p:nvPr>
            <p:custDataLst>
              <p:tags r:id="rId5"/>
            </p:custDataLst>
          </p:nvPr>
        </p:nvSpPr>
        <p:spPr bwMode="auto">
          <a:xfrm>
            <a:off x="4910455" y="2134870"/>
            <a:ext cx="7343140" cy="2200275"/>
          </a:xfrm>
          <a:prstGeom prst="rect">
            <a:avLst/>
          </a:prstGeom>
          <a:noFill/>
          <a:ln w="28575">
            <a:noFill/>
            <a:miter lim="800000"/>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p>
            <a:pPr algn="l">
              <a:lnSpc>
                <a:spcPct val="115000"/>
              </a:lnSpc>
              <a:spcBef>
                <a:spcPct val="10000"/>
              </a:spcBef>
            </a:pPr>
            <a:r>
              <a:rPr lang="zh-CN" altLang="en-US" sz="2800" b="1">
                <a:solidFill>
                  <a:schemeClr val="tx1"/>
                </a:solidFill>
                <a:latin typeface="微软雅黑" panose="020B0503020204020204" charset="-122"/>
                <a:ea typeface="微软雅黑" panose="020B0503020204020204" charset="-122"/>
              </a:rPr>
              <a:t>特点：</a:t>
            </a:r>
            <a:endParaRPr lang="zh-CN" altLang="en-US" sz="2800" b="1">
              <a:solidFill>
                <a:schemeClr val="tx1"/>
              </a:solidFill>
              <a:latin typeface="微软雅黑" panose="020B0503020204020204" charset="-122"/>
              <a:ea typeface="微软雅黑" panose="020B0503020204020204" charset="-122"/>
            </a:endParaRPr>
          </a:p>
          <a:p>
            <a:pPr algn="l">
              <a:lnSpc>
                <a:spcPct val="115000"/>
              </a:lnSpc>
              <a:spcBef>
                <a:spcPct val="10000"/>
              </a:spcBef>
            </a:pPr>
            <a:r>
              <a:rPr lang="en-US" altLang="zh-CN" sz="2800" b="1">
                <a:solidFill>
                  <a:schemeClr val="tx1"/>
                </a:solidFill>
                <a:latin typeface="微软雅黑" panose="020B0503020204020204" charset="-122"/>
                <a:ea typeface="微软雅黑" panose="020B0503020204020204" charset="-122"/>
              </a:rPr>
              <a:t>A.</a:t>
            </a:r>
            <a:r>
              <a:rPr lang="en-US" altLang="zh-CN" sz="2800" b="1" u="sng">
                <a:solidFill>
                  <a:schemeClr val="tx1"/>
                </a:solidFill>
                <a:latin typeface="微软雅黑" panose="020B0503020204020204" charset="-122"/>
                <a:ea typeface="微软雅黑" panose="020B0503020204020204" charset="-122"/>
              </a:rPr>
              <a:t>    </a:t>
            </a:r>
            <a:r>
              <a:rPr lang="zh-CN" altLang="en-US" sz="2800" b="1">
                <a:solidFill>
                  <a:schemeClr val="tx1"/>
                </a:solidFill>
                <a:latin typeface="微软雅黑" panose="020B0503020204020204" charset="-122"/>
                <a:ea typeface="微软雅黑" panose="020B0503020204020204" charset="-122"/>
              </a:rPr>
              <a:t>同源染色体，仍有姐妹染色单体；</a:t>
            </a:r>
            <a:endParaRPr lang="zh-CN" altLang="en-US" sz="2800" b="1">
              <a:solidFill>
                <a:schemeClr val="tx1"/>
              </a:solidFill>
              <a:latin typeface="微软雅黑" panose="020B0503020204020204" charset="-122"/>
              <a:ea typeface="微软雅黑" panose="020B0503020204020204" charset="-122"/>
            </a:endParaRPr>
          </a:p>
          <a:p>
            <a:pPr algn="l">
              <a:lnSpc>
                <a:spcPct val="115000"/>
              </a:lnSpc>
              <a:spcBef>
                <a:spcPct val="10000"/>
              </a:spcBef>
            </a:pPr>
            <a:r>
              <a:rPr lang="en-US" altLang="zh-CN" sz="2800" b="1">
                <a:solidFill>
                  <a:schemeClr val="tx1"/>
                </a:solidFill>
                <a:latin typeface="微软雅黑" panose="020B0503020204020204" charset="-122"/>
                <a:ea typeface="微软雅黑" panose="020B0503020204020204" charset="-122"/>
              </a:rPr>
              <a:t>B.</a:t>
            </a:r>
            <a:r>
              <a:rPr lang="zh-CN" altLang="en-US" sz="2800" b="1">
                <a:solidFill>
                  <a:schemeClr val="tx1"/>
                </a:solidFill>
                <a:latin typeface="微软雅黑" panose="020B0503020204020204" charset="-122"/>
                <a:ea typeface="微软雅黑" panose="020B0503020204020204" charset="-122"/>
              </a:rPr>
              <a:t>染色体散乱分布，染色体数目已</a:t>
            </a:r>
            <a:r>
              <a:rPr lang="en-US" altLang="zh-CN" sz="2800" b="1" u="sng">
                <a:solidFill>
                  <a:schemeClr val="tx1"/>
                </a:solidFill>
                <a:latin typeface="微软雅黑" panose="020B0503020204020204" charset="-122"/>
                <a:ea typeface="微软雅黑" panose="020B0503020204020204" charset="-122"/>
              </a:rPr>
              <a:t>        </a:t>
            </a:r>
            <a:r>
              <a:rPr lang="zh-CN" altLang="en-US" sz="2800" b="1">
                <a:solidFill>
                  <a:schemeClr val="tx1"/>
                </a:solidFill>
                <a:latin typeface="微软雅黑" panose="020B0503020204020204" charset="-122"/>
                <a:ea typeface="微软雅黑" panose="020B0503020204020204" charset="-122"/>
              </a:rPr>
              <a:t>；</a:t>
            </a:r>
            <a:endParaRPr lang="zh-CN" altLang="en-US" sz="2800" b="1">
              <a:solidFill>
                <a:schemeClr val="tx1"/>
              </a:solidFill>
              <a:latin typeface="微软雅黑" panose="020B0503020204020204" charset="-122"/>
              <a:ea typeface="微软雅黑" panose="020B0503020204020204" charset="-122"/>
            </a:endParaRPr>
          </a:p>
          <a:p>
            <a:pPr algn="l">
              <a:lnSpc>
                <a:spcPct val="115000"/>
              </a:lnSpc>
              <a:spcBef>
                <a:spcPct val="10000"/>
              </a:spcBef>
            </a:pPr>
            <a:r>
              <a:rPr lang="zh-CN" altLang="en-US" sz="2800" b="1">
                <a:solidFill>
                  <a:schemeClr val="tx1"/>
                </a:solidFill>
                <a:latin typeface="微软雅黑" panose="020B0503020204020204" charset="-122"/>
                <a:ea typeface="微软雅黑" panose="020B0503020204020204" charset="-122"/>
              </a:rPr>
              <a:t>特别注意：</a:t>
            </a:r>
            <a:r>
              <a:rPr lang="zh-CN" altLang="en-US" sz="2800" b="1">
                <a:solidFill>
                  <a:srgbClr val="FF0000"/>
                </a:solidFill>
                <a:latin typeface="微软雅黑" panose="020B0503020204020204" charset="-122"/>
                <a:ea typeface="微软雅黑" panose="020B0503020204020204" charset="-122"/>
              </a:rPr>
              <a:t>减数第二次分裂前无染色体的复制</a:t>
            </a:r>
            <a:r>
              <a:rPr lang="zh-CN" altLang="en-US" sz="2800" b="1">
                <a:solidFill>
                  <a:schemeClr val="tx1">
                    <a:lumMod val="85000"/>
                    <a:lumOff val="15000"/>
                  </a:schemeClr>
                </a:solidFill>
                <a:latin typeface="微软雅黑" panose="020B0503020204020204" charset="-122"/>
                <a:ea typeface="微软雅黑" panose="020B0503020204020204" charset="-122"/>
              </a:rPr>
              <a:t>。</a:t>
            </a:r>
            <a:endParaRPr lang="zh-CN" altLang="en-US" sz="2800" b="1">
              <a:solidFill>
                <a:schemeClr val="tx1">
                  <a:lumMod val="85000"/>
                  <a:lumOff val="15000"/>
                </a:schemeClr>
              </a:solidFill>
              <a:latin typeface="微软雅黑" panose="020B0503020204020204" charset="-122"/>
              <a:ea typeface="微软雅黑" panose="020B0503020204020204" charset="-122"/>
            </a:endParaRPr>
          </a:p>
        </p:txBody>
      </p:sp>
      <p:sp>
        <p:nvSpPr>
          <p:cNvPr id="6" name="文本框 5"/>
          <p:cNvSpPr txBox="1"/>
          <p:nvPr/>
        </p:nvSpPr>
        <p:spPr>
          <a:xfrm>
            <a:off x="5295900" y="2685415"/>
            <a:ext cx="584835" cy="516890"/>
          </a:xfrm>
          <a:prstGeom prst="rect">
            <a:avLst/>
          </a:prstGeom>
          <a:noFill/>
        </p:spPr>
        <p:txBody>
          <a:bodyPr wrap="square" rtlCol="0" anchor="t">
            <a:noAutofit/>
          </a:bodyPr>
          <a:p>
            <a:r>
              <a:rPr lang="zh-CN" altLang="en-US" sz="2800" b="1">
                <a:solidFill>
                  <a:srgbClr val="FF0000"/>
                </a:solidFill>
                <a:latin typeface="微软雅黑" panose="020B0503020204020204" charset="-122"/>
                <a:ea typeface="微软雅黑" panose="020B0503020204020204" charset="-122"/>
                <a:sym typeface="+mn-ea"/>
              </a:rPr>
              <a:t>无</a:t>
            </a:r>
            <a:endParaRPr lang="zh-CN" altLang="en-US" sz="2800" b="1">
              <a:solidFill>
                <a:srgbClr val="FF0000"/>
              </a:solidFill>
              <a:latin typeface="微软雅黑" panose="020B0503020204020204" charset="-122"/>
              <a:ea typeface="微软雅黑" panose="020B0503020204020204" charset="-122"/>
              <a:sym typeface="+mn-ea"/>
            </a:endParaRPr>
          </a:p>
        </p:txBody>
      </p:sp>
      <p:sp>
        <p:nvSpPr>
          <p:cNvPr id="7" name="文本框 6"/>
          <p:cNvSpPr txBox="1"/>
          <p:nvPr/>
        </p:nvSpPr>
        <p:spPr>
          <a:xfrm>
            <a:off x="10301605" y="3249930"/>
            <a:ext cx="1039495" cy="521970"/>
          </a:xfrm>
          <a:prstGeom prst="rect">
            <a:avLst/>
          </a:prstGeom>
          <a:noFill/>
        </p:spPr>
        <p:txBody>
          <a:bodyPr wrap="square" rtlCol="0" anchor="t">
            <a:spAutoFit/>
          </a:bodyPr>
          <a:p>
            <a:r>
              <a:rPr lang="zh-CN" altLang="en-US" sz="2800" b="1">
                <a:solidFill>
                  <a:srgbClr val="FF0000"/>
                </a:solidFill>
                <a:latin typeface="微软雅黑" panose="020B0503020204020204" charset="-122"/>
                <a:ea typeface="微软雅黑" panose="020B0503020204020204" charset="-122"/>
                <a:sym typeface="+mn-ea"/>
              </a:rPr>
              <a:t>减半</a:t>
            </a:r>
            <a:endParaRPr lang="zh-CN" altLang="en-US" sz="2800" b="1">
              <a:solidFill>
                <a:srgbClr val="FF0000"/>
              </a:solidFill>
              <a:latin typeface="微软雅黑" panose="020B0503020204020204" charset="-122"/>
              <a:ea typeface="微软雅黑" panose="020B0503020204020204" charset="-122"/>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7891"/>
                                        </p:tgtEl>
                                        <p:attrNameLst>
                                          <p:attrName>style.visibility</p:attrName>
                                        </p:attrNameLst>
                                      </p:cBhvr>
                                      <p:to>
                                        <p:strVal val="visible"/>
                                      </p:to>
                                    </p:set>
                                    <p:animEffect transition="in" filter="blinds(horizontal)">
                                      <p:cBhvr>
                                        <p:cTn id="7" dur="500"/>
                                        <p:tgtEl>
                                          <p:spTgt spid="3789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1" grpId="0" bldLvl="0" animBg="1"/>
      <p:bldP spid="6" grpId="0"/>
      <p:bldP spid="6" grpId="1"/>
      <p:bldP spid="7" grpId="0"/>
      <p:bldP spid="7"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6"/>
          <p:cNvSpPr/>
          <p:nvPr/>
        </p:nvSpPr>
        <p:spPr>
          <a:xfrm>
            <a:off x="1185806" y="335985"/>
            <a:ext cx="5608927" cy="662361"/>
          </a:xfrm>
          <a:prstGeom prst="rect">
            <a:avLst/>
          </a:prstGeom>
          <a:noFill/>
          <a:ln>
            <a:noFill/>
            <a:miter lim="800000"/>
          </a:ln>
        </p:spPr>
        <p:txBody>
          <a:bodyPr anchor="t" anchorCtr="0">
            <a:spAutoFit/>
          </a:bodyP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lvl="0">
              <a:lnSpc>
                <a:spcPct val="150000"/>
              </a:lnSpc>
              <a:spcBef>
                <a:spcPct val="50000"/>
              </a:spcBef>
              <a:buFont typeface="Arial" panose="020B0604020202020204" pitchFamily="34" charset="0"/>
            </a:pPr>
            <a:r>
              <a:rPr lang="zh-CN" altLang="en-US" sz="2800" dirty="0">
                <a:solidFill>
                  <a:srgbClr val="0070C0"/>
                </a:solidFill>
                <a:latin typeface="微软雅黑" panose="020B0503020204020204" charset="-122"/>
                <a:ea typeface="微软雅黑" panose="020B0503020204020204" charset="-122"/>
              </a:rPr>
              <a:t>⑥减数第二次分裂</a:t>
            </a:r>
            <a:r>
              <a:rPr lang="zh-CN" altLang="en-US" sz="2800" dirty="0">
                <a:solidFill>
                  <a:srgbClr val="FF0000"/>
                </a:solidFill>
                <a:latin typeface="微软雅黑" panose="020B0503020204020204" charset="-122"/>
                <a:ea typeface="微软雅黑" panose="020B0503020204020204" charset="-122"/>
              </a:rPr>
              <a:t>中期</a:t>
            </a:r>
            <a:r>
              <a:rPr lang="zh-CN" altLang="en-US" sz="2800" dirty="0">
                <a:solidFill>
                  <a:srgbClr val="0070C0"/>
                </a:solidFill>
                <a:latin typeface="微软雅黑" panose="020B0503020204020204" charset="-122"/>
                <a:ea typeface="微软雅黑" panose="020B0503020204020204" charset="-122"/>
              </a:rPr>
              <a:t>：</a:t>
            </a:r>
            <a:endParaRPr lang="zh-CN" altLang="en-US" sz="2800" dirty="0">
              <a:solidFill>
                <a:srgbClr val="0070C0"/>
              </a:solidFill>
              <a:latin typeface="微软雅黑" panose="020B0503020204020204" charset="-122"/>
              <a:ea typeface="微软雅黑" panose="020B0503020204020204" charset="-122"/>
            </a:endParaRPr>
          </a:p>
        </p:txBody>
      </p:sp>
      <p:grpSp>
        <p:nvGrpSpPr>
          <p:cNvPr id="9" name="组合 8"/>
          <p:cNvGrpSpPr/>
          <p:nvPr/>
        </p:nvGrpSpPr>
        <p:grpSpPr>
          <a:xfrm>
            <a:off x="650918" y="1534160"/>
            <a:ext cx="2518779" cy="3916250"/>
            <a:chOff x="2547877" y="1064843"/>
            <a:chExt cx="2518779" cy="3916250"/>
          </a:xfrm>
        </p:grpSpPr>
        <p:graphicFrame>
          <p:nvGraphicFramePr>
            <p:cNvPr id="10" name="Object 12"/>
            <p:cNvGraphicFramePr/>
            <p:nvPr/>
          </p:nvGraphicFramePr>
          <p:xfrm>
            <a:off x="2943074" y="2875761"/>
            <a:ext cx="1728387" cy="1626811"/>
          </p:xfrm>
          <a:graphic>
            <a:graphicData uri="http://schemas.openxmlformats.org/presentationml/2006/ole">
              <mc:AlternateContent xmlns:mc="http://schemas.openxmlformats.org/markup-compatibility/2006">
                <mc:Choice xmlns:v="urn:schemas-microsoft-com:vml" Requires="v">
                  <p:oleObj spid="_x0000_s11548" name="" r:id="rId1" imgW="2838450" imgH="2667000" progId="Paint.Picture">
                    <p:embed/>
                  </p:oleObj>
                </mc:Choice>
                <mc:Fallback>
                  <p:oleObj name="" r:id="rId1" imgW="2838450" imgH="2667000" progId="Paint.Picture">
                    <p:embed/>
                    <p:pic>
                      <p:nvPicPr>
                        <p:cNvPr id="0" name="Object 12"/>
                        <p:cNvPicPr/>
                        <p:nvPr/>
                      </p:nvPicPr>
                      <p:blipFill>
                        <a:blip r:embed="rId2">
                          <a:clrChange>
                            <a:clrFrom>
                              <a:srgbClr val="FFFFFF"/>
                            </a:clrFrom>
                            <a:clrTo>
                              <a:srgbClr val="FFFFFF">
                                <a:alpha val="0"/>
                              </a:srgbClr>
                            </a:clrTo>
                          </a:clrChange>
                        </a:blip>
                        <a:stretch>
                          <a:fillRect/>
                        </a:stretch>
                      </p:blipFill>
                      <p:spPr>
                        <a:xfrm>
                          <a:off x="2943074" y="2875761"/>
                          <a:ext cx="1728387" cy="1626811"/>
                        </a:xfrm>
                        <a:prstGeom prst="rect">
                          <a:avLst/>
                        </a:prstGeom>
                        <a:noFill/>
                        <a:ln w="38100">
                          <a:noFill/>
                          <a:miter lim="800000"/>
                          <a:headEnd/>
                          <a:tailEnd/>
                        </a:ln>
                      </p:spPr>
                    </p:pic>
                  </p:oleObj>
                </mc:Fallback>
              </mc:AlternateContent>
            </a:graphicData>
          </a:graphic>
        </p:graphicFrame>
        <p:graphicFrame>
          <p:nvGraphicFramePr>
            <p:cNvPr id="11" name="Object 13"/>
            <p:cNvGraphicFramePr/>
            <p:nvPr/>
          </p:nvGraphicFramePr>
          <p:xfrm>
            <a:off x="3014495" y="1064843"/>
            <a:ext cx="1655380" cy="1620462"/>
          </p:xfrm>
          <a:graphic>
            <a:graphicData uri="http://schemas.openxmlformats.org/presentationml/2006/ole">
              <mc:AlternateContent xmlns:mc="http://schemas.openxmlformats.org/markup-compatibility/2006">
                <mc:Choice xmlns:v="urn:schemas-microsoft-com:vml" Requires="v">
                  <p:oleObj spid="_x0000_s11549" name="" r:id="rId3" imgW="2714625" imgH="2657475" progId="Paint.Picture">
                    <p:embed/>
                  </p:oleObj>
                </mc:Choice>
                <mc:Fallback>
                  <p:oleObj name="" r:id="rId3" imgW="2714625" imgH="2657475" progId="Paint.Picture">
                    <p:embed/>
                    <p:pic>
                      <p:nvPicPr>
                        <p:cNvPr id="0" name="Object 13"/>
                        <p:cNvPicPr/>
                        <p:nvPr/>
                      </p:nvPicPr>
                      <p:blipFill>
                        <a:blip r:embed="rId4">
                          <a:clrChange>
                            <a:clrFrom>
                              <a:srgbClr val="FFFFFF"/>
                            </a:clrFrom>
                            <a:clrTo>
                              <a:srgbClr val="FFFFFF">
                                <a:alpha val="0"/>
                              </a:srgbClr>
                            </a:clrTo>
                          </a:clrChange>
                        </a:blip>
                        <a:stretch>
                          <a:fillRect/>
                        </a:stretch>
                      </p:blipFill>
                      <p:spPr>
                        <a:xfrm>
                          <a:off x="3014495" y="1064843"/>
                          <a:ext cx="1655380" cy="1620462"/>
                        </a:xfrm>
                        <a:prstGeom prst="rect">
                          <a:avLst/>
                        </a:prstGeom>
                        <a:noFill/>
                        <a:ln w="38100">
                          <a:noFill/>
                          <a:miter lim="800000"/>
                          <a:headEnd/>
                          <a:tailEnd/>
                        </a:ln>
                      </p:spPr>
                    </p:pic>
                  </p:oleObj>
                </mc:Fallback>
              </mc:AlternateContent>
            </a:graphicData>
          </a:graphic>
        </p:graphicFrame>
        <p:sp>
          <p:nvSpPr>
            <p:cNvPr id="12" name="Rectangle 18"/>
            <p:cNvSpPr/>
            <p:nvPr/>
          </p:nvSpPr>
          <p:spPr>
            <a:xfrm>
              <a:off x="2547877" y="4404963"/>
              <a:ext cx="2518779" cy="576130"/>
            </a:xfrm>
            <a:prstGeom prst="rect">
              <a:avLst/>
            </a:prstGeom>
            <a:noFill/>
            <a:ln w="19050">
              <a:noFill/>
              <a:miter lim="800000"/>
            </a:ln>
          </p:spPr>
          <p:txBody>
            <a:bodyPr anchor="t" anchorCtr="0">
              <a:spAutoFit/>
            </a:bodyP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algn="ctr">
                <a:lnSpc>
                  <a:spcPct val="150000"/>
                </a:lnSpc>
                <a:spcBef>
                  <a:spcPct val="50000"/>
                </a:spcBef>
              </a:pPr>
              <a:r>
                <a:rPr lang="zh-CN" altLang="en-US" sz="2400" b="0" dirty="0">
                  <a:solidFill>
                    <a:srgbClr val="0000FF"/>
                  </a:solidFill>
                  <a:latin typeface="微软雅黑" panose="020B0503020204020204" charset="-122"/>
                  <a:ea typeface="微软雅黑" panose="020B0503020204020204" charset="-122"/>
                </a:rPr>
                <a:t>次级精母细胞</a:t>
              </a:r>
              <a:endParaRPr lang="zh-CN" altLang="en-US" sz="2400" b="0" dirty="0">
                <a:solidFill>
                  <a:srgbClr val="0000FF"/>
                </a:solidFill>
                <a:latin typeface="微软雅黑" panose="020B0503020204020204" charset="-122"/>
                <a:ea typeface="微软雅黑" panose="020B0503020204020204" charset="-122"/>
              </a:endParaRPr>
            </a:p>
          </p:txBody>
        </p:sp>
      </p:grpSp>
      <p:grpSp>
        <p:nvGrpSpPr>
          <p:cNvPr id="2" name="组合 1"/>
          <p:cNvGrpSpPr/>
          <p:nvPr/>
        </p:nvGrpSpPr>
        <p:grpSpPr>
          <a:xfrm>
            <a:off x="2907489" y="1188098"/>
            <a:ext cx="3676155" cy="4270609"/>
            <a:chOff x="2907489" y="1188098"/>
            <a:chExt cx="3676155" cy="4270609"/>
          </a:xfrm>
        </p:grpSpPr>
        <p:graphicFrame>
          <p:nvGraphicFramePr>
            <p:cNvPr id="5" name="Object 8"/>
            <p:cNvGraphicFramePr/>
            <p:nvPr/>
          </p:nvGraphicFramePr>
          <p:xfrm>
            <a:off x="4212223" y="3171091"/>
            <a:ext cx="2025077" cy="1844885"/>
          </p:xfrm>
          <a:graphic>
            <a:graphicData uri="http://schemas.openxmlformats.org/presentationml/2006/ole">
              <mc:AlternateContent xmlns:mc="http://schemas.openxmlformats.org/markup-compatibility/2006">
                <mc:Choice xmlns:v="urn:schemas-microsoft-com:vml" Requires="v">
                  <p:oleObj spid="_x0000_s11550" name="" r:id="rId5" imgW="2857500" imgH="2695575" progId="Paint.Picture">
                    <p:embed/>
                  </p:oleObj>
                </mc:Choice>
                <mc:Fallback>
                  <p:oleObj name="" r:id="rId5" imgW="2857500" imgH="2695575" progId="Paint.Picture">
                    <p:embed/>
                    <p:pic>
                      <p:nvPicPr>
                        <p:cNvPr id="0" name="Object 8"/>
                        <p:cNvPicPr/>
                        <p:nvPr/>
                      </p:nvPicPr>
                      <p:blipFill>
                        <a:blip r:embed="rId6">
                          <a:clrChange>
                            <a:clrFrom>
                              <a:srgbClr val="FFFFFF"/>
                            </a:clrFrom>
                            <a:clrTo>
                              <a:srgbClr val="FFFFFF">
                                <a:alpha val="0"/>
                              </a:srgbClr>
                            </a:clrTo>
                          </a:clrChange>
                        </a:blip>
                        <a:stretch>
                          <a:fillRect/>
                        </a:stretch>
                      </p:blipFill>
                      <p:spPr>
                        <a:xfrm>
                          <a:off x="4212223" y="3171091"/>
                          <a:ext cx="2025077" cy="1844885"/>
                        </a:xfrm>
                        <a:prstGeom prst="rect">
                          <a:avLst/>
                        </a:prstGeom>
                        <a:noFill/>
                        <a:ln w="38100">
                          <a:noFill/>
                          <a:miter lim="800000"/>
                          <a:headEnd/>
                          <a:tailEnd/>
                        </a:ln>
                      </p:spPr>
                    </p:pic>
                  </p:oleObj>
                </mc:Fallback>
              </mc:AlternateContent>
            </a:graphicData>
          </a:graphic>
        </p:graphicFrame>
        <p:graphicFrame>
          <p:nvGraphicFramePr>
            <p:cNvPr id="6" name="Object 9"/>
            <p:cNvGraphicFramePr/>
            <p:nvPr/>
          </p:nvGraphicFramePr>
          <p:xfrm>
            <a:off x="4157318" y="1188098"/>
            <a:ext cx="1982225" cy="1982993"/>
          </p:xfrm>
          <a:graphic>
            <a:graphicData uri="http://schemas.openxmlformats.org/presentationml/2006/ole">
              <mc:AlternateContent xmlns:mc="http://schemas.openxmlformats.org/markup-compatibility/2006">
                <mc:Choice xmlns:v="urn:schemas-microsoft-com:vml" Requires="v">
                  <p:oleObj spid="_x0000_s11551" name="" r:id="rId7" imgW="2705100" imgH="2724150" progId="Paint.Picture">
                    <p:embed/>
                  </p:oleObj>
                </mc:Choice>
                <mc:Fallback>
                  <p:oleObj name="" r:id="rId7" imgW="2705100" imgH="2724150" progId="Paint.Picture">
                    <p:embed/>
                    <p:pic>
                      <p:nvPicPr>
                        <p:cNvPr id="0" name="Object 9"/>
                        <p:cNvPicPr/>
                        <p:nvPr/>
                      </p:nvPicPr>
                      <p:blipFill>
                        <a:blip r:embed="rId8">
                          <a:clrChange>
                            <a:clrFrom>
                              <a:srgbClr val="FFFFFF"/>
                            </a:clrFrom>
                            <a:clrTo>
                              <a:srgbClr val="FFFFFF">
                                <a:alpha val="0"/>
                              </a:srgbClr>
                            </a:clrTo>
                          </a:clrChange>
                        </a:blip>
                        <a:stretch>
                          <a:fillRect/>
                        </a:stretch>
                      </p:blipFill>
                      <p:spPr>
                        <a:xfrm>
                          <a:off x="4157318" y="1188098"/>
                          <a:ext cx="1982225" cy="1982993"/>
                        </a:xfrm>
                        <a:prstGeom prst="rect">
                          <a:avLst/>
                        </a:prstGeom>
                        <a:noFill/>
                        <a:ln w="38100">
                          <a:noFill/>
                          <a:miter lim="800000"/>
                          <a:headEnd/>
                          <a:tailEnd/>
                        </a:ln>
                      </p:spPr>
                    </p:pic>
                  </p:oleObj>
                </mc:Fallback>
              </mc:AlternateContent>
            </a:graphicData>
          </a:graphic>
        </p:graphicFrame>
        <p:sp>
          <p:nvSpPr>
            <p:cNvPr id="7" name="Rectangle 18"/>
            <p:cNvSpPr/>
            <p:nvPr/>
          </p:nvSpPr>
          <p:spPr>
            <a:xfrm>
              <a:off x="3990269" y="4882577"/>
              <a:ext cx="2593375" cy="576130"/>
            </a:xfrm>
            <a:prstGeom prst="rect">
              <a:avLst/>
            </a:prstGeom>
            <a:noFill/>
            <a:ln w="19050">
              <a:noFill/>
              <a:miter lim="800000"/>
            </a:ln>
          </p:spPr>
          <p:txBody>
            <a:bodyPr anchor="t" anchorCtr="0">
              <a:spAutoFit/>
            </a:bodyP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algn="ctr">
                <a:lnSpc>
                  <a:spcPct val="150000"/>
                </a:lnSpc>
                <a:spcBef>
                  <a:spcPct val="50000"/>
                </a:spcBef>
              </a:pPr>
              <a:r>
                <a:rPr lang="zh-CN" altLang="en-US" sz="2400" b="0" dirty="0">
                  <a:solidFill>
                    <a:srgbClr val="0000FF"/>
                  </a:solidFill>
                  <a:latin typeface="微软雅黑" panose="020B0503020204020204" charset="-122"/>
                  <a:ea typeface="微软雅黑" panose="020B0503020204020204" charset="-122"/>
                </a:rPr>
                <a:t>次级精母细胞</a:t>
              </a:r>
              <a:endParaRPr lang="zh-CN" altLang="en-US" sz="2400" b="0" dirty="0">
                <a:solidFill>
                  <a:srgbClr val="0000FF"/>
                </a:solidFill>
                <a:latin typeface="微软雅黑" panose="020B0503020204020204" charset="-122"/>
                <a:ea typeface="微软雅黑" panose="020B0503020204020204" charset="-122"/>
              </a:endParaRPr>
            </a:p>
          </p:txBody>
        </p:sp>
        <p:sp>
          <p:nvSpPr>
            <p:cNvPr id="17" name="AutoShape 19"/>
            <p:cNvSpPr/>
            <p:nvPr/>
          </p:nvSpPr>
          <p:spPr>
            <a:xfrm>
              <a:off x="2907489" y="3091337"/>
              <a:ext cx="1205391" cy="274379"/>
            </a:xfrm>
            <a:prstGeom prst="rightArrow">
              <a:avLst>
                <a:gd name="adj1" fmla="val 50000"/>
                <a:gd name="adj2" fmla="val 68708"/>
              </a:avLst>
            </a:prstGeom>
            <a:solidFill>
              <a:schemeClr val="accent1"/>
            </a:solidFill>
            <a:ln w="19050">
              <a:solidFill>
                <a:srgbClr val="000066"/>
              </a:solidFill>
              <a:miter lim="800000"/>
            </a:ln>
          </p:spPr>
          <p:txBody>
            <a:bodyPr wrap="none" anchor="ctr"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lvl="0" algn="ctr">
                <a:lnSpc>
                  <a:spcPct val="150000"/>
                </a:lnSpc>
                <a:spcBef>
                  <a:spcPct val="50000"/>
                </a:spcBef>
                <a:buFont typeface="Arial" panose="020B0604020202020204" pitchFamily="34" charset="0"/>
              </a:pPr>
              <a:endParaRPr lang="zh-CN" altLang="en-US" sz="3600" b="0" dirty="0">
                <a:solidFill>
                  <a:srgbClr val="000000"/>
                </a:solidFill>
                <a:latin typeface="Times New Roman" panose="02020603050405020304" pitchFamily="18" charset="0"/>
                <a:ea typeface="楷体_GB2312" pitchFamily="1" charset="-122"/>
              </a:endParaRPr>
            </a:p>
          </p:txBody>
        </p:sp>
      </p:grpSp>
      <p:sp>
        <p:nvSpPr>
          <p:cNvPr id="37891" name="Rectangle 3"/>
          <p:cNvSpPr>
            <a:spLocks noChangeArrowheads="1"/>
          </p:cNvSpPr>
          <p:nvPr>
            <p:custDataLst>
              <p:tags r:id="rId9"/>
            </p:custDataLst>
          </p:nvPr>
        </p:nvSpPr>
        <p:spPr bwMode="auto">
          <a:xfrm>
            <a:off x="6605270" y="2564130"/>
            <a:ext cx="4986655" cy="1619250"/>
          </a:xfrm>
          <a:prstGeom prst="rect">
            <a:avLst/>
          </a:prstGeom>
          <a:noFill/>
          <a:ln w="28575">
            <a:noFill/>
            <a:miter lim="800000"/>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p>
            <a:pPr algn="l">
              <a:lnSpc>
                <a:spcPct val="115000"/>
              </a:lnSpc>
              <a:spcBef>
                <a:spcPct val="10000"/>
              </a:spcBef>
            </a:pPr>
            <a:r>
              <a:rPr lang="zh-CN" altLang="en-US" sz="2800" b="1">
                <a:solidFill>
                  <a:schemeClr val="tx1"/>
                </a:solidFill>
                <a:latin typeface="微软雅黑" panose="020B0503020204020204" charset="-122"/>
                <a:ea typeface="微软雅黑" panose="020B0503020204020204" charset="-122"/>
              </a:rPr>
              <a:t>特点：</a:t>
            </a:r>
            <a:endParaRPr lang="zh-CN" altLang="en-US" sz="2800" b="1">
              <a:solidFill>
                <a:schemeClr val="tx1"/>
              </a:solidFill>
              <a:latin typeface="微软雅黑" panose="020B0503020204020204" charset="-122"/>
              <a:ea typeface="微软雅黑" panose="020B0503020204020204" charset="-122"/>
            </a:endParaRPr>
          </a:p>
          <a:p>
            <a:pPr algn="l">
              <a:lnSpc>
                <a:spcPct val="115000"/>
              </a:lnSpc>
              <a:spcBef>
                <a:spcPct val="10000"/>
              </a:spcBef>
            </a:pPr>
            <a:r>
              <a:rPr lang="zh-CN" altLang="en-US" sz="2800" b="1">
                <a:solidFill>
                  <a:schemeClr val="tx1"/>
                </a:solidFill>
                <a:latin typeface="微软雅黑" panose="020B0503020204020204" charset="-122"/>
                <a:ea typeface="微软雅黑" panose="020B0503020204020204" charset="-122"/>
              </a:rPr>
              <a:t>非同源染色体的</a:t>
            </a:r>
            <a:r>
              <a:rPr lang="en-US" altLang="zh-CN" sz="2800" b="1" u="sng">
                <a:solidFill>
                  <a:schemeClr val="tx1"/>
                </a:solidFill>
                <a:latin typeface="微软雅黑" panose="020B0503020204020204" charset="-122"/>
                <a:ea typeface="微软雅黑" panose="020B0503020204020204" charset="-122"/>
              </a:rPr>
              <a:t>            </a:t>
            </a:r>
            <a:r>
              <a:rPr lang="zh-CN" altLang="en-US" sz="2800" b="1">
                <a:solidFill>
                  <a:schemeClr val="tx1"/>
                </a:solidFill>
                <a:latin typeface="微软雅黑" panose="020B0503020204020204" charset="-122"/>
                <a:ea typeface="微软雅黑" panose="020B0503020204020204" charset="-122"/>
              </a:rPr>
              <a:t>整齐地排列在细胞中央的赤道板上</a:t>
            </a:r>
            <a:endParaRPr lang="zh-CN" altLang="en-US" sz="2800" b="1">
              <a:solidFill>
                <a:schemeClr val="tx1"/>
              </a:solidFill>
              <a:latin typeface="微软雅黑" panose="020B0503020204020204" charset="-122"/>
              <a:ea typeface="微软雅黑" panose="020B0503020204020204" charset="-122"/>
            </a:endParaRPr>
          </a:p>
        </p:txBody>
      </p:sp>
      <p:sp>
        <p:nvSpPr>
          <p:cNvPr id="27" name="文本框 26"/>
          <p:cNvSpPr txBox="1"/>
          <p:nvPr>
            <p:custDataLst>
              <p:tags r:id="rId10"/>
            </p:custDataLst>
          </p:nvPr>
        </p:nvSpPr>
        <p:spPr>
          <a:xfrm>
            <a:off x="9149080" y="3134360"/>
            <a:ext cx="1249680" cy="521970"/>
          </a:xfrm>
          <a:prstGeom prst="rect">
            <a:avLst/>
          </a:prstGeom>
          <a:noFill/>
        </p:spPr>
        <p:txBody>
          <a:bodyPr wrap="none" rtlCol="0" anchor="t">
            <a:spAutoFit/>
          </a:bodyPr>
          <a:p>
            <a:r>
              <a:rPr lang="zh-CN" altLang="en-US" sz="2800" b="1">
                <a:solidFill>
                  <a:srgbClr val="FF0000"/>
                </a:solidFill>
                <a:latin typeface="微软雅黑" panose="020B0503020204020204" charset="-122"/>
                <a:ea typeface="微软雅黑" panose="020B0503020204020204" charset="-122"/>
                <a:sym typeface="+mn-ea"/>
              </a:rPr>
              <a:t>着丝粒</a:t>
            </a:r>
            <a:endParaRPr lang="zh-CN" altLang="en-US" sz="2800" b="1">
              <a:solidFill>
                <a:srgbClr val="FF0000"/>
              </a:solidFill>
              <a:latin typeface="微软雅黑" panose="020B0503020204020204" charset="-122"/>
              <a:ea typeface="微软雅黑" panose="020B0503020204020204" charset="-122"/>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37891"/>
                                        </p:tgtEl>
                                        <p:attrNameLst>
                                          <p:attrName>style.visibility</p:attrName>
                                        </p:attrNameLst>
                                      </p:cBhvr>
                                      <p:to>
                                        <p:strVal val="visible"/>
                                      </p:to>
                                    </p:set>
                                    <p:animEffect transition="in" filter="blinds(horizontal)">
                                      <p:cBhvr>
                                        <p:cTn id="13" dur="500"/>
                                        <p:tgtEl>
                                          <p:spTgt spid="37891"/>
                                        </p:tgtEl>
                                      </p:cBhvr>
                                    </p:animEffect>
                                  </p:childTnLst>
                                </p:cTn>
                              </p:par>
                            </p:childTnLst>
                          </p:cTn>
                        </p:par>
                      </p:childTnLst>
                    </p:cTn>
                  </p:par>
                  <p:par>
                    <p:cTn id="14" fill="hold">
                      <p:stCondLst>
                        <p:cond delay="indefinite"/>
                      </p:stCondLst>
                      <p:childTnLst>
                        <p:par>
                          <p:cTn id="15" fill="hold">
                            <p:stCondLst>
                              <p:cond delay="0"/>
                            </p:stCondLst>
                            <p:childTnLst>
                              <p:par>
                                <p:cTn id="16" presetID="47" presetClass="entr" presetSubtype="0" fill="hold" grpId="0" nodeType="click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fade">
                                      <p:cBhvr>
                                        <p:cTn id="18" dur="1000"/>
                                        <p:tgtEl>
                                          <p:spTgt spid="27"/>
                                        </p:tgtEl>
                                      </p:cBhvr>
                                    </p:animEffect>
                                    <p:anim calcmode="lin" valueType="num">
                                      <p:cBhvr>
                                        <p:cTn id="19" dur="1000" fill="hold"/>
                                        <p:tgtEl>
                                          <p:spTgt spid="27"/>
                                        </p:tgtEl>
                                        <p:attrNameLst>
                                          <p:attrName>ppt_x</p:attrName>
                                        </p:attrNameLst>
                                      </p:cBhvr>
                                      <p:tavLst>
                                        <p:tav tm="0">
                                          <p:val>
                                            <p:strVal val="#ppt_x"/>
                                          </p:val>
                                        </p:tav>
                                        <p:tav tm="100000">
                                          <p:val>
                                            <p:strVal val="#ppt_x"/>
                                          </p:val>
                                        </p:tav>
                                      </p:tavLst>
                                    </p:anim>
                                    <p:anim calcmode="lin" valueType="num">
                                      <p:cBhvr>
                                        <p:cTn id="20"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1"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blinds(horizontal)">
                                      <p:cBhvr>
                                        <p:cTn id="2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1" grpId="0" bldLvl="0" animBg="1"/>
      <p:bldP spid="27" grpId="0"/>
      <p:bldP spid="27"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6"/>
          <p:cNvSpPr/>
          <p:nvPr/>
        </p:nvSpPr>
        <p:spPr>
          <a:xfrm>
            <a:off x="1185806" y="335985"/>
            <a:ext cx="5608927" cy="662361"/>
          </a:xfrm>
          <a:prstGeom prst="rect">
            <a:avLst/>
          </a:prstGeom>
          <a:noFill/>
          <a:ln>
            <a:noFill/>
            <a:miter lim="800000"/>
          </a:ln>
        </p:spPr>
        <p:txBody>
          <a:bodyPr anchor="t" anchorCtr="0">
            <a:spAutoFit/>
          </a:bodyP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lvl="0">
              <a:lnSpc>
                <a:spcPct val="150000"/>
              </a:lnSpc>
              <a:spcBef>
                <a:spcPct val="50000"/>
              </a:spcBef>
              <a:buFont typeface="Arial" panose="020B0604020202020204" pitchFamily="34" charset="0"/>
            </a:pPr>
            <a:r>
              <a:rPr lang="zh-CN" altLang="en-US" sz="2800" dirty="0">
                <a:solidFill>
                  <a:srgbClr val="0070C0"/>
                </a:solidFill>
                <a:latin typeface="微软雅黑" panose="020B0503020204020204" charset="-122"/>
                <a:ea typeface="微软雅黑" panose="020B0503020204020204" charset="-122"/>
              </a:rPr>
              <a:t>⑦减数第二次分裂</a:t>
            </a:r>
            <a:r>
              <a:rPr lang="zh-CN" altLang="en-US" sz="2800" dirty="0">
                <a:solidFill>
                  <a:srgbClr val="FF0000"/>
                </a:solidFill>
                <a:latin typeface="微软雅黑" panose="020B0503020204020204" charset="-122"/>
                <a:ea typeface="微软雅黑" panose="020B0503020204020204" charset="-122"/>
              </a:rPr>
              <a:t>后期</a:t>
            </a:r>
            <a:r>
              <a:rPr lang="zh-CN" altLang="en-US" sz="2800" dirty="0">
                <a:solidFill>
                  <a:srgbClr val="0070C0"/>
                </a:solidFill>
                <a:latin typeface="微软雅黑" panose="020B0503020204020204" charset="-122"/>
                <a:ea typeface="微软雅黑" panose="020B0503020204020204" charset="-122"/>
              </a:rPr>
              <a:t>：</a:t>
            </a:r>
            <a:endParaRPr lang="zh-CN" altLang="en-US" sz="2800" dirty="0">
              <a:solidFill>
                <a:srgbClr val="0070C0"/>
              </a:solidFill>
              <a:latin typeface="微软雅黑" panose="020B0503020204020204" charset="-122"/>
              <a:ea typeface="微软雅黑" panose="020B0503020204020204" charset="-122"/>
            </a:endParaRPr>
          </a:p>
        </p:txBody>
      </p:sp>
      <p:sp>
        <p:nvSpPr>
          <p:cNvPr id="10" name="对话气泡: 椭圆形 10"/>
          <p:cNvSpPr/>
          <p:nvPr/>
        </p:nvSpPr>
        <p:spPr>
          <a:xfrm>
            <a:off x="6211359" y="494565"/>
            <a:ext cx="5045494" cy="2890169"/>
          </a:xfrm>
          <a:prstGeom prst="wedgeEllipseCallout">
            <a:avLst>
              <a:gd name="adj1" fmla="val -67065"/>
              <a:gd name="adj2" fmla="val 38179"/>
            </a:avLst>
          </a:prstGeom>
          <a:solidFill>
            <a:schemeClr val="bg1"/>
          </a:solidFill>
          <a:ln w="12700">
            <a:solidFill>
              <a:srgbClr val="EC5F74"/>
            </a:solidFill>
            <a:miter lim="800000"/>
          </a:ln>
        </p:spPr>
        <p:txBody>
          <a:bodyPr anchor="ctr"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algn="ctr">
              <a:lnSpc>
                <a:spcPct val="150000"/>
              </a:lnSpc>
              <a:spcBef>
                <a:spcPct val="50000"/>
              </a:spcBef>
            </a:pPr>
            <a:r>
              <a:rPr lang="zh-CN" altLang="en-US" sz="2600" b="0">
                <a:solidFill>
                  <a:srgbClr val="000800"/>
                </a:solidFill>
                <a:latin typeface="微软雅黑" panose="020B0503020204020204" charset="-122"/>
                <a:ea typeface="微软雅黑" panose="020B0503020204020204" charset="-122"/>
              </a:rPr>
              <a:t>减数第二次分裂后期染色体数目暂时加倍，</a:t>
            </a:r>
            <a:r>
              <a:rPr lang="zh-CN" altLang="en-US" sz="2600">
                <a:solidFill>
                  <a:srgbClr val="FF0000"/>
                </a:solidFill>
                <a:latin typeface="微软雅黑" panose="020B0503020204020204" charset="-122"/>
                <a:ea typeface="微软雅黑" panose="020B0503020204020204" charset="-122"/>
              </a:rPr>
              <a:t>减数第二次分裂末期</a:t>
            </a:r>
            <a:r>
              <a:rPr lang="zh-CN" altLang="en-US" sz="2600" b="0">
                <a:solidFill>
                  <a:srgbClr val="000800"/>
                </a:solidFill>
                <a:latin typeface="微软雅黑" panose="020B0503020204020204" charset="-122"/>
                <a:ea typeface="微软雅黑" panose="020B0503020204020204" charset="-122"/>
              </a:rPr>
              <a:t>又变回原来的数目。</a:t>
            </a:r>
            <a:endParaRPr lang="zh-CN" altLang="en-US" sz="2600" b="0">
              <a:solidFill>
                <a:srgbClr val="000800"/>
              </a:solidFill>
              <a:latin typeface="微软雅黑" panose="020B0503020204020204" charset="-122"/>
              <a:ea typeface="微软雅黑" panose="020B0503020204020204" charset="-122"/>
            </a:endParaRPr>
          </a:p>
        </p:txBody>
      </p:sp>
      <p:grpSp>
        <p:nvGrpSpPr>
          <p:cNvPr id="2" name="组合 1"/>
          <p:cNvGrpSpPr/>
          <p:nvPr/>
        </p:nvGrpSpPr>
        <p:grpSpPr>
          <a:xfrm>
            <a:off x="768098" y="1025055"/>
            <a:ext cx="2593375" cy="4270609"/>
            <a:chOff x="768098" y="1025055"/>
            <a:chExt cx="2593375" cy="4270609"/>
          </a:xfrm>
        </p:grpSpPr>
        <p:graphicFrame>
          <p:nvGraphicFramePr>
            <p:cNvPr id="12" name="Object 8"/>
            <p:cNvGraphicFramePr/>
            <p:nvPr/>
          </p:nvGraphicFramePr>
          <p:xfrm>
            <a:off x="990052" y="3008048"/>
            <a:ext cx="2025077" cy="1844885"/>
          </p:xfrm>
          <a:graphic>
            <a:graphicData uri="http://schemas.openxmlformats.org/presentationml/2006/ole">
              <mc:AlternateContent xmlns:mc="http://schemas.openxmlformats.org/markup-compatibility/2006">
                <mc:Choice xmlns:v="urn:schemas-microsoft-com:vml" Requires="v">
                  <p:oleObj spid="_x0000_s12572" name="" r:id="rId1" imgW="2857500" imgH="2695575" progId="Paint.Picture">
                    <p:embed/>
                  </p:oleObj>
                </mc:Choice>
                <mc:Fallback>
                  <p:oleObj name="" r:id="rId1" imgW="2857500" imgH="2695575" progId="Paint.Picture">
                    <p:embed/>
                    <p:pic>
                      <p:nvPicPr>
                        <p:cNvPr id="0" name="Object 8"/>
                        <p:cNvPicPr/>
                        <p:nvPr/>
                      </p:nvPicPr>
                      <p:blipFill>
                        <a:blip r:embed="rId2">
                          <a:clrChange>
                            <a:clrFrom>
                              <a:srgbClr val="FFFFFF"/>
                            </a:clrFrom>
                            <a:clrTo>
                              <a:srgbClr val="FFFFFF">
                                <a:alpha val="0"/>
                              </a:srgbClr>
                            </a:clrTo>
                          </a:clrChange>
                        </a:blip>
                        <a:stretch>
                          <a:fillRect/>
                        </a:stretch>
                      </p:blipFill>
                      <p:spPr>
                        <a:xfrm>
                          <a:off x="990052" y="3008048"/>
                          <a:ext cx="2025077" cy="1844885"/>
                        </a:xfrm>
                        <a:prstGeom prst="rect">
                          <a:avLst/>
                        </a:prstGeom>
                        <a:noFill/>
                        <a:ln w="38100">
                          <a:noFill/>
                          <a:miter lim="800000"/>
                          <a:headEnd/>
                          <a:tailEnd/>
                        </a:ln>
                      </p:spPr>
                    </p:pic>
                  </p:oleObj>
                </mc:Fallback>
              </mc:AlternateContent>
            </a:graphicData>
          </a:graphic>
        </p:graphicFrame>
        <p:graphicFrame>
          <p:nvGraphicFramePr>
            <p:cNvPr id="13" name="Object 9"/>
            <p:cNvGraphicFramePr/>
            <p:nvPr/>
          </p:nvGraphicFramePr>
          <p:xfrm>
            <a:off x="935147" y="1025055"/>
            <a:ext cx="1982225" cy="1982993"/>
          </p:xfrm>
          <a:graphic>
            <a:graphicData uri="http://schemas.openxmlformats.org/presentationml/2006/ole">
              <mc:AlternateContent xmlns:mc="http://schemas.openxmlformats.org/markup-compatibility/2006">
                <mc:Choice xmlns:v="urn:schemas-microsoft-com:vml" Requires="v">
                  <p:oleObj spid="_x0000_s12573" name="" r:id="rId3" imgW="2705100" imgH="2724150" progId="Paint.Picture">
                    <p:embed/>
                  </p:oleObj>
                </mc:Choice>
                <mc:Fallback>
                  <p:oleObj name="" r:id="rId3" imgW="2705100" imgH="2724150" progId="Paint.Picture">
                    <p:embed/>
                    <p:pic>
                      <p:nvPicPr>
                        <p:cNvPr id="0" name="Object 9"/>
                        <p:cNvPicPr/>
                        <p:nvPr/>
                      </p:nvPicPr>
                      <p:blipFill>
                        <a:blip r:embed="rId4">
                          <a:clrChange>
                            <a:clrFrom>
                              <a:srgbClr val="FFFFFF"/>
                            </a:clrFrom>
                            <a:clrTo>
                              <a:srgbClr val="FFFFFF">
                                <a:alpha val="0"/>
                              </a:srgbClr>
                            </a:clrTo>
                          </a:clrChange>
                        </a:blip>
                        <a:stretch>
                          <a:fillRect/>
                        </a:stretch>
                      </p:blipFill>
                      <p:spPr>
                        <a:xfrm>
                          <a:off x="935147" y="1025055"/>
                          <a:ext cx="1982225" cy="1982993"/>
                        </a:xfrm>
                        <a:prstGeom prst="rect">
                          <a:avLst/>
                        </a:prstGeom>
                        <a:noFill/>
                        <a:ln w="38100">
                          <a:noFill/>
                          <a:miter lim="800000"/>
                          <a:headEnd/>
                          <a:tailEnd/>
                        </a:ln>
                      </p:spPr>
                    </p:pic>
                  </p:oleObj>
                </mc:Fallback>
              </mc:AlternateContent>
            </a:graphicData>
          </a:graphic>
        </p:graphicFrame>
        <p:sp>
          <p:nvSpPr>
            <p:cNvPr id="14" name="Rectangle 18"/>
            <p:cNvSpPr/>
            <p:nvPr/>
          </p:nvSpPr>
          <p:spPr>
            <a:xfrm>
              <a:off x="768098" y="4719534"/>
              <a:ext cx="2593375" cy="576130"/>
            </a:xfrm>
            <a:prstGeom prst="rect">
              <a:avLst/>
            </a:prstGeom>
            <a:noFill/>
            <a:ln w="19050">
              <a:noFill/>
              <a:miter lim="800000"/>
            </a:ln>
          </p:spPr>
          <p:txBody>
            <a:bodyPr anchor="t" anchorCtr="0">
              <a:spAutoFit/>
            </a:bodyP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algn="ctr">
                <a:lnSpc>
                  <a:spcPct val="150000"/>
                </a:lnSpc>
                <a:spcBef>
                  <a:spcPct val="50000"/>
                </a:spcBef>
              </a:pPr>
              <a:r>
                <a:rPr lang="zh-CN" altLang="en-US" sz="2400" b="0" dirty="0">
                  <a:solidFill>
                    <a:srgbClr val="0000FF"/>
                  </a:solidFill>
                  <a:latin typeface="微软雅黑" panose="020B0503020204020204" charset="-122"/>
                  <a:ea typeface="微软雅黑" panose="020B0503020204020204" charset="-122"/>
                </a:rPr>
                <a:t>次级精母细胞</a:t>
              </a:r>
              <a:endParaRPr lang="zh-CN" altLang="en-US" sz="2400" b="0" dirty="0">
                <a:solidFill>
                  <a:srgbClr val="0000FF"/>
                </a:solidFill>
                <a:latin typeface="微软雅黑" panose="020B0503020204020204" charset="-122"/>
                <a:ea typeface="微软雅黑" panose="020B0503020204020204" charset="-122"/>
              </a:endParaRPr>
            </a:p>
          </p:txBody>
        </p:sp>
      </p:grpSp>
      <p:grpSp>
        <p:nvGrpSpPr>
          <p:cNvPr id="3" name="组合 2"/>
          <p:cNvGrpSpPr/>
          <p:nvPr/>
        </p:nvGrpSpPr>
        <p:grpSpPr>
          <a:xfrm>
            <a:off x="2634387" y="1163216"/>
            <a:ext cx="3529283" cy="4152655"/>
            <a:chOff x="2634387" y="1163216"/>
            <a:chExt cx="3529283" cy="4152655"/>
          </a:xfrm>
        </p:grpSpPr>
        <p:sp>
          <p:nvSpPr>
            <p:cNvPr id="5" name="Text Box 3"/>
            <p:cNvSpPr/>
            <p:nvPr/>
          </p:nvSpPr>
          <p:spPr>
            <a:xfrm>
              <a:off x="3786145" y="4734814"/>
              <a:ext cx="2377525" cy="581057"/>
            </a:xfrm>
            <a:prstGeom prst="rect">
              <a:avLst/>
            </a:prstGeom>
            <a:noFill/>
            <a:ln>
              <a:noFill/>
              <a:miter lim="800000"/>
            </a:ln>
          </p:spPr>
          <p:txBody>
            <a:bodyPr anchor="t" anchorCtr="0">
              <a:spAutoFit/>
            </a:bodyP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algn="ctr">
                <a:lnSpc>
                  <a:spcPct val="150000"/>
                </a:lnSpc>
                <a:spcBef>
                  <a:spcPct val="50000"/>
                </a:spcBef>
              </a:pPr>
              <a:r>
                <a:rPr lang="zh-CN" altLang="en-US" sz="2400" b="0" dirty="0">
                  <a:solidFill>
                    <a:srgbClr val="0000FF"/>
                  </a:solidFill>
                  <a:latin typeface="微软雅黑" panose="020B0503020204020204" charset="-122"/>
                  <a:ea typeface="微软雅黑" panose="020B0503020204020204" charset="-122"/>
                </a:rPr>
                <a:t>次级精母细胞</a:t>
              </a:r>
              <a:endParaRPr lang="zh-CN" altLang="en-US" sz="2400" b="0" dirty="0">
                <a:solidFill>
                  <a:srgbClr val="0000FF"/>
                </a:solidFill>
                <a:latin typeface="微软雅黑" panose="020B0503020204020204" charset="-122"/>
                <a:ea typeface="微软雅黑" panose="020B0503020204020204" charset="-122"/>
              </a:endParaRPr>
            </a:p>
          </p:txBody>
        </p:sp>
        <p:grpSp>
          <p:nvGrpSpPr>
            <p:cNvPr id="6" name="Group 19"/>
            <p:cNvGrpSpPr/>
            <p:nvPr/>
          </p:nvGrpSpPr>
          <p:grpSpPr>
            <a:xfrm>
              <a:off x="3786144" y="1163216"/>
              <a:ext cx="1834397" cy="3571597"/>
              <a:chOff x="864" y="1200"/>
              <a:chExt cx="576" cy="2208"/>
            </a:xfrm>
          </p:grpSpPr>
          <p:graphicFrame>
            <p:nvGraphicFramePr>
              <p:cNvPr id="7" name="Object 20"/>
              <p:cNvGraphicFramePr/>
              <p:nvPr/>
            </p:nvGraphicFramePr>
            <p:xfrm>
              <a:off x="864" y="1200"/>
              <a:ext cx="569" cy="960"/>
            </p:xfrm>
            <a:graphic>
              <a:graphicData uri="http://schemas.openxmlformats.org/presentationml/2006/ole">
                <mc:AlternateContent xmlns:mc="http://schemas.openxmlformats.org/markup-compatibility/2006">
                  <mc:Choice xmlns:v="urn:schemas-microsoft-com:vml" Requires="v">
                    <p:oleObj spid="_x0000_s12574" name="" r:id="rId5" imgW="1895475" imgH="3200400" progId="Paint.Picture">
                      <p:embed/>
                    </p:oleObj>
                  </mc:Choice>
                  <mc:Fallback>
                    <p:oleObj name="" r:id="rId5" imgW="1895475" imgH="3200400" progId="Paint.Picture">
                      <p:embed/>
                      <p:pic>
                        <p:nvPicPr>
                          <p:cNvPr id="0" name="Object 20"/>
                          <p:cNvPicPr/>
                          <p:nvPr/>
                        </p:nvPicPr>
                        <p:blipFill>
                          <a:blip r:embed="rId6">
                            <a:clrChange>
                              <a:clrFrom>
                                <a:srgbClr val="FFFFFF"/>
                              </a:clrFrom>
                              <a:clrTo>
                                <a:srgbClr val="FFFFFF">
                                  <a:alpha val="0"/>
                                </a:srgbClr>
                              </a:clrTo>
                            </a:clrChange>
                          </a:blip>
                          <a:stretch>
                            <a:fillRect/>
                          </a:stretch>
                        </p:blipFill>
                        <p:spPr>
                          <a:xfrm>
                            <a:off x="864" y="1200"/>
                            <a:ext cx="569" cy="960"/>
                          </a:xfrm>
                          <a:prstGeom prst="rect">
                            <a:avLst/>
                          </a:prstGeom>
                          <a:noFill/>
                          <a:ln w="38100">
                            <a:noFill/>
                            <a:miter lim="800000"/>
                            <a:headEnd/>
                            <a:tailEnd/>
                          </a:ln>
                        </p:spPr>
                      </p:pic>
                    </p:oleObj>
                  </mc:Fallback>
                </mc:AlternateContent>
              </a:graphicData>
            </a:graphic>
          </p:graphicFrame>
          <p:graphicFrame>
            <p:nvGraphicFramePr>
              <p:cNvPr id="8" name="Object 21"/>
              <p:cNvGraphicFramePr/>
              <p:nvPr/>
            </p:nvGraphicFramePr>
            <p:xfrm>
              <a:off x="864" y="2448"/>
              <a:ext cx="576" cy="960"/>
            </p:xfrm>
            <a:graphic>
              <a:graphicData uri="http://schemas.openxmlformats.org/presentationml/2006/ole">
                <mc:AlternateContent xmlns:mc="http://schemas.openxmlformats.org/markup-compatibility/2006">
                  <mc:Choice xmlns:v="urn:schemas-microsoft-com:vml" Requires="v">
                    <p:oleObj spid="_x0000_s12575" name="" r:id="rId7" imgW="1962150" imgH="3267075" progId="Paint.Picture">
                      <p:embed/>
                    </p:oleObj>
                  </mc:Choice>
                  <mc:Fallback>
                    <p:oleObj name="" r:id="rId7" imgW="1962150" imgH="3267075" progId="Paint.Picture">
                      <p:embed/>
                      <p:pic>
                        <p:nvPicPr>
                          <p:cNvPr id="0" name="Object 21"/>
                          <p:cNvPicPr/>
                          <p:nvPr/>
                        </p:nvPicPr>
                        <p:blipFill>
                          <a:blip r:embed="rId8">
                            <a:clrChange>
                              <a:clrFrom>
                                <a:srgbClr val="FFFFFF"/>
                              </a:clrFrom>
                              <a:clrTo>
                                <a:srgbClr val="FFFFFF">
                                  <a:alpha val="0"/>
                                </a:srgbClr>
                              </a:clrTo>
                            </a:clrChange>
                          </a:blip>
                          <a:stretch>
                            <a:fillRect/>
                          </a:stretch>
                        </p:blipFill>
                        <p:spPr>
                          <a:xfrm>
                            <a:off x="864" y="2448"/>
                            <a:ext cx="576" cy="960"/>
                          </a:xfrm>
                          <a:prstGeom prst="rect">
                            <a:avLst/>
                          </a:prstGeom>
                          <a:noFill/>
                          <a:ln w="38100">
                            <a:noFill/>
                            <a:miter lim="800000"/>
                            <a:headEnd/>
                            <a:tailEnd/>
                          </a:ln>
                        </p:spPr>
                      </p:pic>
                    </p:oleObj>
                  </mc:Fallback>
                </mc:AlternateContent>
              </a:graphicData>
            </a:graphic>
          </p:graphicFrame>
        </p:grpSp>
        <p:sp>
          <p:nvSpPr>
            <p:cNvPr id="15" name="AutoShape 19"/>
            <p:cNvSpPr/>
            <p:nvPr/>
          </p:nvSpPr>
          <p:spPr>
            <a:xfrm>
              <a:off x="2634387" y="2886168"/>
              <a:ext cx="1205391" cy="274379"/>
            </a:xfrm>
            <a:prstGeom prst="rightArrow">
              <a:avLst>
                <a:gd name="adj1" fmla="val 50000"/>
                <a:gd name="adj2" fmla="val 68708"/>
              </a:avLst>
            </a:prstGeom>
            <a:solidFill>
              <a:schemeClr val="accent1"/>
            </a:solidFill>
            <a:ln w="19050">
              <a:solidFill>
                <a:srgbClr val="000066"/>
              </a:solidFill>
              <a:miter lim="800000"/>
            </a:ln>
          </p:spPr>
          <p:txBody>
            <a:bodyPr wrap="none" anchor="ctr"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lvl="0" algn="ctr">
                <a:lnSpc>
                  <a:spcPct val="150000"/>
                </a:lnSpc>
                <a:spcBef>
                  <a:spcPct val="50000"/>
                </a:spcBef>
                <a:buFont typeface="Arial" panose="020B0604020202020204" pitchFamily="34" charset="0"/>
              </a:pPr>
              <a:endParaRPr lang="zh-CN" altLang="en-US" sz="3600" b="0" dirty="0">
                <a:solidFill>
                  <a:srgbClr val="000000"/>
                </a:solidFill>
                <a:latin typeface="Times New Roman" panose="02020603050405020304" pitchFamily="18" charset="0"/>
                <a:ea typeface="楷体_GB2312" pitchFamily="1" charset="-122"/>
              </a:endParaRPr>
            </a:p>
          </p:txBody>
        </p:sp>
      </p:grpSp>
      <p:sp>
        <p:nvSpPr>
          <p:cNvPr id="33795" name="Rectangle 3"/>
          <p:cNvSpPr>
            <a:spLocks noChangeArrowheads="1"/>
          </p:cNvSpPr>
          <p:nvPr>
            <p:custDataLst>
              <p:tags r:id="rId9"/>
            </p:custDataLst>
          </p:nvPr>
        </p:nvSpPr>
        <p:spPr bwMode="auto">
          <a:xfrm>
            <a:off x="6391275" y="3599180"/>
            <a:ext cx="5564505" cy="2009775"/>
          </a:xfrm>
          <a:prstGeom prst="rect">
            <a:avLst/>
          </a:prstGeom>
          <a:noFill/>
          <a:ln w="28575">
            <a:noFill/>
            <a:miter lim="800000"/>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p>
            <a:pPr indent="0" algn="l" fontAlgn="auto">
              <a:lnSpc>
                <a:spcPct val="130000"/>
              </a:lnSpc>
              <a:spcBef>
                <a:spcPct val="0"/>
              </a:spcBef>
            </a:pPr>
            <a:r>
              <a:rPr lang="zh-CN" altLang="en-US" sz="2400" b="1">
                <a:solidFill>
                  <a:schemeClr val="tx1"/>
                </a:solidFill>
                <a:latin typeface="微软雅黑" panose="020B0503020204020204" charset="-122"/>
                <a:ea typeface="微软雅黑" panose="020B0503020204020204" charset="-122"/>
              </a:rPr>
              <a:t>特点：</a:t>
            </a:r>
            <a:endParaRPr lang="zh-CN" altLang="en-US" sz="2400" b="1">
              <a:solidFill>
                <a:schemeClr val="tx1"/>
              </a:solidFill>
              <a:latin typeface="微软雅黑" panose="020B0503020204020204" charset="-122"/>
              <a:ea typeface="微软雅黑" panose="020B0503020204020204" charset="-122"/>
            </a:endParaRPr>
          </a:p>
          <a:p>
            <a:pPr indent="0" algn="l" fontAlgn="auto">
              <a:lnSpc>
                <a:spcPct val="130000"/>
              </a:lnSpc>
              <a:spcBef>
                <a:spcPct val="0"/>
              </a:spcBef>
            </a:pPr>
            <a:r>
              <a:rPr lang="zh-CN" altLang="en-US" sz="2400" b="1">
                <a:solidFill>
                  <a:schemeClr val="tx1"/>
                </a:solidFill>
                <a:latin typeface="微软雅黑" panose="020B0503020204020204" charset="-122"/>
                <a:ea typeface="微软雅黑" panose="020B0503020204020204" charset="-122"/>
              </a:rPr>
              <a:t>①着丝粒</a:t>
            </a:r>
            <a:r>
              <a:rPr lang="en-US" altLang="zh-CN" sz="2400" b="1" u="sng">
                <a:solidFill>
                  <a:schemeClr val="tx1">
                    <a:lumMod val="85000"/>
                    <a:lumOff val="15000"/>
                  </a:schemeClr>
                </a:solidFill>
                <a:latin typeface="微软雅黑" panose="020B0503020204020204" charset="-122"/>
                <a:ea typeface="微软雅黑" panose="020B0503020204020204" charset="-122"/>
              </a:rPr>
              <a:t>              </a:t>
            </a:r>
            <a:r>
              <a:rPr lang="zh-CN" altLang="en-US" sz="2400" b="1">
                <a:solidFill>
                  <a:schemeClr val="tx1">
                    <a:lumMod val="85000"/>
                    <a:lumOff val="15000"/>
                  </a:schemeClr>
                </a:solidFill>
                <a:latin typeface="微软雅黑" panose="020B0503020204020204" charset="-122"/>
                <a:ea typeface="微软雅黑" panose="020B0503020204020204" charset="-122"/>
              </a:rPr>
              <a:t>，</a:t>
            </a:r>
            <a:r>
              <a:rPr lang="zh-CN" altLang="en-US" sz="2400" b="1">
                <a:solidFill>
                  <a:schemeClr val="tx1"/>
                </a:solidFill>
                <a:latin typeface="微软雅黑" panose="020B0503020204020204" charset="-122"/>
                <a:ea typeface="微软雅黑" panose="020B0503020204020204" charset="-122"/>
              </a:rPr>
              <a:t>姐妹染色单体分离，子染色体分别移向细胞两极。</a:t>
            </a:r>
            <a:endParaRPr lang="zh-CN" altLang="en-US" sz="2400" b="1">
              <a:solidFill>
                <a:schemeClr val="tx1"/>
              </a:solidFill>
              <a:latin typeface="微软雅黑" panose="020B0503020204020204" charset="-122"/>
              <a:ea typeface="微软雅黑" panose="020B0503020204020204" charset="-122"/>
            </a:endParaRPr>
          </a:p>
          <a:p>
            <a:pPr indent="0" algn="l" fontAlgn="auto">
              <a:lnSpc>
                <a:spcPct val="130000"/>
              </a:lnSpc>
              <a:spcBef>
                <a:spcPct val="0"/>
              </a:spcBef>
            </a:pPr>
            <a:r>
              <a:rPr lang="zh-CN" altLang="en-US" sz="2400" b="1">
                <a:solidFill>
                  <a:schemeClr val="tx1"/>
                </a:solidFill>
                <a:latin typeface="微软雅黑" panose="020B0503020204020204" charset="-122"/>
                <a:ea typeface="微软雅黑" panose="020B0503020204020204" charset="-122"/>
              </a:rPr>
              <a:t>②染色体数目</a:t>
            </a:r>
            <a:r>
              <a:rPr lang="en-US" altLang="zh-CN" sz="2400" b="1" u="sng">
                <a:solidFill>
                  <a:schemeClr val="tx1">
                    <a:lumMod val="85000"/>
                    <a:lumOff val="15000"/>
                  </a:schemeClr>
                </a:solidFill>
                <a:latin typeface="微软雅黑" panose="020B0503020204020204" charset="-122"/>
                <a:ea typeface="微软雅黑" panose="020B0503020204020204" charset="-122"/>
              </a:rPr>
              <a:t>               </a:t>
            </a:r>
            <a:r>
              <a:rPr lang="en-US" altLang="zh-CN" sz="2400" b="1">
                <a:solidFill>
                  <a:schemeClr val="tx1">
                    <a:lumMod val="85000"/>
                    <a:lumOff val="15000"/>
                  </a:schemeClr>
                </a:solidFill>
                <a:latin typeface="微软雅黑" panose="020B0503020204020204" charset="-122"/>
                <a:ea typeface="微软雅黑" panose="020B0503020204020204" charset="-122"/>
              </a:rPr>
              <a:t> </a:t>
            </a:r>
            <a:r>
              <a:rPr lang="zh-CN" altLang="en-US" sz="2400" b="1">
                <a:solidFill>
                  <a:schemeClr val="tx1">
                    <a:lumMod val="85000"/>
                    <a:lumOff val="15000"/>
                  </a:schemeClr>
                </a:solidFill>
                <a:latin typeface="微软雅黑" panose="020B0503020204020204" charset="-122"/>
                <a:ea typeface="微软雅黑" panose="020B0503020204020204" charset="-122"/>
              </a:rPr>
              <a:t>。</a:t>
            </a:r>
            <a:endParaRPr lang="zh-CN" altLang="en-US" sz="2400" b="1">
              <a:solidFill>
                <a:schemeClr val="tx1">
                  <a:lumMod val="85000"/>
                  <a:lumOff val="15000"/>
                </a:schemeClr>
              </a:solidFill>
              <a:latin typeface="微软雅黑" panose="020B0503020204020204" charset="-122"/>
              <a:ea typeface="微软雅黑" panose="020B0503020204020204" charset="-122"/>
            </a:endParaRPr>
          </a:p>
        </p:txBody>
      </p:sp>
      <p:sp>
        <p:nvSpPr>
          <p:cNvPr id="31" name="文本框 30"/>
          <p:cNvSpPr txBox="1"/>
          <p:nvPr>
            <p:custDataLst>
              <p:tags r:id="rId10"/>
            </p:custDataLst>
          </p:nvPr>
        </p:nvSpPr>
        <p:spPr>
          <a:xfrm>
            <a:off x="8317230" y="5067935"/>
            <a:ext cx="1402080" cy="460375"/>
          </a:xfrm>
          <a:prstGeom prst="rect">
            <a:avLst/>
          </a:prstGeom>
          <a:noFill/>
        </p:spPr>
        <p:txBody>
          <a:bodyPr wrap="none" rtlCol="0" anchor="t">
            <a:spAutoFit/>
          </a:bodyPr>
          <a:p>
            <a:r>
              <a:rPr lang="zh-CN" altLang="en-US" sz="2400" b="1">
                <a:solidFill>
                  <a:srgbClr val="FF0000"/>
                </a:solidFill>
                <a:latin typeface="微软雅黑" panose="020B0503020204020204" charset="-122"/>
                <a:ea typeface="微软雅黑" panose="020B0503020204020204" charset="-122"/>
                <a:sym typeface="+mn-ea"/>
              </a:rPr>
              <a:t>暂时加倍</a:t>
            </a:r>
            <a:endParaRPr lang="zh-CN" altLang="en-US" sz="2400" b="1">
              <a:solidFill>
                <a:srgbClr val="FF0000"/>
              </a:solidFill>
              <a:latin typeface="微软雅黑" panose="020B0503020204020204" charset="-122"/>
              <a:ea typeface="微软雅黑" panose="020B0503020204020204" charset="-122"/>
              <a:sym typeface="+mn-ea"/>
            </a:endParaRPr>
          </a:p>
        </p:txBody>
      </p:sp>
      <p:sp>
        <p:nvSpPr>
          <p:cNvPr id="32" name="文本框 31"/>
          <p:cNvSpPr txBox="1"/>
          <p:nvPr>
            <p:custDataLst>
              <p:tags r:id="rId11"/>
            </p:custDataLst>
          </p:nvPr>
        </p:nvSpPr>
        <p:spPr>
          <a:xfrm>
            <a:off x="7635875" y="4142105"/>
            <a:ext cx="1402080" cy="460375"/>
          </a:xfrm>
          <a:prstGeom prst="rect">
            <a:avLst/>
          </a:prstGeom>
          <a:noFill/>
        </p:spPr>
        <p:txBody>
          <a:bodyPr wrap="none" rtlCol="0" anchor="t">
            <a:spAutoFit/>
          </a:bodyPr>
          <a:p>
            <a:r>
              <a:rPr lang="zh-CN" altLang="en-US" sz="2400" b="1">
                <a:solidFill>
                  <a:srgbClr val="FF0000"/>
                </a:solidFill>
                <a:latin typeface="微软雅黑" panose="020B0503020204020204" charset="-122"/>
                <a:ea typeface="微软雅黑" panose="020B0503020204020204" charset="-122"/>
                <a:sym typeface="+mn-ea"/>
              </a:rPr>
              <a:t>一分为二</a:t>
            </a:r>
            <a:endParaRPr lang="zh-CN" altLang="en-US" sz="2400" b="1">
              <a:solidFill>
                <a:srgbClr val="FF0000"/>
              </a:solidFill>
              <a:latin typeface="微软雅黑" panose="020B0503020204020204" charset="-122"/>
              <a:ea typeface="微软雅黑" panose="020B0503020204020204" charset="-122"/>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33795"/>
                                        </p:tgtEl>
                                        <p:attrNameLst>
                                          <p:attrName>style.visibility</p:attrName>
                                        </p:attrNameLst>
                                      </p:cBhvr>
                                      <p:to>
                                        <p:strVal val="visible"/>
                                      </p:to>
                                    </p:set>
                                    <p:animEffect transition="in" filter="blinds(horizontal)">
                                      <p:cBhvr>
                                        <p:cTn id="13" dur="500"/>
                                        <p:tgtEl>
                                          <p:spTgt spid="33795"/>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blinds(horizontal)">
                                      <p:cBhvr>
                                        <p:cTn id="18" dur="500"/>
                                        <p:tgtEl>
                                          <p:spTgt spid="32"/>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blinds(horizontal)">
                                      <p:cBhvr>
                                        <p:cTn id="23" dur="500"/>
                                        <p:tgtEl>
                                          <p:spTgt spid="31"/>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33795" grpId="0" bldLvl="0" animBg="1"/>
      <p:bldP spid="31" grpId="0"/>
      <p:bldP spid="3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6"/>
          <p:cNvSpPr/>
          <p:nvPr/>
        </p:nvSpPr>
        <p:spPr>
          <a:xfrm>
            <a:off x="1185806" y="335985"/>
            <a:ext cx="5608927" cy="662361"/>
          </a:xfrm>
          <a:prstGeom prst="rect">
            <a:avLst/>
          </a:prstGeom>
          <a:noFill/>
          <a:ln>
            <a:noFill/>
            <a:miter lim="800000"/>
          </a:ln>
        </p:spPr>
        <p:txBody>
          <a:bodyPr anchor="t" anchorCtr="0">
            <a:spAutoFit/>
          </a:bodyP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lvl="0">
              <a:lnSpc>
                <a:spcPct val="150000"/>
              </a:lnSpc>
              <a:spcBef>
                <a:spcPct val="50000"/>
              </a:spcBef>
              <a:buFont typeface="Arial" panose="020B0604020202020204" pitchFamily="34" charset="0"/>
            </a:pPr>
            <a:r>
              <a:rPr lang="zh-CN" altLang="en-US" sz="2800" dirty="0">
                <a:solidFill>
                  <a:srgbClr val="0070C0"/>
                </a:solidFill>
                <a:latin typeface="微软雅黑" panose="020B0503020204020204" charset="-122"/>
                <a:ea typeface="微软雅黑" panose="020B0503020204020204" charset="-122"/>
              </a:rPr>
              <a:t>⑧减数第二次分裂</a:t>
            </a:r>
            <a:r>
              <a:rPr lang="zh-CN" altLang="en-US" sz="2800" dirty="0">
                <a:solidFill>
                  <a:srgbClr val="FF0000"/>
                </a:solidFill>
                <a:latin typeface="微软雅黑" panose="020B0503020204020204" charset="-122"/>
                <a:ea typeface="微软雅黑" panose="020B0503020204020204" charset="-122"/>
              </a:rPr>
              <a:t>末期</a:t>
            </a:r>
            <a:r>
              <a:rPr lang="zh-CN" altLang="en-US" sz="2800" dirty="0">
                <a:solidFill>
                  <a:srgbClr val="0070C0"/>
                </a:solidFill>
                <a:latin typeface="微软雅黑" panose="020B0503020204020204" charset="-122"/>
                <a:ea typeface="微软雅黑" panose="020B0503020204020204" charset="-122"/>
              </a:rPr>
              <a:t>：</a:t>
            </a:r>
            <a:endParaRPr lang="zh-CN" altLang="en-US" sz="2800" dirty="0">
              <a:solidFill>
                <a:srgbClr val="0070C0"/>
              </a:solidFill>
              <a:latin typeface="微软雅黑" panose="020B0503020204020204" charset="-122"/>
              <a:ea typeface="微软雅黑" panose="020B0503020204020204" charset="-122"/>
            </a:endParaRPr>
          </a:p>
        </p:txBody>
      </p:sp>
      <p:grpSp>
        <p:nvGrpSpPr>
          <p:cNvPr id="31" name="组合 30"/>
          <p:cNvGrpSpPr/>
          <p:nvPr/>
        </p:nvGrpSpPr>
        <p:grpSpPr>
          <a:xfrm>
            <a:off x="1987709" y="1307798"/>
            <a:ext cx="2375937" cy="4506035"/>
            <a:chOff x="1987709" y="1307798"/>
            <a:chExt cx="2375937" cy="4506035"/>
          </a:xfrm>
        </p:grpSpPr>
        <p:sp>
          <p:nvSpPr>
            <p:cNvPr id="3" name="Text Box 3"/>
            <p:cNvSpPr/>
            <p:nvPr/>
          </p:nvSpPr>
          <p:spPr>
            <a:xfrm>
              <a:off x="1987709" y="5232776"/>
              <a:ext cx="2375937" cy="581057"/>
            </a:xfrm>
            <a:prstGeom prst="rect">
              <a:avLst/>
            </a:prstGeom>
            <a:noFill/>
            <a:ln>
              <a:noFill/>
              <a:miter lim="800000"/>
            </a:ln>
          </p:spPr>
          <p:txBody>
            <a:bodyPr anchor="t" anchorCtr="0">
              <a:spAutoFit/>
            </a:bodyP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algn="ctr">
                <a:lnSpc>
                  <a:spcPct val="150000"/>
                </a:lnSpc>
                <a:spcBef>
                  <a:spcPct val="50000"/>
                </a:spcBef>
              </a:pPr>
              <a:r>
                <a:rPr lang="zh-CN" altLang="en-US" sz="2400" b="0" dirty="0">
                  <a:solidFill>
                    <a:srgbClr val="0000FF"/>
                  </a:solidFill>
                  <a:latin typeface="微软雅黑" panose="020B0503020204020204" charset="-122"/>
                  <a:ea typeface="微软雅黑" panose="020B0503020204020204" charset="-122"/>
                </a:rPr>
                <a:t>次级精母细胞</a:t>
              </a:r>
              <a:endParaRPr lang="zh-CN" altLang="en-US" sz="2400" b="0" dirty="0">
                <a:solidFill>
                  <a:srgbClr val="0000FF"/>
                </a:solidFill>
                <a:latin typeface="微软雅黑" panose="020B0503020204020204" charset="-122"/>
                <a:ea typeface="微软雅黑" panose="020B0503020204020204" charset="-122"/>
              </a:endParaRPr>
            </a:p>
          </p:txBody>
        </p:sp>
        <p:grpSp>
          <p:nvGrpSpPr>
            <p:cNvPr id="19" name="Group 19"/>
            <p:cNvGrpSpPr/>
            <p:nvPr/>
          </p:nvGrpSpPr>
          <p:grpSpPr>
            <a:xfrm>
              <a:off x="2660653" y="1307798"/>
              <a:ext cx="1296687" cy="3991639"/>
              <a:chOff x="864" y="1200"/>
              <a:chExt cx="576" cy="2208"/>
            </a:xfrm>
          </p:grpSpPr>
          <p:graphicFrame>
            <p:nvGraphicFramePr>
              <p:cNvPr id="20" name="Object 20"/>
              <p:cNvGraphicFramePr/>
              <p:nvPr/>
            </p:nvGraphicFramePr>
            <p:xfrm>
              <a:off x="864" y="1200"/>
              <a:ext cx="569" cy="960"/>
            </p:xfrm>
            <a:graphic>
              <a:graphicData uri="http://schemas.openxmlformats.org/presentationml/2006/ole">
                <mc:AlternateContent xmlns:mc="http://schemas.openxmlformats.org/markup-compatibility/2006">
                  <mc:Choice xmlns:v="urn:schemas-microsoft-com:vml" Requires="v">
                    <p:oleObj spid="_x0000_s14044" name="" r:id="rId1" imgW="1895475" imgH="3200400" progId="Paint.Picture">
                      <p:embed/>
                    </p:oleObj>
                  </mc:Choice>
                  <mc:Fallback>
                    <p:oleObj name="" r:id="rId1" imgW="1895475" imgH="3200400" progId="Paint.Picture">
                      <p:embed/>
                      <p:pic>
                        <p:nvPicPr>
                          <p:cNvPr id="0" name="Object 20"/>
                          <p:cNvPicPr/>
                          <p:nvPr/>
                        </p:nvPicPr>
                        <p:blipFill>
                          <a:blip r:embed="rId2">
                            <a:clrChange>
                              <a:clrFrom>
                                <a:srgbClr val="FFFFFF"/>
                              </a:clrFrom>
                              <a:clrTo>
                                <a:srgbClr val="FFFFFF">
                                  <a:alpha val="0"/>
                                </a:srgbClr>
                              </a:clrTo>
                            </a:clrChange>
                          </a:blip>
                          <a:stretch>
                            <a:fillRect/>
                          </a:stretch>
                        </p:blipFill>
                        <p:spPr>
                          <a:xfrm>
                            <a:off x="864" y="1200"/>
                            <a:ext cx="569" cy="960"/>
                          </a:xfrm>
                          <a:prstGeom prst="rect">
                            <a:avLst/>
                          </a:prstGeom>
                          <a:noFill/>
                          <a:ln w="38100">
                            <a:noFill/>
                            <a:miter lim="800000"/>
                            <a:headEnd/>
                            <a:tailEnd/>
                          </a:ln>
                        </p:spPr>
                      </p:pic>
                    </p:oleObj>
                  </mc:Fallback>
                </mc:AlternateContent>
              </a:graphicData>
            </a:graphic>
          </p:graphicFrame>
          <p:graphicFrame>
            <p:nvGraphicFramePr>
              <p:cNvPr id="21" name="Object 21"/>
              <p:cNvGraphicFramePr/>
              <p:nvPr/>
            </p:nvGraphicFramePr>
            <p:xfrm>
              <a:off x="864" y="2448"/>
              <a:ext cx="576" cy="960"/>
            </p:xfrm>
            <a:graphic>
              <a:graphicData uri="http://schemas.openxmlformats.org/presentationml/2006/ole">
                <mc:AlternateContent xmlns:mc="http://schemas.openxmlformats.org/markup-compatibility/2006">
                  <mc:Choice xmlns:v="urn:schemas-microsoft-com:vml" Requires="v">
                    <p:oleObj spid="_x0000_s14045" name="" r:id="rId3" imgW="1962150" imgH="3267075" progId="Paint.Picture">
                      <p:embed/>
                    </p:oleObj>
                  </mc:Choice>
                  <mc:Fallback>
                    <p:oleObj name="" r:id="rId3" imgW="1962150" imgH="3267075" progId="Paint.Picture">
                      <p:embed/>
                      <p:pic>
                        <p:nvPicPr>
                          <p:cNvPr id="0" name="Object 21"/>
                          <p:cNvPicPr/>
                          <p:nvPr/>
                        </p:nvPicPr>
                        <p:blipFill>
                          <a:blip r:embed="rId4">
                            <a:clrChange>
                              <a:clrFrom>
                                <a:srgbClr val="FFFFFF"/>
                              </a:clrFrom>
                              <a:clrTo>
                                <a:srgbClr val="FFFFFF">
                                  <a:alpha val="0"/>
                                </a:srgbClr>
                              </a:clrTo>
                            </a:clrChange>
                          </a:blip>
                          <a:stretch>
                            <a:fillRect/>
                          </a:stretch>
                        </p:blipFill>
                        <p:spPr>
                          <a:xfrm>
                            <a:off x="864" y="2448"/>
                            <a:ext cx="576" cy="960"/>
                          </a:xfrm>
                          <a:prstGeom prst="rect">
                            <a:avLst/>
                          </a:prstGeom>
                          <a:noFill/>
                          <a:ln w="38100">
                            <a:noFill/>
                            <a:miter lim="800000"/>
                            <a:headEnd/>
                            <a:tailEnd/>
                          </a:ln>
                        </p:spPr>
                      </p:pic>
                    </p:oleObj>
                  </mc:Fallback>
                </mc:AlternateContent>
              </a:graphicData>
            </a:graphic>
          </p:graphicFrame>
        </p:grpSp>
      </p:grpSp>
      <p:grpSp>
        <p:nvGrpSpPr>
          <p:cNvPr id="32" name="组合 31"/>
          <p:cNvGrpSpPr/>
          <p:nvPr/>
        </p:nvGrpSpPr>
        <p:grpSpPr>
          <a:xfrm>
            <a:off x="3924010" y="1125277"/>
            <a:ext cx="2527508" cy="4728151"/>
            <a:chOff x="3924010" y="1125277"/>
            <a:chExt cx="2527508" cy="4728151"/>
          </a:xfrm>
        </p:grpSpPr>
        <p:grpSp>
          <p:nvGrpSpPr>
            <p:cNvPr id="5" name="Group 5"/>
            <p:cNvGrpSpPr/>
            <p:nvPr/>
          </p:nvGrpSpPr>
          <p:grpSpPr>
            <a:xfrm>
              <a:off x="5076268" y="1125277"/>
              <a:ext cx="1225266" cy="4055123"/>
              <a:chOff x="2208" y="1104"/>
              <a:chExt cx="576" cy="2377"/>
            </a:xfrm>
          </p:grpSpPr>
          <p:grpSp>
            <p:nvGrpSpPr>
              <p:cNvPr id="6" name="Group 6"/>
              <p:cNvGrpSpPr/>
              <p:nvPr/>
            </p:nvGrpSpPr>
            <p:grpSpPr>
              <a:xfrm>
                <a:off x="2208" y="1104"/>
                <a:ext cx="576" cy="1129"/>
                <a:chOff x="2208" y="1104"/>
                <a:chExt cx="576" cy="1129"/>
              </a:xfrm>
            </p:grpSpPr>
            <p:graphicFrame>
              <p:nvGraphicFramePr>
                <p:cNvPr id="9" name="Object 7"/>
                <p:cNvGraphicFramePr/>
                <p:nvPr/>
              </p:nvGraphicFramePr>
              <p:xfrm>
                <a:off x="2208" y="1104"/>
                <a:ext cx="576" cy="553"/>
              </p:xfrm>
              <a:graphic>
                <a:graphicData uri="http://schemas.openxmlformats.org/presentationml/2006/ole">
                  <mc:AlternateContent xmlns:mc="http://schemas.openxmlformats.org/markup-compatibility/2006">
                    <mc:Choice xmlns:v="urn:schemas-microsoft-com:vml" Requires="v">
                      <p:oleObj spid="_x0000_s14046" name="" r:id="rId5" imgW="1676400" imgH="1609725" progId="Paint.Picture">
                        <p:embed/>
                      </p:oleObj>
                    </mc:Choice>
                    <mc:Fallback>
                      <p:oleObj name="" r:id="rId5" imgW="1676400" imgH="1609725" progId="Paint.Picture">
                        <p:embed/>
                        <p:pic>
                          <p:nvPicPr>
                            <p:cNvPr id="0" name="Object 7"/>
                            <p:cNvPicPr/>
                            <p:nvPr/>
                          </p:nvPicPr>
                          <p:blipFill>
                            <a:blip r:embed="rId6">
                              <a:clrChange>
                                <a:clrFrom>
                                  <a:srgbClr val="FFFFFF"/>
                                </a:clrFrom>
                                <a:clrTo>
                                  <a:srgbClr val="FFFFFF">
                                    <a:alpha val="0"/>
                                  </a:srgbClr>
                                </a:clrTo>
                              </a:clrChange>
                            </a:blip>
                            <a:stretch>
                              <a:fillRect/>
                            </a:stretch>
                          </p:blipFill>
                          <p:spPr>
                            <a:xfrm>
                              <a:off x="2208" y="1104"/>
                              <a:ext cx="576" cy="553"/>
                            </a:xfrm>
                            <a:prstGeom prst="rect">
                              <a:avLst/>
                            </a:prstGeom>
                            <a:noFill/>
                            <a:ln w="38100">
                              <a:noFill/>
                              <a:miter lim="800000"/>
                              <a:headEnd/>
                              <a:tailEnd/>
                            </a:ln>
                          </p:spPr>
                        </p:pic>
                      </p:oleObj>
                    </mc:Fallback>
                  </mc:AlternateContent>
                </a:graphicData>
              </a:graphic>
            </p:graphicFrame>
            <p:graphicFrame>
              <p:nvGraphicFramePr>
                <p:cNvPr id="10" name="Object 8"/>
                <p:cNvGraphicFramePr/>
                <p:nvPr/>
              </p:nvGraphicFramePr>
              <p:xfrm>
                <a:off x="2208" y="1680"/>
                <a:ext cx="576" cy="553"/>
              </p:xfrm>
              <a:graphic>
                <a:graphicData uri="http://schemas.openxmlformats.org/presentationml/2006/ole">
                  <mc:AlternateContent xmlns:mc="http://schemas.openxmlformats.org/markup-compatibility/2006">
                    <mc:Choice xmlns:v="urn:schemas-microsoft-com:vml" Requires="v">
                      <p:oleObj spid="_x0000_s14047" name="" r:id="rId7" imgW="1676400" imgH="1609725" progId="Paint.Picture">
                        <p:embed/>
                      </p:oleObj>
                    </mc:Choice>
                    <mc:Fallback>
                      <p:oleObj name="" r:id="rId7" imgW="1676400" imgH="1609725" progId="Paint.Picture">
                        <p:embed/>
                        <p:pic>
                          <p:nvPicPr>
                            <p:cNvPr id="0" name="Object 8"/>
                            <p:cNvPicPr/>
                            <p:nvPr/>
                          </p:nvPicPr>
                          <p:blipFill>
                            <a:blip r:embed="rId6">
                              <a:clrChange>
                                <a:clrFrom>
                                  <a:srgbClr val="FFFFFF"/>
                                </a:clrFrom>
                                <a:clrTo>
                                  <a:srgbClr val="FFFFFF">
                                    <a:alpha val="0"/>
                                  </a:srgbClr>
                                </a:clrTo>
                              </a:clrChange>
                            </a:blip>
                            <a:stretch>
                              <a:fillRect/>
                            </a:stretch>
                          </p:blipFill>
                          <p:spPr>
                            <a:xfrm>
                              <a:off x="2208" y="1680"/>
                              <a:ext cx="576" cy="553"/>
                            </a:xfrm>
                            <a:prstGeom prst="rect">
                              <a:avLst/>
                            </a:prstGeom>
                            <a:noFill/>
                            <a:ln w="38100">
                              <a:noFill/>
                              <a:miter lim="800000"/>
                              <a:headEnd/>
                              <a:tailEnd/>
                            </a:ln>
                          </p:spPr>
                        </p:pic>
                      </p:oleObj>
                    </mc:Fallback>
                  </mc:AlternateContent>
                </a:graphicData>
              </a:graphic>
            </p:graphicFrame>
          </p:grpSp>
          <p:graphicFrame>
            <p:nvGraphicFramePr>
              <p:cNvPr id="7" name="Object 9"/>
              <p:cNvGraphicFramePr/>
              <p:nvPr/>
            </p:nvGraphicFramePr>
            <p:xfrm>
              <a:off x="2208" y="2329"/>
              <a:ext cx="576" cy="572"/>
            </p:xfrm>
            <a:graphic>
              <a:graphicData uri="http://schemas.openxmlformats.org/presentationml/2006/ole">
                <mc:AlternateContent xmlns:mc="http://schemas.openxmlformats.org/markup-compatibility/2006">
                  <mc:Choice xmlns:v="urn:schemas-microsoft-com:vml" Requires="v">
                    <p:oleObj spid="_x0000_s14048" name="" r:id="rId8" imgW="1619250" imgH="1609725" progId="Paint.Picture">
                      <p:embed/>
                    </p:oleObj>
                  </mc:Choice>
                  <mc:Fallback>
                    <p:oleObj name="" r:id="rId8" imgW="1619250" imgH="1609725" progId="Paint.Picture">
                      <p:embed/>
                      <p:pic>
                        <p:nvPicPr>
                          <p:cNvPr id="0" name="Object 9"/>
                          <p:cNvPicPr/>
                          <p:nvPr/>
                        </p:nvPicPr>
                        <p:blipFill>
                          <a:blip r:embed="rId9">
                            <a:clrChange>
                              <a:clrFrom>
                                <a:srgbClr val="FFFFFF"/>
                              </a:clrFrom>
                              <a:clrTo>
                                <a:srgbClr val="FFFFFF">
                                  <a:alpha val="0"/>
                                </a:srgbClr>
                              </a:clrTo>
                            </a:clrChange>
                          </a:blip>
                          <a:stretch>
                            <a:fillRect/>
                          </a:stretch>
                        </p:blipFill>
                        <p:spPr>
                          <a:xfrm>
                            <a:off x="2208" y="2329"/>
                            <a:ext cx="576" cy="572"/>
                          </a:xfrm>
                          <a:prstGeom prst="rect">
                            <a:avLst/>
                          </a:prstGeom>
                          <a:noFill/>
                          <a:ln w="38100">
                            <a:noFill/>
                            <a:miter lim="800000"/>
                            <a:headEnd/>
                            <a:tailEnd/>
                          </a:ln>
                        </p:spPr>
                      </p:pic>
                    </p:oleObj>
                  </mc:Fallback>
                </mc:AlternateContent>
              </a:graphicData>
            </a:graphic>
          </p:graphicFrame>
          <p:graphicFrame>
            <p:nvGraphicFramePr>
              <p:cNvPr id="8" name="Object 10"/>
              <p:cNvGraphicFramePr/>
              <p:nvPr/>
            </p:nvGraphicFramePr>
            <p:xfrm>
              <a:off x="2208" y="2909"/>
              <a:ext cx="576" cy="572"/>
            </p:xfrm>
            <a:graphic>
              <a:graphicData uri="http://schemas.openxmlformats.org/presentationml/2006/ole">
                <mc:AlternateContent xmlns:mc="http://schemas.openxmlformats.org/markup-compatibility/2006">
                  <mc:Choice xmlns:v="urn:schemas-microsoft-com:vml" Requires="v">
                    <p:oleObj spid="_x0000_s14049" name="" r:id="rId10" imgW="1619250" imgH="1609725" progId="Paint.Picture">
                      <p:embed/>
                    </p:oleObj>
                  </mc:Choice>
                  <mc:Fallback>
                    <p:oleObj name="" r:id="rId10" imgW="1619250" imgH="1609725" progId="Paint.Picture">
                      <p:embed/>
                      <p:pic>
                        <p:nvPicPr>
                          <p:cNvPr id="0" name="Object 10"/>
                          <p:cNvPicPr/>
                          <p:nvPr/>
                        </p:nvPicPr>
                        <p:blipFill>
                          <a:blip r:embed="rId9">
                            <a:clrChange>
                              <a:clrFrom>
                                <a:srgbClr val="FFFFFF"/>
                              </a:clrFrom>
                              <a:clrTo>
                                <a:srgbClr val="FFFFFF">
                                  <a:alpha val="0"/>
                                </a:srgbClr>
                              </a:clrTo>
                            </a:clrChange>
                          </a:blip>
                          <a:stretch>
                            <a:fillRect/>
                          </a:stretch>
                        </p:blipFill>
                        <p:spPr>
                          <a:xfrm>
                            <a:off x="2208" y="2909"/>
                            <a:ext cx="576" cy="572"/>
                          </a:xfrm>
                          <a:prstGeom prst="rect">
                            <a:avLst/>
                          </a:prstGeom>
                          <a:noFill/>
                          <a:ln w="38100">
                            <a:noFill/>
                            <a:miter lim="800000"/>
                            <a:headEnd/>
                            <a:tailEnd/>
                          </a:ln>
                        </p:spPr>
                      </p:pic>
                    </p:oleObj>
                  </mc:Fallback>
                </mc:AlternateContent>
              </a:graphicData>
            </a:graphic>
          </p:graphicFrame>
        </p:grpSp>
        <p:sp>
          <p:nvSpPr>
            <p:cNvPr id="22" name="Text Box 23"/>
            <p:cNvSpPr/>
            <p:nvPr/>
          </p:nvSpPr>
          <p:spPr>
            <a:xfrm>
              <a:off x="4926283" y="5272371"/>
              <a:ext cx="1525235" cy="581057"/>
            </a:xfrm>
            <a:prstGeom prst="rect">
              <a:avLst/>
            </a:prstGeom>
            <a:noFill/>
            <a:ln>
              <a:noFill/>
              <a:miter lim="800000"/>
            </a:ln>
          </p:spPr>
          <p:txBody>
            <a:bodyPr anchor="t" anchorCtr="0">
              <a:spAutoFit/>
            </a:bodyP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algn="ctr">
                <a:lnSpc>
                  <a:spcPct val="150000"/>
                </a:lnSpc>
                <a:spcBef>
                  <a:spcPct val="50000"/>
                </a:spcBef>
              </a:pPr>
              <a:r>
                <a:rPr lang="zh-CN" altLang="en-US" sz="2400" b="0" dirty="0">
                  <a:solidFill>
                    <a:srgbClr val="FF0000"/>
                  </a:solidFill>
                  <a:latin typeface="微软雅黑" panose="020B0503020204020204" charset="-122"/>
                  <a:ea typeface="微软雅黑" panose="020B0503020204020204" charset="-122"/>
                </a:rPr>
                <a:t>精细胞</a:t>
              </a:r>
              <a:endParaRPr lang="zh-CN" altLang="en-US" sz="2400" b="0" dirty="0">
                <a:solidFill>
                  <a:srgbClr val="FF0000"/>
                </a:solidFill>
                <a:latin typeface="微软雅黑" panose="020B0503020204020204" charset="-122"/>
                <a:ea typeface="微软雅黑" panose="020B0503020204020204" charset="-122"/>
              </a:endParaRPr>
            </a:p>
          </p:txBody>
        </p:sp>
        <p:sp>
          <p:nvSpPr>
            <p:cNvPr id="23" name="AutoShape 24"/>
            <p:cNvSpPr/>
            <p:nvPr/>
          </p:nvSpPr>
          <p:spPr>
            <a:xfrm>
              <a:off x="3924010" y="4243992"/>
              <a:ext cx="1079250" cy="126971"/>
            </a:xfrm>
            <a:prstGeom prst="rightArrow">
              <a:avLst>
                <a:gd name="adj1" fmla="val 50000"/>
                <a:gd name="adj2" fmla="val 212500"/>
              </a:avLst>
            </a:prstGeom>
            <a:solidFill>
              <a:schemeClr val="accent1"/>
            </a:solidFill>
            <a:ln w="19050">
              <a:solidFill>
                <a:srgbClr val="000066"/>
              </a:solidFill>
              <a:miter lim="800000"/>
            </a:ln>
          </p:spPr>
          <p:txBody>
            <a:bodyPr wrap="none" anchor="ctr"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lvl="0" algn="ctr">
                <a:lnSpc>
                  <a:spcPct val="150000"/>
                </a:lnSpc>
                <a:spcBef>
                  <a:spcPct val="50000"/>
                </a:spcBef>
                <a:buFont typeface="Arial" panose="020B0604020202020204" pitchFamily="34" charset="0"/>
              </a:pPr>
              <a:endParaRPr lang="zh-CN" altLang="en-US" sz="3600" b="0">
                <a:solidFill>
                  <a:srgbClr val="000000"/>
                </a:solidFill>
              </a:endParaRPr>
            </a:p>
          </p:txBody>
        </p:sp>
        <p:sp>
          <p:nvSpPr>
            <p:cNvPr id="24" name="AutoShape 25"/>
            <p:cNvSpPr/>
            <p:nvPr/>
          </p:nvSpPr>
          <p:spPr>
            <a:xfrm>
              <a:off x="3995430" y="2204527"/>
              <a:ext cx="1079250" cy="126971"/>
            </a:xfrm>
            <a:prstGeom prst="rightArrow">
              <a:avLst>
                <a:gd name="adj1" fmla="val 50000"/>
                <a:gd name="adj2" fmla="val 212500"/>
              </a:avLst>
            </a:prstGeom>
            <a:solidFill>
              <a:schemeClr val="accent1"/>
            </a:solidFill>
            <a:ln w="19050">
              <a:solidFill>
                <a:srgbClr val="000066"/>
              </a:solidFill>
              <a:miter lim="800000"/>
            </a:ln>
          </p:spPr>
          <p:txBody>
            <a:bodyPr wrap="none" anchor="ctr"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lvl="0" algn="ctr">
                <a:lnSpc>
                  <a:spcPct val="150000"/>
                </a:lnSpc>
                <a:spcBef>
                  <a:spcPct val="50000"/>
                </a:spcBef>
                <a:buFont typeface="Arial" panose="020B0604020202020204" pitchFamily="34" charset="0"/>
              </a:pPr>
              <a:endParaRPr lang="zh-CN" altLang="en-US" sz="3600" b="0">
                <a:solidFill>
                  <a:srgbClr val="000000"/>
                </a:solidFill>
              </a:endParaRPr>
            </a:p>
          </p:txBody>
        </p:sp>
      </p:grpSp>
      <p:grpSp>
        <p:nvGrpSpPr>
          <p:cNvPr id="33" name="组合 32"/>
          <p:cNvGrpSpPr/>
          <p:nvPr/>
        </p:nvGrpSpPr>
        <p:grpSpPr>
          <a:xfrm>
            <a:off x="6517385" y="1196698"/>
            <a:ext cx="5220525" cy="4623087"/>
            <a:chOff x="6517385" y="1196698"/>
            <a:chExt cx="5220525" cy="4623087"/>
          </a:xfrm>
        </p:grpSpPr>
        <p:sp>
          <p:nvSpPr>
            <p:cNvPr id="4" name="Text Box 4"/>
            <p:cNvSpPr/>
            <p:nvPr/>
          </p:nvSpPr>
          <p:spPr>
            <a:xfrm>
              <a:off x="7423700" y="5358120"/>
              <a:ext cx="4314210" cy="461665"/>
            </a:xfrm>
            <a:prstGeom prst="rect">
              <a:avLst/>
            </a:prstGeom>
            <a:noFill/>
            <a:ln>
              <a:noFill/>
              <a:miter lim="800000"/>
            </a:ln>
          </p:spPr>
          <p:txBody>
            <a:bodyPr wrap="square" anchor="t" anchorCtr="0">
              <a:spAutoFit/>
            </a:bodyP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algn="ctr">
                <a:spcBef>
                  <a:spcPct val="50000"/>
                </a:spcBef>
              </a:pPr>
              <a:r>
                <a:rPr lang="zh-CN" altLang="en-US" sz="2400" b="0" dirty="0">
                  <a:solidFill>
                    <a:srgbClr val="FF0000"/>
                  </a:solidFill>
                  <a:latin typeface="微软雅黑" panose="020B0503020204020204" charset="-122"/>
                  <a:ea typeface="微软雅黑" panose="020B0503020204020204" charset="-122"/>
                </a:rPr>
                <a:t>精子</a:t>
              </a:r>
              <a:r>
                <a:rPr lang="zh-CN" altLang="en-US" sz="2400" b="0" dirty="0">
                  <a:solidFill>
                    <a:srgbClr val="0000FF"/>
                  </a:solidFill>
                  <a:latin typeface="微软雅黑" panose="020B0503020204020204" charset="-122"/>
                  <a:ea typeface="微软雅黑" panose="020B0503020204020204" charset="-122"/>
                </a:rPr>
                <a:t>（成熟生殖细胞）</a:t>
              </a:r>
              <a:endParaRPr lang="zh-CN" altLang="en-US" sz="2400" b="0" dirty="0">
                <a:solidFill>
                  <a:srgbClr val="0000FF"/>
                </a:solidFill>
                <a:latin typeface="微软雅黑" panose="020B0503020204020204" charset="-122"/>
                <a:ea typeface="微软雅黑" panose="020B0503020204020204" charset="-122"/>
              </a:endParaRPr>
            </a:p>
          </p:txBody>
        </p:sp>
        <p:grpSp>
          <p:nvGrpSpPr>
            <p:cNvPr id="11" name="Group 11"/>
            <p:cNvGrpSpPr/>
            <p:nvPr/>
          </p:nvGrpSpPr>
          <p:grpSpPr>
            <a:xfrm>
              <a:off x="6661813" y="1196698"/>
              <a:ext cx="3023488" cy="1837900"/>
              <a:chOff x="2832" y="1112"/>
              <a:chExt cx="1920" cy="1104"/>
            </a:xfrm>
          </p:grpSpPr>
          <p:sp>
            <p:nvSpPr>
              <p:cNvPr id="12" name="Line 12"/>
              <p:cNvSpPr>
                <a:spLocks noChangeShapeType="1"/>
              </p:cNvSpPr>
              <p:nvPr/>
            </p:nvSpPr>
            <p:spPr bwMode="auto">
              <a:xfrm>
                <a:off x="2832" y="1680"/>
                <a:ext cx="771" cy="0"/>
              </a:xfrm>
              <a:prstGeom prst="line">
                <a:avLst/>
              </a:prstGeom>
              <a:noFill/>
              <a:ln>
                <a:noFill/>
              </a:ln>
            </p:spPr>
            <p:txBody>
              <a:bodyPr anchor="t"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a:lnSpc>
                    <a:spcPct val="150000"/>
                  </a:lnSpc>
                </a:pPr>
                <a:endParaRPr lang="zh-CN" altLang="en-US" sz="2600">
                  <a:ea typeface="微软雅黑" panose="020B0503020204020204" charset="-122"/>
                </a:endParaRPr>
              </a:p>
            </p:txBody>
          </p:sp>
          <p:graphicFrame>
            <p:nvGraphicFramePr>
              <p:cNvPr id="13" name="Object 13"/>
              <p:cNvGraphicFramePr/>
              <p:nvPr/>
            </p:nvGraphicFramePr>
            <p:xfrm>
              <a:off x="3648" y="1112"/>
              <a:ext cx="1104" cy="528"/>
            </p:xfrm>
            <a:graphic>
              <a:graphicData uri="http://schemas.openxmlformats.org/presentationml/2006/ole">
                <mc:AlternateContent xmlns:mc="http://schemas.openxmlformats.org/markup-compatibility/2006">
                  <mc:Choice xmlns:v="urn:schemas-microsoft-com:vml" Requires="v">
                    <p:oleObj spid="_x0000_s14050" name="" r:id="rId11" imgW="3952875" imgH="1038225" progId="Paint.Picture">
                      <p:embed/>
                    </p:oleObj>
                  </mc:Choice>
                  <mc:Fallback>
                    <p:oleObj name="" r:id="rId11" imgW="3952875" imgH="1038225" progId="Paint.Picture">
                      <p:embed/>
                      <p:pic>
                        <p:nvPicPr>
                          <p:cNvPr id="0" name="Object 13"/>
                          <p:cNvPicPr/>
                          <p:nvPr/>
                        </p:nvPicPr>
                        <p:blipFill>
                          <a:blip r:embed="rId12">
                            <a:clrChange>
                              <a:clrFrom>
                                <a:srgbClr val="FFFFFF"/>
                              </a:clrFrom>
                              <a:clrTo>
                                <a:srgbClr val="FFFFFF">
                                  <a:alpha val="0"/>
                                </a:srgbClr>
                              </a:clrTo>
                            </a:clrChange>
                          </a:blip>
                          <a:stretch>
                            <a:fillRect/>
                          </a:stretch>
                        </p:blipFill>
                        <p:spPr>
                          <a:xfrm>
                            <a:off x="3648" y="1112"/>
                            <a:ext cx="1104" cy="528"/>
                          </a:xfrm>
                          <a:prstGeom prst="rect">
                            <a:avLst/>
                          </a:prstGeom>
                          <a:noFill/>
                          <a:ln w="38100">
                            <a:noFill/>
                            <a:miter lim="800000"/>
                            <a:headEnd/>
                            <a:tailEnd/>
                          </a:ln>
                        </p:spPr>
                      </p:pic>
                    </p:oleObj>
                  </mc:Fallback>
                </mc:AlternateContent>
              </a:graphicData>
            </a:graphic>
          </p:graphicFrame>
          <p:graphicFrame>
            <p:nvGraphicFramePr>
              <p:cNvPr id="14" name="Object 14"/>
              <p:cNvGraphicFramePr/>
              <p:nvPr/>
            </p:nvGraphicFramePr>
            <p:xfrm>
              <a:off x="3648" y="1688"/>
              <a:ext cx="1104" cy="528"/>
            </p:xfrm>
            <a:graphic>
              <a:graphicData uri="http://schemas.openxmlformats.org/presentationml/2006/ole">
                <mc:AlternateContent xmlns:mc="http://schemas.openxmlformats.org/markup-compatibility/2006">
                  <mc:Choice xmlns:v="urn:schemas-microsoft-com:vml" Requires="v">
                    <p:oleObj spid="_x0000_s14051" name="" r:id="rId13" imgW="3952875" imgH="1038225" progId="Paint.Picture">
                      <p:embed/>
                    </p:oleObj>
                  </mc:Choice>
                  <mc:Fallback>
                    <p:oleObj name="" r:id="rId13" imgW="3952875" imgH="1038225" progId="Paint.Picture">
                      <p:embed/>
                      <p:pic>
                        <p:nvPicPr>
                          <p:cNvPr id="0" name="Object 14"/>
                          <p:cNvPicPr/>
                          <p:nvPr/>
                        </p:nvPicPr>
                        <p:blipFill>
                          <a:blip r:embed="rId12">
                            <a:clrChange>
                              <a:clrFrom>
                                <a:srgbClr val="FFFFFF"/>
                              </a:clrFrom>
                              <a:clrTo>
                                <a:srgbClr val="FFFFFF">
                                  <a:alpha val="0"/>
                                </a:srgbClr>
                              </a:clrTo>
                            </a:clrChange>
                          </a:blip>
                          <a:stretch>
                            <a:fillRect/>
                          </a:stretch>
                        </p:blipFill>
                        <p:spPr>
                          <a:xfrm>
                            <a:off x="3648" y="1688"/>
                            <a:ext cx="1104" cy="528"/>
                          </a:xfrm>
                          <a:prstGeom prst="rect">
                            <a:avLst/>
                          </a:prstGeom>
                          <a:noFill/>
                          <a:ln w="38100">
                            <a:noFill/>
                            <a:miter lim="800000"/>
                            <a:headEnd/>
                            <a:tailEnd/>
                          </a:ln>
                        </p:spPr>
                      </p:pic>
                    </p:oleObj>
                  </mc:Fallback>
                </mc:AlternateContent>
              </a:graphicData>
            </a:graphic>
          </p:graphicFrame>
        </p:grpSp>
        <p:grpSp>
          <p:nvGrpSpPr>
            <p:cNvPr id="15" name="Group 15"/>
            <p:cNvGrpSpPr/>
            <p:nvPr/>
          </p:nvGrpSpPr>
          <p:grpSpPr>
            <a:xfrm>
              <a:off x="6517385" y="3066341"/>
              <a:ext cx="3239337" cy="2029943"/>
              <a:chOff x="2835" y="2360"/>
              <a:chExt cx="1917" cy="1096"/>
            </a:xfrm>
          </p:grpSpPr>
          <p:graphicFrame>
            <p:nvGraphicFramePr>
              <p:cNvPr id="16" name="Object 16"/>
              <p:cNvGraphicFramePr/>
              <p:nvPr/>
            </p:nvGraphicFramePr>
            <p:xfrm>
              <a:off x="3648" y="2936"/>
              <a:ext cx="1104" cy="520"/>
            </p:xfrm>
            <a:graphic>
              <a:graphicData uri="http://schemas.openxmlformats.org/presentationml/2006/ole">
                <mc:AlternateContent xmlns:mc="http://schemas.openxmlformats.org/markup-compatibility/2006">
                  <mc:Choice xmlns:v="urn:schemas-microsoft-com:vml" Requires="v">
                    <p:oleObj spid="_x0000_s14052" name="" r:id="rId14" imgW="4124325" imgH="1285875" progId="Paint.Picture">
                      <p:embed/>
                    </p:oleObj>
                  </mc:Choice>
                  <mc:Fallback>
                    <p:oleObj name="" r:id="rId14" imgW="4124325" imgH="1285875" progId="Paint.Picture">
                      <p:embed/>
                      <p:pic>
                        <p:nvPicPr>
                          <p:cNvPr id="0" name="Object 16"/>
                          <p:cNvPicPr/>
                          <p:nvPr/>
                        </p:nvPicPr>
                        <p:blipFill>
                          <a:blip r:embed="rId15">
                            <a:clrChange>
                              <a:clrFrom>
                                <a:srgbClr val="FFFFFF"/>
                              </a:clrFrom>
                              <a:clrTo>
                                <a:srgbClr val="FFFFFF">
                                  <a:alpha val="0"/>
                                </a:srgbClr>
                              </a:clrTo>
                            </a:clrChange>
                          </a:blip>
                          <a:stretch>
                            <a:fillRect/>
                          </a:stretch>
                        </p:blipFill>
                        <p:spPr>
                          <a:xfrm>
                            <a:off x="3648" y="2936"/>
                            <a:ext cx="1104" cy="520"/>
                          </a:xfrm>
                          <a:prstGeom prst="rect">
                            <a:avLst/>
                          </a:prstGeom>
                          <a:noFill/>
                          <a:ln w="38100">
                            <a:noFill/>
                            <a:miter lim="800000"/>
                            <a:headEnd/>
                            <a:tailEnd/>
                          </a:ln>
                        </p:spPr>
                      </p:pic>
                    </p:oleObj>
                  </mc:Fallback>
                </mc:AlternateContent>
              </a:graphicData>
            </a:graphic>
          </p:graphicFrame>
          <p:sp>
            <p:nvSpPr>
              <p:cNvPr id="17" name="Line 17"/>
              <p:cNvSpPr>
                <a:spLocks noChangeShapeType="1"/>
              </p:cNvSpPr>
              <p:nvPr/>
            </p:nvSpPr>
            <p:spPr bwMode="auto">
              <a:xfrm>
                <a:off x="2835" y="2928"/>
                <a:ext cx="771" cy="0"/>
              </a:xfrm>
              <a:prstGeom prst="line">
                <a:avLst/>
              </a:prstGeom>
              <a:noFill/>
              <a:ln>
                <a:noFill/>
              </a:ln>
            </p:spPr>
            <p:txBody>
              <a:bodyPr anchor="t"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a:lnSpc>
                    <a:spcPct val="150000"/>
                  </a:lnSpc>
                </a:pPr>
                <a:endParaRPr lang="zh-CN" altLang="en-US" sz="2600">
                  <a:ea typeface="微软雅黑" panose="020B0503020204020204" charset="-122"/>
                </a:endParaRPr>
              </a:p>
            </p:txBody>
          </p:sp>
          <p:graphicFrame>
            <p:nvGraphicFramePr>
              <p:cNvPr id="18" name="Object 18"/>
              <p:cNvGraphicFramePr/>
              <p:nvPr/>
            </p:nvGraphicFramePr>
            <p:xfrm>
              <a:off x="3648" y="2360"/>
              <a:ext cx="1104" cy="520"/>
            </p:xfrm>
            <a:graphic>
              <a:graphicData uri="http://schemas.openxmlformats.org/presentationml/2006/ole">
                <mc:AlternateContent xmlns:mc="http://schemas.openxmlformats.org/markup-compatibility/2006">
                  <mc:Choice xmlns:v="urn:schemas-microsoft-com:vml" Requires="v">
                    <p:oleObj spid="_x0000_s14053" name="" r:id="rId16" imgW="4124325" imgH="1285875" progId="Paint.Picture">
                      <p:embed/>
                    </p:oleObj>
                  </mc:Choice>
                  <mc:Fallback>
                    <p:oleObj name="" r:id="rId16" imgW="4124325" imgH="1285875" progId="Paint.Picture">
                      <p:embed/>
                      <p:pic>
                        <p:nvPicPr>
                          <p:cNvPr id="0" name="Object 18"/>
                          <p:cNvPicPr/>
                          <p:nvPr/>
                        </p:nvPicPr>
                        <p:blipFill>
                          <a:blip r:embed="rId15">
                            <a:clrChange>
                              <a:clrFrom>
                                <a:srgbClr val="FFFFFF"/>
                              </a:clrFrom>
                              <a:clrTo>
                                <a:srgbClr val="FFFFFF">
                                  <a:alpha val="0"/>
                                </a:srgbClr>
                              </a:clrTo>
                            </a:clrChange>
                          </a:blip>
                          <a:stretch>
                            <a:fillRect/>
                          </a:stretch>
                        </p:blipFill>
                        <p:spPr>
                          <a:xfrm>
                            <a:off x="3648" y="2360"/>
                            <a:ext cx="1104" cy="520"/>
                          </a:xfrm>
                          <a:prstGeom prst="rect">
                            <a:avLst/>
                          </a:prstGeom>
                          <a:noFill/>
                          <a:ln w="38100">
                            <a:noFill/>
                            <a:miter lim="800000"/>
                            <a:headEnd/>
                            <a:tailEnd/>
                          </a:ln>
                        </p:spPr>
                      </p:pic>
                    </p:oleObj>
                  </mc:Fallback>
                </mc:AlternateContent>
              </a:graphicData>
            </a:graphic>
          </p:graphicFrame>
        </p:grpSp>
        <p:sp>
          <p:nvSpPr>
            <p:cNvPr id="25" name="Text Box 26"/>
            <p:cNvSpPr/>
            <p:nvPr/>
          </p:nvSpPr>
          <p:spPr>
            <a:xfrm>
              <a:off x="6733235" y="1576613"/>
              <a:ext cx="864987" cy="1383665"/>
            </a:xfrm>
            <a:prstGeom prst="rect">
              <a:avLst/>
            </a:prstGeom>
            <a:noFill/>
            <a:ln w="19050">
              <a:noFill/>
              <a:miter lim="800000"/>
            </a:ln>
          </p:spPr>
          <p:txBody>
            <a:bodyPr anchor="t" anchorCtr="0">
              <a:spAutoFit/>
            </a:bodyP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lvl="0" algn="ctr">
                <a:lnSpc>
                  <a:spcPct val="150000"/>
                </a:lnSpc>
                <a:spcBef>
                  <a:spcPct val="50000"/>
                </a:spcBef>
                <a:buFont typeface="Arial" panose="020B0604020202020204" pitchFamily="34" charset="0"/>
              </a:pPr>
              <a:r>
                <a:rPr lang="zh-CN" altLang="en-US" sz="2800">
                  <a:solidFill>
                    <a:srgbClr val="FF0000"/>
                  </a:solidFill>
                  <a:latin typeface="微软雅黑" panose="020B0503020204020204" charset="-122"/>
                  <a:ea typeface="微软雅黑" panose="020B0503020204020204" charset="-122"/>
                </a:rPr>
                <a:t>变形</a:t>
              </a:r>
              <a:endParaRPr lang="zh-CN" altLang="en-US" sz="2800">
                <a:solidFill>
                  <a:srgbClr val="FF0000"/>
                </a:solidFill>
                <a:latin typeface="微软雅黑" panose="020B0503020204020204" charset="-122"/>
                <a:ea typeface="微软雅黑" panose="020B0503020204020204" charset="-122"/>
              </a:endParaRPr>
            </a:p>
          </p:txBody>
        </p:sp>
        <p:sp>
          <p:nvSpPr>
            <p:cNvPr id="27" name="AutoShape 29"/>
            <p:cNvSpPr/>
            <p:nvPr/>
          </p:nvSpPr>
          <p:spPr>
            <a:xfrm>
              <a:off x="6661813" y="2331498"/>
              <a:ext cx="1079250" cy="126971"/>
            </a:xfrm>
            <a:prstGeom prst="rightArrow">
              <a:avLst>
                <a:gd name="adj1" fmla="val 50000"/>
                <a:gd name="adj2" fmla="val 212500"/>
              </a:avLst>
            </a:prstGeom>
            <a:solidFill>
              <a:schemeClr val="accent1"/>
            </a:solidFill>
            <a:ln w="19050">
              <a:solidFill>
                <a:srgbClr val="000066"/>
              </a:solidFill>
              <a:miter lim="800000"/>
            </a:ln>
          </p:spPr>
          <p:txBody>
            <a:bodyPr wrap="none" anchor="ctr"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lvl="0" algn="ctr">
                <a:lnSpc>
                  <a:spcPct val="150000"/>
                </a:lnSpc>
                <a:spcBef>
                  <a:spcPct val="50000"/>
                </a:spcBef>
                <a:buFont typeface="Arial" panose="020B0604020202020204" pitchFamily="34" charset="0"/>
              </a:pPr>
              <a:endParaRPr lang="zh-CN" altLang="en-US" sz="3600" b="0">
                <a:solidFill>
                  <a:srgbClr val="000000"/>
                </a:solidFill>
              </a:endParaRPr>
            </a:p>
          </p:txBody>
        </p:sp>
        <p:sp>
          <p:nvSpPr>
            <p:cNvPr id="28" name="AutoShape 30"/>
            <p:cNvSpPr/>
            <p:nvPr/>
          </p:nvSpPr>
          <p:spPr>
            <a:xfrm>
              <a:off x="6590392" y="4169398"/>
              <a:ext cx="1223679" cy="190456"/>
            </a:xfrm>
            <a:prstGeom prst="rightArrow">
              <a:avLst>
                <a:gd name="adj1" fmla="val 50000"/>
                <a:gd name="adj2" fmla="val 160446"/>
              </a:avLst>
            </a:prstGeom>
            <a:solidFill>
              <a:schemeClr val="accent1"/>
            </a:solidFill>
            <a:ln w="19050">
              <a:solidFill>
                <a:srgbClr val="000066"/>
              </a:solidFill>
              <a:miter lim="800000"/>
            </a:ln>
          </p:spPr>
          <p:txBody>
            <a:bodyPr wrap="none" anchor="ctr"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lvl="0" algn="ctr">
                <a:lnSpc>
                  <a:spcPct val="150000"/>
                </a:lnSpc>
                <a:spcBef>
                  <a:spcPct val="50000"/>
                </a:spcBef>
                <a:buFont typeface="Arial" panose="020B0604020202020204" pitchFamily="34" charset="0"/>
              </a:pPr>
              <a:endParaRPr lang="zh-CN" altLang="en-US" sz="3600" b="0">
                <a:solidFill>
                  <a:srgbClr val="000000"/>
                </a:solidFill>
              </a:endParaRPr>
            </a:p>
          </p:txBody>
        </p:sp>
        <p:sp>
          <p:nvSpPr>
            <p:cNvPr id="29" name="Rectangle 31"/>
            <p:cNvSpPr/>
            <p:nvPr/>
          </p:nvSpPr>
          <p:spPr>
            <a:xfrm>
              <a:off x="6627858" y="3433874"/>
              <a:ext cx="936408" cy="1568450"/>
            </a:xfrm>
            <a:prstGeom prst="rect">
              <a:avLst/>
            </a:prstGeom>
            <a:noFill/>
            <a:ln w="19050">
              <a:noFill/>
              <a:miter lim="800000"/>
            </a:ln>
          </p:spPr>
          <p:txBody>
            <a:bodyPr anchor="t" anchorCtr="0">
              <a:spAutoFit/>
            </a:bodyP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lvl="0" algn="ctr">
                <a:lnSpc>
                  <a:spcPct val="150000"/>
                </a:lnSpc>
                <a:spcBef>
                  <a:spcPct val="50000"/>
                </a:spcBef>
                <a:buFont typeface="Arial" panose="020B0604020202020204" pitchFamily="34" charset="0"/>
              </a:pPr>
              <a:r>
                <a:rPr lang="zh-CN" altLang="en-US" sz="3200">
                  <a:solidFill>
                    <a:srgbClr val="FF0000"/>
                  </a:solidFill>
                  <a:latin typeface="微软雅黑" panose="020B0503020204020204" charset="-122"/>
                  <a:ea typeface="微软雅黑" panose="020B0503020204020204" charset="-122"/>
                </a:rPr>
                <a:t>变形</a:t>
              </a:r>
              <a:endParaRPr lang="zh-CN" altLang="en-US" sz="3200">
                <a:solidFill>
                  <a:srgbClr val="FF0000"/>
                </a:solidFill>
                <a:latin typeface="微软雅黑" panose="020B0503020204020204" charset="-122"/>
                <a:ea typeface="微软雅黑" panose="020B0503020204020204" charset="-122"/>
              </a:endParaRPr>
            </a:p>
          </p:txBody>
        </p:sp>
      </p:grpSp>
      <p:sp>
        <p:nvSpPr>
          <p:cNvPr id="33795" name="Rectangle 3"/>
          <p:cNvSpPr>
            <a:spLocks noChangeArrowheads="1"/>
          </p:cNvSpPr>
          <p:nvPr>
            <p:custDataLst>
              <p:tags r:id="rId17"/>
            </p:custDataLst>
          </p:nvPr>
        </p:nvSpPr>
        <p:spPr bwMode="auto">
          <a:xfrm>
            <a:off x="802005" y="6132195"/>
            <a:ext cx="10133330" cy="521970"/>
          </a:xfrm>
          <a:prstGeom prst="rect">
            <a:avLst/>
          </a:prstGeom>
          <a:noFill/>
          <a:ln w="28575">
            <a:noFill/>
            <a:miter lim="800000"/>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p>
            <a:pPr algn="l" fontAlgn="auto">
              <a:lnSpc>
                <a:spcPct val="100000"/>
              </a:lnSpc>
              <a:spcBef>
                <a:spcPct val="0"/>
              </a:spcBef>
            </a:pPr>
            <a:r>
              <a:rPr lang="zh-CN" altLang="en-US" sz="2800" b="1">
                <a:solidFill>
                  <a:schemeClr val="tx1"/>
                </a:solidFill>
                <a:latin typeface="微软雅黑" panose="020B0503020204020204" charset="-122"/>
                <a:ea typeface="微软雅黑" panose="020B0503020204020204" charset="-122"/>
              </a:rPr>
              <a:t>特点：细胞膜向内凹陷，两个次级精母细胞分裂成</a:t>
            </a:r>
            <a:r>
              <a:rPr lang="en-US" altLang="zh-CN" sz="2800" b="1" u="sng">
                <a:solidFill>
                  <a:schemeClr val="tx1"/>
                </a:solidFill>
                <a:latin typeface="微软雅黑" panose="020B0503020204020204" charset="-122"/>
                <a:ea typeface="微软雅黑" panose="020B0503020204020204" charset="-122"/>
              </a:rPr>
              <a:t>    </a:t>
            </a:r>
            <a:r>
              <a:rPr lang="zh-CN" altLang="en-US" sz="2800" b="1">
                <a:solidFill>
                  <a:schemeClr val="tx1"/>
                </a:solidFill>
                <a:latin typeface="微软雅黑" panose="020B0503020204020204" charset="-122"/>
                <a:ea typeface="微软雅黑" panose="020B0503020204020204" charset="-122"/>
              </a:rPr>
              <a:t>个</a:t>
            </a:r>
            <a:r>
              <a:rPr lang="zh-CN" altLang="en-US" sz="2800" b="1">
                <a:solidFill>
                  <a:schemeClr val="tx1"/>
                </a:solidFill>
                <a:latin typeface="微软雅黑" panose="020B0503020204020204" charset="-122"/>
                <a:ea typeface="微软雅黑" panose="020B0503020204020204" charset="-122"/>
              </a:rPr>
              <a:t>精细胞</a:t>
            </a:r>
            <a:r>
              <a:rPr lang="zh-CN" altLang="en-US" sz="2800" b="1">
                <a:solidFill>
                  <a:schemeClr val="tx1">
                    <a:lumMod val="85000"/>
                    <a:lumOff val="15000"/>
                  </a:schemeClr>
                </a:solidFill>
                <a:latin typeface="微软雅黑" panose="020B0503020204020204" charset="-122"/>
                <a:ea typeface="微软雅黑" panose="020B0503020204020204" charset="-122"/>
              </a:rPr>
              <a:t>。</a:t>
            </a:r>
            <a:endParaRPr lang="zh-CN" altLang="en-US" sz="2800" b="1">
              <a:solidFill>
                <a:schemeClr val="tx1">
                  <a:lumMod val="85000"/>
                  <a:lumOff val="15000"/>
                </a:schemeClr>
              </a:solidFill>
              <a:latin typeface="微软雅黑" panose="020B0503020204020204" charset="-122"/>
              <a:ea typeface="微软雅黑" panose="020B0503020204020204" charset="-122"/>
            </a:endParaRPr>
          </a:p>
        </p:txBody>
      </p:sp>
      <p:sp>
        <p:nvSpPr>
          <p:cNvPr id="30" name="文本框 29"/>
          <p:cNvSpPr txBox="1"/>
          <p:nvPr/>
        </p:nvSpPr>
        <p:spPr>
          <a:xfrm>
            <a:off x="8637905" y="6081395"/>
            <a:ext cx="505460" cy="521970"/>
          </a:xfrm>
          <a:prstGeom prst="rect">
            <a:avLst/>
          </a:prstGeom>
          <a:noFill/>
        </p:spPr>
        <p:txBody>
          <a:bodyPr wrap="square" rtlCol="0">
            <a:spAutoFit/>
          </a:bodyPr>
          <a:p>
            <a:r>
              <a:rPr lang="zh-CN" altLang="en-US" sz="2800" b="1">
                <a:solidFill>
                  <a:srgbClr val="FF0000"/>
                </a:solidFill>
                <a:latin typeface="微软雅黑" panose="020B0503020204020204" charset="-122"/>
                <a:ea typeface="微软雅黑" panose="020B0503020204020204" charset="-122"/>
              </a:rPr>
              <a:t>四</a:t>
            </a:r>
            <a:endParaRPr lang="zh-CN" altLang="en-US" sz="2800" b="1">
              <a:solidFill>
                <a:srgbClr val="FF0000"/>
              </a:solidFill>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3"/>
                                        </p:tgtEl>
                                        <p:attrNameLst>
                                          <p:attrName>style.visibility</p:attrName>
                                        </p:attrNameLst>
                                      </p:cBhvr>
                                      <p:to>
                                        <p:strVal val="visible"/>
                                      </p:to>
                                    </p:set>
                                    <p:anim calcmode="lin" valueType="num">
                                      <p:cBhvr additive="base">
                                        <p:cTn id="13" dur="500" fill="hold"/>
                                        <p:tgtEl>
                                          <p:spTgt spid="33"/>
                                        </p:tgtEl>
                                        <p:attrNameLst>
                                          <p:attrName>ppt_x</p:attrName>
                                        </p:attrNameLst>
                                      </p:cBhvr>
                                      <p:tavLst>
                                        <p:tav tm="0">
                                          <p:val>
                                            <p:strVal val="#ppt_x"/>
                                          </p:val>
                                        </p:tav>
                                        <p:tav tm="100000">
                                          <p:val>
                                            <p:strVal val="#ppt_x"/>
                                          </p:val>
                                        </p:tav>
                                      </p:tavLst>
                                    </p:anim>
                                    <p:anim calcmode="lin" valueType="num">
                                      <p:cBhvr additive="base">
                                        <p:cTn id="14"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33795"/>
                                        </p:tgtEl>
                                        <p:attrNameLst>
                                          <p:attrName>style.visibility</p:attrName>
                                        </p:attrNameLst>
                                      </p:cBhvr>
                                      <p:to>
                                        <p:strVal val="visible"/>
                                      </p:to>
                                    </p:set>
                                    <p:animEffect transition="in" filter="blinds(horizontal)">
                                      <p:cBhvr>
                                        <p:cTn id="19" dur="500"/>
                                        <p:tgtEl>
                                          <p:spTgt spid="33795"/>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30"/>
                                        </p:tgtEl>
                                        <p:attrNameLst>
                                          <p:attrName>style.visibility</p:attrName>
                                        </p:attrNameLst>
                                      </p:cBhvr>
                                      <p:to>
                                        <p:strVal val="visible"/>
                                      </p:to>
                                    </p:set>
                                    <p:anim calcmode="lin" valueType="num">
                                      <p:cBhvr additive="base">
                                        <p:cTn id="24" dur="500" fill="hold"/>
                                        <p:tgtEl>
                                          <p:spTgt spid="30"/>
                                        </p:tgtEl>
                                        <p:attrNameLst>
                                          <p:attrName>ppt_x</p:attrName>
                                        </p:attrNameLst>
                                      </p:cBhvr>
                                      <p:tavLst>
                                        <p:tav tm="0">
                                          <p:val>
                                            <p:strVal val="#ppt_x"/>
                                          </p:val>
                                        </p:tav>
                                        <p:tav tm="100000">
                                          <p:val>
                                            <p:strVal val="#ppt_x"/>
                                          </p:val>
                                        </p:tav>
                                      </p:tavLst>
                                    </p:anim>
                                    <p:anim calcmode="lin" valueType="num">
                                      <p:cBhvr additive="base">
                                        <p:cTn id="25"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bldLvl="0" animBg="1"/>
      <p:bldP spid="30" grpId="0"/>
      <p:bldP spid="30"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 name="组合 45"/>
          <p:cNvGrpSpPr/>
          <p:nvPr/>
        </p:nvGrpSpPr>
        <p:grpSpPr>
          <a:xfrm>
            <a:off x="1981359" y="771347"/>
            <a:ext cx="1371283" cy="1041158"/>
            <a:chOff x="1981359" y="771347"/>
            <a:chExt cx="1371283" cy="1041158"/>
          </a:xfrm>
        </p:grpSpPr>
        <p:sp>
          <p:nvSpPr>
            <p:cNvPr id="2" name="文本框 396299"/>
            <p:cNvSpPr/>
            <p:nvPr/>
          </p:nvSpPr>
          <p:spPr>
            <a:xfrm>
              <a:off x="2213081" y="771347"/>
              <a:ext cx="990371" cy="576130"/>
            </a:xfrm>
            <a:prstGeom prst="rect">
              <a:avLst/>
            </a:prstGeom>
            <a:noFill/>
            <a:ln w="28575">
              <a:noFill/>
              <a:miter lim="800000"/>
            </a:ln>
          </p:spPr>
          <p:txBody>
            <a:bodyPr anchor="t" anchorCtr="0">
              <a:spAutoFit/>
            </a:bodyP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lvl="0">
                <a:lnSpc>
                  <a:spcPct val="150000"/>
                </a:lnSpc>
                <a:spcBef>
                  <a:spcPct val="50000"/>
                </a:spcBef>
                <a:buFont typeface="Arial" panose="020B0604020202020204" pitchFamily="34" charset="0"/>
              </a:pPr>
              <a:r>
                <a:rPr lang="zh-CN" altLang="en-US" sz="2400" dirty="0">
                  <a:solidFill>
                    <a:srgbClr val="FF0000"/>
                  </a:solidFill>
                  <a:latin typeface="Times New Roman" panose="02020603050405020304" pitchFamily="18" charset="0"/>
                </a:rPr>
                <a:t>间期</a:t>
              </a:r>
              <a:endParaRPr lang="zh-CN" altLang="en-US" sz="2400" dirty="0">
                <a:solidFill>
                  <a:srgbClr val="FF0000"/>
                </a:solidFill>
                <a:latin typeface="Times New Roman" panose="02020603050405020304" pitchFamily="18" charset="0"/>
              </a:endParaRPr>
            </a:p>
          </p:txBody>
        </p:sp>
        <p:sp>
          <p:nvSpPr>
            <p:cNvPr id="5" name="直接连接符 396302"/>
            <p:cNvSpPr>
              <a:spLocks noChangeShapeType="1"/>
            </p:cNvSpPr>
            <p:nvPr/>
          </p:nvSpPr>
          <p:spPr bwMode="auto">
            <a:xfrm flipH="1">
              <a:off x="1981359" y="898317"/>
              <a:ext cx="0" cy="838006"/>
            </a:xfrm>
            <a:prstGeom prst="line">
              <a:avLst/>
            </a:prstGeom>
            <a:noFill/>
            <a:ln w="28575" cap="sq">
              <a:solidFill>
                <a:schemeClr val="tx1"/>
              </a:solidFill>
              <a:round/>
              <a:headEnd type="none" w="sm" len="sm"/>
              <a:tailEnd type="none" w="sm" len="sm"/>
            </a:ln>
          </p:spPr>
          <p:txBody>
            <a:bodyPr anchor="t"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a:lnSpc>
                  <a:spcPct val="150000"/>
                </a:lnSpc>
              </a:pPr>
              <a:endParaRPr lang="zh-CN" altLang="en-US" sz="2600">
                <a:ea typeface="微软雅黑" panose="020B0503020204020204" charset="-122"/>
              </a:endParaRPr>
            </a:p>
          </p:txBody>
        </p:sp>
        <p:sp>
          <p:nvSpPr>
            <p:cNvPr id="6" name="直接连接符 396303"/>
            <p:cNvSpPr>
              <a:spLocks noChangeShapeType="1"/>
            </p:cNvSpPr>
            <p:nvPr/>
          </p:nvSpPr>
          <p:spPr bwMode="auto">
            <a:xfrm flipH="1">
              <a:off x="3352642" y="898317"/>
              <a:ext cx="0" cy="914188"/>
            </a:xfrm>
            <a:prstGeom prst="line">
              <a:avLst/>
            </a:prstGeom>
            <a:noFill/>
            <a:ln w="28575" cap="sq">
              <a:solidFill>
                <a:schemeClr val="tx1"/>
              </a:solidFill>
              <a:round/>
              <a:headEnd type="none" w="sm" len="sm"/>
              <a:tailEnd type="none" w="sm" len="sm"/>
            </a:ln>
          </p:spPr>
          <p:txBody>
            <a:bodyPr anchor="t"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a:lnSpc>
                  <a:spcPct val="150000"/>
                </a:lnSpc>
              </a:pPr>
              <a:endParaRPr lang="zh-CN" altLang="en-US" sz="2600">
                <a:ea typeface="微软雅黑" panose="020B0503020204020204" charset="-122"/>
              </a:endParaRPr>
            </a:p>
          </p:txBody>
        </p:sp>
        <p:sp>
          <p:nvSpPr>
            <p:cNvPr id="9" name="直接连接符 396306"/>
            <p:cNvSpPr>
              <a:spLocks noChangeShapeType="1"/>
            </p:cNvSpPr>
            <p:nvPr/>
          </p:nvSpPr>
          <p:spPr bwMode="auto">
            <a:xfrm>
              <a:off x="1981360" y="1126864"/>
              <a:ext cx="304729" cy="0"/>
            </a:xfrm>
            <a:prstGeom prst="line">
              <a:avLst/>
            </a:prstGeom>
            <a:noFill/>
            <a:ln w="28575" cap="sq">
              <a:solidFill>
                <a:schemeClr val="tx1"/>
              </a:solidFill>
              <a:round/>
              <a:headEnd type="triangle" w="med" len="med"/>
              <a:tailEnd type="none" w="sm" len="sm"/>
            </a:ln>
          </p:spPr>
          <p:txBody>
            <a:bodyPr anchor="t"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a:lnSpc>
                  <a:spcPct val="150000"/>
                </a:lnSpc>
              </a:pPr>
              <a:endParaRPr lang="zh-CN" altLang="en-US" sz="2600">
                <a:ea typeface="微软雅黑" panose="020B0503020204020204" charset="-122"/>
              </a:endParaRPr>
            </a:p>
          </p:txBody>
        </p:sp>
        <p:sp>
          <p:nvSpPr>
            <p:cNvPr id="10" name="直接连接符 396307"/>
            <p:cNvSpPr>
              <a:spLocks noChangeShapeType="1"/>
            </p:cNvSpPr>
            <p:nvPr/>
          </p:nvSpPr>
          <p:spPr bwMode="auto">
            <a:xfrm>
              <a:off x="2971730" y="1126864"/>
              <a:ext cx="304729" cy="0"/>
            </a:xfrm>
            <a:prstGeom prst="line">
              <a:avLst/>
            </a:prstGeom>
            <a:noFill/>
            <a:ln w="28575" cap="sq">
              <a:solidFill>
                <a:schemeClr val="tx1"/>
              </a:solidFill>
              <a:round/>
              <a:headEnd type="none" w="sm" len="sm"/>
              <a:tailEnd type="triangle" w="sm" len="sm"/>
            </a:ln>
          </p:spPr>
          <p:txBody>
            <a:bodyPr anchor="t"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a:lnSpc>
                  <a:spcPct val="150000"/>
                </a:lnSpc>
              </a:pPr>
              <a:endParaRPr lang="zh-CN" altLang="en-US" sz="2600">
                <a:ea typeface="微软雅黑" panose="020B0503020204020204" charset="-122"/>
              </a:endParaRPr>
            </a:p>
          </p:txBody>
        </p:sp>
      </p:grpSp>
      <p:grpSp>
        <p:nvGrpSpPr>
          <p:cNvPr id="47" name="组合 46"/>
          <p:cNvGrpSpPr/>
          <p:nvPr/>
        </p:nvGrpSpPr>
        <p:grpSpPr>
          <a:xfrm>
            <a:off x="3352642" y="745952"/>
            <a:ext cx="2896517" cy="914188"/>
            <a:chOff x="3352642" y="745952"/>
            <a:chExt cx="2896517" cy="914188"/>
          </a:xfrm>
        </p:grpSpPr>
        <p:sp>
          <p:nvSpPr>
            <p:cNvPr id="3" name="文本框 396300"/>
            <p:cNvSpPr/>
            <p:nvPr/>
          </p:nvSpPr>
          <p:spPr>
            <a:xfrm>
              <a:off x="3581189" y="818960"/>
              <a:ext cx="2514018" cy="576130"/>
            </a:xfrm>
            <a:prstGeom prst="rect">
              <a:avLst/>
            </a:prstGeom>
            <a:noFill/>
            <a:ln w="28575">
              <a:noFill/>
              <a:miter lim="800000"/>
            </a:ln>
          </p:spPr>
          <p:txBody>
            <a:bodyPr anchor="t" anchorCtr="0">
              <a:spAutoFit/>
            </a:bodyP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lvl="0">
                <a:lnSpc>
                  <a:spcPct val="150000"/>
                </a:lnSpc>
                <a:spcBef>
                  <a:spcPct val="50000"/>
                </a:spcBef>
                <a:buFont typeface="Arial" panose="020B0604020202020204" pitchFamily="34" charset="0"/>
              </a:pPr>
              <a:r>
                <a:rPr lang="zh-CN" altLang="en-US" sz="2400" dirty="0">
                  <a:solidFill>
                    <a:srgbClr val="FF0000"/>
                  </a:solidFill>
                  <a:latin typeface="Times New Roman" panose="02020603050405020304" pitchFamily="18" charset="0"/>
                </a:rPr>
                <a:t>减数第一次分裂</a:t>
              </a:r>
              <a:endParaRPr lang="zh-CN" altLang="en-US" sz="2400" dirty="0">
                <a:solidFill>
                  <a:srgbClr val="FF0000"/>
                </a:solidFill>
                <a:latin typeface="Times New Roman" panose="02020603050405020304" pitchFamily="18" charset="0"/>
              </a:endParaRPr>
            </a:p>
          </p:txBody>
        </p:sp>
        <p:sp>
          <p:nvSpPr>
            <p:cNvPr id="7" name="直接连接符 396304"/>
            <p:cNvSpPr>
              <a:spLocks noChangeShapeType="1"/>
            </p:cNvSpPr>
            <p:nvPr/>
          </p:nvSpPr>
          <p:spPr bwMode="auto">
            <a:xfrm flipH="1">
              <a:off x="6249159" y="745952"/>
              <a:ext cx="0" cy="914188"/>
            </a:xfrm>
            <a:prstGeom prst="line">
              <a:avLst/>
            </a:prstGeom>
            <a:noFill/>
            <a:ln w="28575" cap="sq">
              <a:solidFill>
                <a:schemeClr val="tx1"/>
              </a:solidFill>
              <a:round/>
              <a:headEnd type="none" w="sm" len="sm"/>
              <a:tailEnd type="none" w="sm" len="sm"/>
            </a:ln>
          </p:spPr>
          <p:txBody>
            <a:bodyPr anchor="t"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a:lnSpc>
                  <a:spcPct val="150000"/>
                </a:lnSpc>
              </a:pPr>
              <a:endParaRPr lang="zh-CN" altLang="en-US" sz="2600">
                <a:ea typeface="微软雅黑" panose="020B0503020204020204" charset="-122"/>
              </a:endParaRPr>
            </a:p>
          </p:txBody>
        </p:sp>
        <p:sp>
          <p:nvSpPr>
            <p:cNvPr id="11" name="直接连接符 396308"/>
            <p:cNvSpPr>
              <a:spLocks noChangeShapeType="1"/>
            </p:cNvSpPr>
            <p:nvPr/>
          </p:nvSpPr>
          <p:spPr bwMode="auto">
            <a:xfrm>
              <a:off x="3352642" y="1126864"/>
              <a:ext cx="228547" cy="0"/>
            </a:xfrm>
            <a:prstGeom prst="line">
              <a:avLst/>
            </a:prstGeom>
            <a:noFill/>
            <a:ln w="28575" cap="sq">
              <a:solidFill>
                <a:schemeClr val="tx1"/>
              </a:solidFill>
              <a:round/>
              <a:headEnd type="triangle" w="med" len="med"/>
              <a:tailEnd type="none" w="sm" len="sm"/>
            </a:ln>
          </p:spPr>
          <p:txBody>
            <a:bodyPr anchor="t"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a:lnSpc>
                  <a:spcPct val="150000"/>
                </a:lnSpc>
              </a:pPr>
              <a:endParaRPr lang="zh-CN" altLang="en-US" sz="2600">
                <a:ea typeface="微软雅黑" panose="020B0503020204020204" charset="-122"/>
              </a:endParaRPr>
            </a:p>
          </p:txBody>
        </p:sp>
        <p:sp>
          <p:nvSpPr>
            <p:cNvPr id="12" name="直接连接符 396309"/>
            <p:cNvSpPr>
              <a:spLocks noChangeShapeType="1"/>
            </p:cNvSpPr>
            <p:nvPr/>
          </p:nvSpPr>
          <p:spPr bwMode="auto">
            <a:xfrm>
              <a:off x="5828569" y="1125277"/>
              <a:ext cx="369802" cy="1588"/>
            </a:xfrm>
            <a:prstGeom prst="line">
              <a:avLst/>
            </a:prstGeom>
            <a:noFill/>
            <a:ln w="28575" cap="sq">
              <a:solidFill>
                <a:schemeClr val="tx1"/>
              </a:solidFill>
              <a:round/>
              <a:headEnd type="none" w="sm" len="sm"/>
              <a:tailEnd type="triangle" w="sm" len="sm"/>
            </a:ln>
          </p:spPr>
          <p:txBody>
            <a:bodyPr anchor="t"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a:lnSpc>
                  <a:spcPct val="150000"/>
                </a:lnSpc>
              </a:pPr>
              <a:endParaRPr lang="zh-CN" altLang="en-US" sz="2600">
                <a:ea typeface="微软雅黑" panose="020B0503020204020204" charset="-122"/>
              </a:endParaRPr>
            </a:p>
          </p:txBody>
        </p:sp>
      </p:grpSp>
      <p:grpSp>
        <p:nvGrpSpPr>
          <p:cNvPr id="48" name="组合 47"/>
          <p:cNvGrpSpPr/>
          <p:nvPr/>
        </p:nvGrpSpPr>
        <p:grpSpPr>
          <a:xfrm>
            <a:off x="6325341" y="777695"/>
            <a:ext cx="2650511" cy="958628"/>
            <a:chOff x="6325341" y="777695"/>
            <a:chExt cx="2650511" cy="958628"/>
          </a:xfrm>
        </p:grpSpPr>
        <p:sp>
          <p:nvSpPr>
            <p:cNvPr id="4" name="文本框 396301"/>
            <p:cNvSpPr/>
            <p:nvPr/>
          </p:nvSpPr>
          <p:spPr>
            <a:xfrm>
              <a:off x="6426917" y="777695"/>
              <a:ext cx="2514018" cy="576130"/>
            </a:xfrm>
            <a:prstGeom prst="rect">
              <a:avLst/>
            </a:prstGeom>
            <a:noFill/>
            <a:ln w="28575">
              <a:noFill/>
              <a:miter lim="800000"/>
            </a:ln>
          </p:spPr>
          <p:txBody>
            <a:bodyPr anchor="t" anchorCtr="0">
              <a:spAutoFit/>
            </a:bodyP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lvl="0">
                <a:lnSpc>
                  <a:spcPct val="150000"/>
                </a:lnSpc>
                <a:spcBef>
                  <a:spcPct val="50000"/>
                </a:spcBef>
                <a:buFont typeface="Arial" panose="020B0604020202020204" pitchFamily="34" charset="0"/>
              </a:pPr>
              <a:r>
                <a:rPr lang="zh-CN" altLang="en-US" sz="2400" dirty="0">
                  <a:solidFill>
                    <a:srgbClr val="FF0000"/>
                  </a:solidFill>
                  <a:latin typeface="Times New Roman" panose="02020603050405020304" pitchFamily="18" charset="0"/>
                </a:rPr>
                <a:t>减数第二次分裂</a:t>
              </a:r>
              <a:endParaRPr lang="zh-CN" altLang="en-US" sz="2400" dirty="0">
                <a:solidFill>
                  <a:srgbClr val="FF0000"/>
                </a:solidFill>
                <a:latin typeface="Times New Roman" panose="02020603050405020304" pitchFamily="18" charset="0"/>
              </a:endParaRPr>
            </a:p>
          </p:txBody>
        </p:sp>
        <p:sp>
          <p:nvSpPr>
            <p:cNvPr id="8" name="直接连接符 396305"/>
            <p:cNvSpPr>
              <a:spLocks noChangeShapeType="1"/>
            </p:cNvSpPr>
            <p:nvPr/>
          </p:nvSpPr>
          <p:spPr bwMode="auto">
            <a:xfrm flipH="1">
              <a:off x="8975852" y="822135"/>
              <a:ext cx="0" cy="914188"/>
            </a:xfrm>
            <a:prstGeom prst="line">
              <a:avLst/>
            </a:prstGeom>
            <a:noFill/>
            <a:ln w="28575" cap="sq">
              <a:solidFill>
                <a:schemeClr val="tx1"/>
              </a:solidFill>
              <a:round/>
              <a:headEnd type="none" w="sm" len="sm"/>
              <a:tailEnd type="none" w="sm" len="sm"/>
            </a:ln>
          </p:spPr>
          <p:txBody>
            <a:bodyPr anchor="t"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a:lnSpc>
                  <a:spcPct val="150000"/>
                </a:lnSpc>
              </a:pPr>
              <a:endParaRPr lang="zh-CN" altLang="en-US" sz="2600">
                <a:ea typeface="微软雅黑" panose="020B0503020204020204" charset="-122"/>
              </a:endParaRPr>
            </a:p>
          </p:txBody>
        </p:sp>
        <p:sp>
          <p:nvSpPr>
            <p:cNvPr id="13" name="直接连接符 396310"/>
            <p:cNvSpPr>
              <a:spLocks noChangeShapeType="1"/>
            </p:cNvSpPr>
            <p:nvPr/>
          </p:nvSpPr>
          <p:spPr bwMode="auto">
            <a:xfrm>
              <a:off x="6325341" y="1126864"/>
              <a:ext cx="152365" cy="0"/>
            </a:xfrm>
            <a:prstGeom prst="line">
              <a:avLst/>
            </a:prstGeom>
            <a:noFill/>
            <a:ln w="28575" cap="sq">
              <a:solidFill>
                <a:schemeClr val="tx1"/>
              </a:solidFill>
              <a:round/>
              <a:headEnd type="triangle" w="med" len="med"/>
              <a:tailEnd type="none" w="sm" len="sm"/>
            </a:ln>
          </p:spPr>
          <p:txBody>
            <a:bodyPr anchor="t"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a:lnSpc>
                  <a:spcPct val="150000"/>
                </a:lnSpc>
              </a:pPr>
              <a:endParaRPr lang="zh-CN" altLang="en-US" sz="2600">
                <a:ea typeface="微软雅黑" panose="020B0503020204020204" charset="-122"/>
              </a:endParaRPr>
            </a:p>
          </p:txBody>
        </p:sp>
        <p:sp>
          <p:nvSpPr>
            <p:cNvPr id="14" name="直接连接符 396311"/>
            <p:cNvSpPr>
              <a:spLocks noChangeShapeType="1"/>
            </p:cNvSpPr>
            <p:nvPr/>
          </p:nvSpPr>
          <p:spPr bwMode="auto">
            <a:xfrm>
              <a:off x="8675885" y="1126864"/>
              <a:ext cx="228547" cy="0"/>
            </a:xfrm>
            <a:prstGeom prst="line">
              <a:avLst/>
            </a:prstGeom>
            <a:noFill/>
            <a:ln w="28575" cap="sq">
              <a:solidFill>
                <a:schemeClr val="tx1"/>
              </a:solidFill>
              <a:round/>
              <a:headEnd type="none" w="sm" len="sm"/>
              <a:tailEnd type="triangle" w="sm" len="sm"/>
            </a:ln>
          </p:spPr>
          <p:txBody>
            <a:bodyPr anchor="t"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a:lnSpc>
                  <a:spcPct val="150000"/>
                </a:lnSpc>
              </a:pPr>
              <a:endParaRPr lang="zh-CN" altLang="en-US" sz="2600">
                <a:ea typeface="微软雅黑" panose="020B0503020204020204" charset="-122"/>
              </a:endParaRPr>
            </a:p>
          </p:txBody>
        </p:sp>
      </p:grpSp>
      <p:grpSp>
        <p:nvGrpSpPr>
          <p:cNvPr id="45" name="组合 44"/>
          <p:cNvGrpSpPr/>
          <p:nvPr/>
        </p:nvGrpSpPr>
        <p:grpSpPr>
          <a:xfrm>
            <a:off x="2326560" y="2235478"/>
            <a:ext cx="7807899" cy="1938020"/>
            <a:chOff x="2326560" y="2235478"/>
            <a:chExt cx="7807899" cy="1938020"/>
          </a:xfrm>
        </p:grpSpPr>
        <p:sp>
          <p:nvSpPr>
            <p:cNvPr id="15" name="文本框 396289"/>
            <p:cNvSpPr/>
            <p:nvPr/>
          </p:nvSpPr>
          <p:spPr>
            <a:xfrm>
              <a:off x="4121677" y="2435329"/>
              <a:ext cx="2134693" cy="1168400"/>
            </a:xfrm>
            <a:prstGeom prst="rect">
              <a:avLst/>
            </a:prstGeom>
            <a:noFill/>
            <a:ln w="28575">
              <a:noFill/>
              <a:miter lim="800000"/>
            </a:ln>
          </p:spPr>
          <p:txBody>
            <a:bodyPr anchor="t" anchorCtr="0">
              <a:spAutoFit/>
            </a:bodyP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lvl="0">
                <a:lnSpc>
                  <a:spcPct val="150000"/>
                </a:lnSpc>
                <a:spcBef>
                  <a:spcPct val="50000"/>
                </a:spcBef>
                <a:buFont typeface="Arial" panose="020B0604020202020204" pitchFamily="34" charset="0"/>
              </a:pPr>
              <a:r>
                <a:rPr lang="en-US" altLang="zh-CN" sz="2000" b="0" dirty="0">
                  <a:solidFill>
                    <a:srgbClr val="000000"/>
                  </a:solidFill>
                  <a:latin typeface="微软雅黑" panose="020B0503020204020204" charset="-122"/>
                  <a:ea typeface="微软雅黑" panose="020B0503020204020204" charset="-122"/>
                  <a:cs typeface="微软雅黑" panose="020B0503020204020204" charset="-122"/>
                </a:rPr>
                <a:t> </a:t>
              </a:r>
              <a:r>
                <a:rPr lang="zh-CN" altLang="en-US" sz="2000" b="0" dirty="0">
                  <a:solidFill>
                    <a:srgbClr val="000000"/>
                  </a:solidFill>
                  <a:latin typeface="微软雅黑" panose="020B0503020204020204" charset="-122"/>
                  <a:ea typeface="微软雅黑" panose="020B0503020204020204" charset="-122"/>
                  <a:cs typeface="微软雅黑" panose="020B0503020204020204" charset="-122"/>
                </a:rPr>
                <a:t>联会、四分体</a:t>
              </a:r>
              <a:endParaRPr lang="zh-CN" altLang="en-US" sz="2000" b="0" dirty="0">
                <a:solidFill>
                  <a:srgbClr val="000000"/>
                </a:solidFill>
                <a:latin typeface="微软雅黑" panose="020B0503020204020204" charset="-122"/>
                <a:ea typeface="微软雅黑" panose="020B0503020204020204" charset="-122"/>
                <a:cs typeface="微软雅黑" panose="020B0503020204020204" charset="-122"/>
              </a:endParaRPr>
            </a:p>
            <a:p>
              <a:pPr lvl="0">
                <a:lnSpc>
                  <a:spcPct val="150000"/>
                </a:lnSpc>
                <a:spcBef>
                  <a:spcPct val="50000"/>
                </a:spcBef>
                <a:buFont typeface="Arial" panose="020B0604020202020204" pitchFamily="34" charset="0"/>
              </a:pPr>
              <a:r>
                <a:rPr lang="zh-CN" altLang="en-US" sz="2000" b="0" dirty="0">
                  <a:solidFill>
                    <a:srgbClr val="000000"/>
                  </a:solidFill>
                  <a:latin typeface="微软雅黑" panose="020B0503020204020204" charset="-122"/>
                  <a:ea typeface="微软雅黑" panose="020B0503020204020204" charset="-122"/>
                  <a:cs typeface="微软雅黑" panose="020B0503020204020204" charset="-122"/>
                </a:rPr>
                <a:t>同源染色体分离</a:t>
              </a:r>
              <a:endParaRPr lang="zh-CN" altLang="en-US" sz="2000" b="0" dirty="0">
                <a:solidFill>
                  <a:srgbClr val="000000"/>
                </a:solidFill>
                <a:latin typeface="微软雅黑" panose="020B0503020204020204" charset="-122"/>
                <a:ea typeface="微软雅黑" panose="020B0503020204020204" charset="-122"/>
                <a:cs typeface="微软雅黑" panose="020B0503020204020204" charset="-122"/>
              </a:endParaRPr>
            </a:p>
          </p:txBody>
        </p:sp>
        <p:sp>
          <p:nvSpPr>
            <p:cNvPr id="16" name="文本框 396290"/>
            <p:cNvSpPr/>
            <p:nvPr/>
          </p:nvSpPr>
          <p:spPr>
            <a:xfrm>
              <a:off x="6933031" y="2434662"/>
              <a:ext cx="2056924" cy="1168400"/>
            </a:xfrm>
            <a:prstGeom prst="rect">
              <a:avLst/>
            </a:prstGeom>
            <a:noFill/>
            <a:ln w="28575">
              <a:noFill/>
              <a:miter lim="800000"/>
            </a:ln>
          </p:spPr>
          <p:txBody>
            <a:bodyPr anchor="t" anchorCtr="0">
              <a:spAutoFit/>
            </a:bodyP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lvl="0">
                <a:lnSpc>
                  <a:spcPct val="150000"/>
                </a:lnSpc>
                <a:spcBef>
                  <a:spcPct val="50000"/>
                </a:spcBef>
                <a:buFont typeface="Arial" panose="020B0604020202020204" pitchFamily="34" charset="0"/>
              </a:pPr>
              <a:r>
                <a:rPr lang="en-US" altLang="zh-CN" sz="2000" b="0" dirty="0">
                  <a:solidFill>
                    <a:srgbClr val="000000"/>
                  </a:solidFill>
                  <a:latin typeface="微软雅黑" panose="020B0503020204020204" charset="-122"/>
                  <a:ea typeface="微软雅黑" panose="020B0503020204020204" charset="-122"/>
                  <a:cs typeface="微软雅黑" panose="020B0503020204020204" charset="-122"/>
                </a:rPr>
                <a:t> </a:t>
              </a:r>
              <a:r>
                <a:rPr lang="zh-CN" altLang="en-US" sz="2000" b="0" dirty="0">
                  <a:solidFill>
                    <a:srgbClr val="000000"/>
                  </a:solidFill>
                  <a:latin typeface="微软雅黑" panose="020B0503020204020204" charset="-122"/>
                  <a:ea typeface="微软雅黑" panose="020B0503020204020204" charset="-122"/>
                  <a:cs typeface="微软雅黑" panose="020B0503020204020204" charset="-122"/>
                </a:rPr>
                <a:t>着丝粒分裂</a:t>
              </a:r>
              <a:endParaRPr lang="zh-CN" altLang="en-US" sz="2000" b="0" dirty="0">
                <a:solidFill>
                  <a:srgbClr val="000000"/>
                </a:solidFill>
                <a:latin typeface="微软雅黑" panose="020B0503020204020204" charset="-122"/>
                <a:ea typeface="微软雅黑" panose="020B0503020204020204" charset="-122"/>
                <a:cs typeface="微软雅黑" panose="020B0503020204020204" charset="-122"/>
              </a:endParaRPr>
            </a:p>
            <a:p>
              <a:pPr lvl="0">
                <a:lnSpc>
                  <a:spcPct val="150000"/>
                </a:lnSpc>
                <a:spcBef>
                  <a:spcPct val="50000"/>
                </a:spcBef>
                <a:buFont typeface="Arial" panose="020B0604020202020204" pitchFamily="34" charset="0"/>
              </a:pPr>
              <a:r>
                <a:rPr lang="zh-CN" altLang="en-US" sz="2000" b="0" dirty="0">
                  <a:solidFill>
                    <a:srgbClr val="000000"/>
                  </a:solidFill>
                  <a:latin typeface="微软雅黑" panose="020B0503020204020204" charset="-122"/>
                  <a:ea typeface="微软雅黑" panose="020B0503020204020204" charset="-122"/>
                  <a:cs typeface="微软雅黑" panose="020B0503020204020204" charset="-122"/>
                </a:rPr>
                <a:t>染色单体分开</a:t>
              </a:r>
              <a:endParaRPr lang="zh-CN" altLang="en-US" sz="2000" b="0" dirty="0">
                <a:solidFill>
                  <a:srgbClr val="000000"/>
                </a:solidFill>
                <a:latin typeface="微软雅黑" panose="020B0503020204020204" charset="-122"/>
                <a:ea typeface="微软雅黑" panose="020B0503020204020204" charset="-122"/>
                <a:cs typeface="微软雅黑" panose="020B0503020204020204" charset="-122"/>
              </a:endParaRPr>
            </a:p>
          </p:txBody>
        </p:sp>
        <p:sp>
          <p:nvSpPr>
            <p:cNvPr id="18" name="文本框 396297"/>
            <p:cNvSpPr/>
            <p:nvPr/>
          </p:nvSpPr>
          <p:spPr>
            <a:xfrm>
              <a:off x="2326560" y="2235478"/>
              <a:ext cx="909427" cy="1938020"/>
            </a:xfrm>
            <a:prstGeom prst="rect">
              <a:avLst/>
            </a:prstGeom>
            <a:noFill/>
            <a:ln w="28575">
              <a:noFill/>
              <a:miter lim="800000"/>
            </a:ln>
          </p:spPr>
          <p:txBody>
            <a:bodyPr anchor="t" anchorCtr="0">
              <a:spAutoFit/>
            </a:bodyP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lvl="0">
                <a:buFont typeface="Arial" panose="020B0604020202020204" pitchFamily="34" charset="0"/>
              </a:pPr>
              <a:r>
                <a:rPr lang="zh-CN" altLang="en-US" sz="2000" b="0" dirty="0">
                  <a:solidFill>
                    <a:srgbClr val="000000"/>
                  </a:solidFill>
                  <a:latin typeface="微软雅黑" panose="020B0503020204020204" charset="-122"/>
                  <a:ea typeface="微软雅黑" panose="020B0503020204020204" charset="-122"/>
                </a:rPr>
                <a:t>细胞增大</a:t>
              </a:r>
              <a:endParaRPr lang="zh-CN" altLang="en-US" sz="2000" b="0" dirty="0">
                <a:solidFill>
                  <a:srgbClr val="000000"/>
                </a:solidFill>
                <a:latin typeface="微软雅黑" panose="020B0503020204020204" charset="-122"/>
                <a:ea typeface="微软雅黑" panose="020B0503020204020204" charset="-122"/>
              </a:endParaRPr>
            </a:p>
            <a:p>
              <a:pPr lvl="0">
                <a:buFont typeface="Arial" panose="020B0604020202020204" pitchFamily="34" charset="0"/>
              </a:pPr>
              <a:endParaRPr lang="zh-CN" altLang="en-US" sz="2000" b="0" dirty="0">
                <a:solidFill>
                  <a:srgbClr val="000000"/>
                </a:solidFill>
                <a:latin typeface="微软雅黑" panose="020B0503020204020204" charset="-122"/>
                <a:ea typeface="微软雅黑" panose="020B0503020204020204" charset="-122"/>
              </a:endParaRPr>
            </a:p>
            <a:p>
              <a:pPr lvl="0">
                <a:buFont typeface="Arial" panose="020B0604020202020204" pitchFamily="34" charset="0"/>
              </a:pPr>
              <a:r>
                <a:rPr lang="zh-CN" altLang="en-US" sz="2000" b="0" dirty="0">
                  <a:solidFill>
                    <a:srgbClr val="000000"/>
                  </a:solidFill>
                  <a:latin typeface="微软雅黑" panose="020B0503020204020204" charset="-122"/>
                  <a:ea typeface="微软雅黑" panose="020B0503020204020204" charset="-122"/>
                </a:rPr>
                <a:t>染色体复制</a:t>
              </a:r>
              <a:endParaRPr lang="zh-CN" altLang="en-US" sz="2000" b="0" dirty="0">
                <a:solidFill>
                  <a:srgbClr val="000000"/>
                </a:solidFill>
                <a:latin typeface="微软雅黑" panose="020B0503020204020204" charset="-122"/>
                <a:ea typeface="微软雅黑" panose="020B0503020204020204" charset="-122"/>
              </a:endParaRPr>
            </a:p>
          </p:txBody>
        </p:sp>
        <p:sp>
          <p:nvSpPr>
            <p:cNvPr id="19" name="文本框 396298"/>
            <p:cNvSpPr/>
            <p:nvPr/>
          </p:nvSpPr>
          <p:spPr>
            <a:xfrm>
              <a:off x="9144088" y="2437836"/>
              <a:ext cx="990371" cy="576130"/>
            </a:xfrm>
            <a:prstGeom prst="rect">
              <a:avLst/>
            </a:prstGeom>
            <a:noFill/>
            <a:ln w="28575">
              <a:noFill/>
              <a:miter lim="800000"/>
            </a:ln>
          </p:spPr>
          <p:txBody>
            <a:bodyPr anchor="t" anchorCtr="0">
              <a:spAutoFit/>
            </a:bodyP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lvl="0">
                <a:lnSpc>
                  <a:spcPct val="150000"/>
                </a:lnSpc>
                <a:spcBef>
                  <a:spcPct val="50000"/>
                </a:spcBef>
                <a:buFont typeface="Arial" panose="020B0604020202020204" pitchFamily="34" charset="0"/>
              </a:pPr>
              <a:r>
                <a:rPr lang="zh-CN" altLang="en-US" sz="2400">
                  <a:solidFill>
                    <a:srgbClr val="000000"/>
                  </a:solidFill>
                  <a:latin typeface="Times New Roman" panose="02020603050405020304" pitchFamily="18" charset="0"/>
                </a:rPr>
                <a:t>变形</a:t>
              </a:r>
              <a:endParaRPr lang="zh-CN" altLang="en-US" sz="2400">
                <a:solidFill>
                  <a:srgbClr val="000000"/>
                </a:solidFill>
                <a:latin typeface="Times New Roman" panose="02020603050405020304" pitchFamily="18" charset="0"/>
              </a:endParaRPr>
            </a:p>
          </p:txBody>
        </p:sp>
      </p:grpSp>
      <p:sp>
        <p:nvSpPr>
          <p:cNvPr id="21" name="文本框 396313"/>
          <p:cNvSpPr/>
          <p:nvPr/>
        </p:nvSpPr>
        <p:spPr>
          <a:xfrm>
            <a:off x="1439241" y="3945614"/>
            <a:ext cx="8838516" cy="657073"/>
          </a:xfrm>
          <a:prstGeom prst="rect">
            <a:avLst/>
          </a:prstGeom>
          <a:noFill/>
          <a:ln>
            <a:noFill/>
            <a:miter lim="800000"/>
          </a:ln>
        </p:spPr>
        <p:txBody>
          <a:bodyPr anchor="t" anchorCtr="0">
            <a:spAutoFit/>
          </a:bodyP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lvl="0">
              <a:lnSpc>
                <a:spcPct val="150000"/>
              </a:lnSpc>
              <a:spcBef>
                <a:spcPct val="50000"/>
              </a:spcBef>
              <a:buFont typeface="Arial" panose="020B0604020202020204" pitchFamily="34" charset="0"/>
            </a:pPr>
            <a:r>
              <a:rPr lang="zh-CN" altLang="en-US" sz="2800" dirty="0">
                <a:solidFill>
                  <a:srgbClr val="000000"/>
                </a:solidFill>
                <a:latin typeface="Times New Roman" panose="02020603050405020304" pitchFamily="18" charset="0"/>
              </a:rPr>
              <a:t>                                                                  </a:t>
            </a:r>
            <a:endParaRPr lang="zh-CN" altLang="en-US" sz="2800" dirty="0">
              <a:solidFill>
                <a:srgbClr val="000000"/>
              </a:solidFill>
              <a:latin typeface="Times New Roman" panose="02020603050405020304" pitchFamily="18" charset="0"/>
              <a:ea typeface="Times New Roman" panose="02020603050405020304" pitchFamily="18" charset="0"/>
            </a:endParaRPr>
          </a:p>
        </p:txBody>
      </p:sp>
      <p:grpSp>
        <p:nvGrpSpPr>
          <p:cNvPr id="52" name="组合 51"/>
          <p:cNvGrpSpPr/>
          <p:nvPr/>
        </p:nvGrpSpPr>
        <p:grpSpPr>
          <a:xfrm>
            <a:off x="2264783" y="3963072"/>
            <a:ext cx="1925753" cy="657073"/>
            <a:chOff x="2264783" y="3963072"/>
            <a:chExt cx="1925753" cy="657073"/>
          </a:xfrm>
        </p:grpSpPr>
        <p:sp>
          <p:nvSpPr>
            <p:cNvPr id="22" name="直接连接符 396314"/>
            <p:cNvSpPr>
              <a:spLocks noChangeShapeType="1"/>
            </p:cNvSpPr>
            <p:nvPr/>
          </p:nvSpPr>
          <p:spPr bwMode="auto">
            <a:xfrm>
              <a:off x="2264783" y="4315416"/>
              <a:ext cx="957506" cy="0"/>
            </a:xfrm>
            <a:prstGeom prst="line">
              <a:avLst/>
            </a:prstGeom>
            <a:noFill/>
            <a:ln w="28575" cap="sq">
              <a:solidFill>
                <a:schemeClr val="tx1"/>
              </a:solidFill>
              <a:round/>
              <a:headEnd type="none" w="sm" len="sm"/>
              <a:tailEnd type="triangle" w="sm" len="sm"/>
            </a:ln>
          </p:spPr>
          <p:txBody>
            <a:bodyPr anchor="t"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a:lnSpc>
                  <a:spcPct val="150000"/>
                </a:lnSpc>
              </a:pPr>
              <a:endParaRPr lang="zh-CN" altLang="en-US" sz="2600">
                <a:ea typeface="微软雅黑" panose="020B0503020204020204" charset="-122"/>
              </a:endParaRPr>
            </a:p>
          </p:txBody>
        </p:sp>
        <p:sp>
          <p:nvSpPr>
            <p:cNvPr id="26" name="矩形 396318"/>
            <p:cNvSpPr/>
            <p:nvPr/>
          </p:nvSpPr>
          <p:spPr>
            <a:xfrm>
              <a:off x="3381873" y="3963072"/>
              <a:ext cx="808663" cy="657073"/>
            </a:xfrm>
            <a:prstGeom prst="rect">
              <a:avLst/>
            </a:prstGeom>
            <a:noFill/>
            <a:ln>
              <a:noFill/>
              <a:miter lim="800000"/>
            </a:ln>
          </p:spPr>
          <p:txBody>
            <a:bodyPr anchor="t" anchorCtr="0">
              <a:spAutoFit/>
            </a:bodyP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lvl="0">
                <a:lnSpc>
                  <a:spcPct val="150000"/>
                </a:lnSpc>
                <a:buFont typeface="Arial" panose="020B0604020202020204" pitchFamily="34" charset="0"/>
              </a:pPr>
              <a:r>
                <a:rPr lang="en-US" altLang="zh-CN" sz="2800" dirty="0">
                  <a:solidFill>
                    <a:srgbClr val="000000"/>
                  </a:solidFill>
                  <a:latin typeface="Times New Roman" panose="02020603050405020304" pitchFamily="18" charset="0"/>
                </a:rPr>
                <a:t>1</a:t>
              </a:r>
              <a:r>
                <a:rPr lang="zh-CN" altLang="en-US" sz="2800" dirty="0">
                  <a:solidFill>
                    <a:srgbClr val="000000"/>
                  </a:solidFill>
                  <a:latin typeface="Times New Roman" panose="02020603050405020304" pitchFamily="18" charset="0"/>
                </a:rPr>
                <a:t>个</a:t>
              </a:r>
              <a:endParaRPr lang="zh-CN" altLang="en-US" sz="2800" dirty="0">
                <a:solidFill>
                  <a:srgbClr val="000000"/>
                </a:solidFill>
                <a:latin typeface="Times New Roman" panose="02020603050405020304" pitchFamily="18" charset="0"/>
                <a:ea typeface="Times New Roman" panose="02020603050405020304" pitchFamily="18" charset="0"/>
              </a:endParaRPr>
            </a:p>
          </p:txBody>
        </p:sp>
      </p:grpSp>
      <p:grpSp>
        <p:nvGrpSpPr>
          <p:cNvPr id="53" name="组合 52"/>
          <p:cNvGrpSpPr/>
          <p:nvPr/>
        </p:nvGrpSpPr>
        <p:grpSpPr>
          <a:xfrm>
            <a:off x="4190536" y="3950375"/>
            <a:ext cx="2766640" cy="657073"/>
            <a:chOff x="4190536" y="3950375"/>
            <a:chExt cx="2766640" cy="657073"/>
          </a:xfrm>
        </p:grpSpPr>
        <p:sp>
          <p:nvSpPr>
            <p:cNvPr id="23" name="直接连接符 396315"/>
            <p:cNvSpPr>
              <a:spLocks noChangeShapeType="1"/>
            </p:cNvSpPr>
            <p:nvPr/>
          </p:nvSpPr>
          <p:spPr bwMode="auto">
            <a:xfrm>
              <a:off x="4190536" y="4291609"/>
              <a:ext cx="1841357" cy="0"/>
            </a:xfrm>
            <a:prstGeom prst="line">
              <a:avLst/>
            </a:prstGeom>
            <a:noFill/>
            <a:ln w="28575" cap="sq">
              <a:solidFill>
                <a:schemeClr val="tx1"/>
              </a:solidFill>
              <a:round/>
              <a:headEnd type="none" w="sm" len="sm"/>
              <a:tailEnd type="triangle" w="sm" len="sm"/>
            </a:ln>
          </p:spPr>
          <p:txBody>
            <a:bodyPr anchor="t"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a:lnSpc>
                  <a:spcPct val="150000"/>
                </a:lnSpc>
              </a:pPr>
              <a:endParaRPr lang="zh-CN" altLang="en-US" sz="2600">
                <a:ea typeface="微软雅黑" panose="020B0503020204020204" charset="-122"/>
              </a:endParaRPr>
            </a:p>
          </p:txBody>
        </p:sp>
        <p:sp>
          <p:nvSpPr>
            <p:cNvPr id="27" name="矩形 396319"/>
            <p:cNvSpPr/>
            <p:nvPr/>
          </p:nvSpPr>
          <p:spPr>
            <a:xfrm>
              <a:off x="6073324" y="3950375"/>
              <a:ext cx="883852" cy="657073"/>
            </a:xfrm>
            <a:prstGeom prst="rect">
              <a:avLst/>
            </a:prstGeom>
            <a:noFill/>
            <a:ln>
              <a:noFill/>
              <a:miter lim="800000"/>
            </a:ln>
          </p:spPr>
          <p:txBody>
            <a:bodyPr anchor="t" anchorCtr="0">
              <a:spAutoFit/>
            </a:bodyP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lvl="0">
                <a:lnSpc>
                  <a:spcPct val="150000"/>
                </a:lnSpc>
                <a:buFont typeface="Arial" panose="020B0604020202020204" pitchFamily="34" charset="0"/>
              </a:pPr>
              <a:r>
                <a:rPr lang="en-US" altLang="zh-CN" sz="2800" dirty="0">
                  <a:solidFill>
                    <a:srgbClr val="000000"/>
                  </a:solidFill>
                  <a:latin typeface="Times New Roman" panose="02020603050405020304" pitchFamily="18" charset="0"/>
                </a:rPr>
                <a:t>2</a:t>
              </a:r>
              <a:r>
                <a:rPr lang="zh-CN" altLang="en-US" sz="2800" dirty="0">
                  <a:solidFill>
                    <a:srgbClr val="000000"/>
                  </a:solidFill>
                  <a:latin typeface="Times New Roman" panose="02020603050405020304" pitchFamily="18" charset="0"/>
                </a:rPr>
                <a:t>个</a:t>
              </a:r>
              <a:endParaRPr lang="zh-CN" altLang="en-US" sz="2800" dirty="0">
                <a:solidFill>
                  <a:srgbClr val="000000"/>
                </a:solidFill>
                <a:latin typeface="Times New Roman" panose="02020603050405020304" pitchFamily="18" charset="0"/>
                <a:ea typeface="Times New Roman" panose="02020603050405020304" pitchFamily="18" charset="0"/>
              </a:endParaRPr>
            </a:p>
          </p:txBody>
        </p:sp>
      </p:grpSp>
      <p:grpSp>
        <p:nvGrpSpPr>
          <p:cNvPr id="54" name="组合 53"/>
          <p:cNvGrpSpPr/>
          <p:nvPr/>
        </p:nvGrpSpPr>
        <p:grpSpPr>
          <a:xfrm>
            <a:off x="6743885" y="3923394"/>
            <a:ext cx="2513453" cy="657073"/>
            <a:chOff x="6743885" y="3923394"/>
            <a:chExt cx="2513453" cy="657073"/>
          </a:xfrm>
        </p:grpSpPr>
        <p:sp>
          <p:nvSpPr>
            <p:cNvPr id="24" name="直接连接符 396316"/>
            <p:cNvSpPr>
              <a:spLocks noChangeShapeType="1"/>
            </p:cNvSpPr>
            <p:nvPr/>
          </p:nvSpPr>
          <p:spPr bwMode="auto">
            <a:xfrm>
              <a:off x="6743885" y="4315416"/>
              <a:ext cx="1767703" cy="0"/>
            </a:xfrm>
            <a:prstGeom prst="line">
              <a:avLst/>
            </a:prstGeom>
            <a:noFill/>
            <a:ln w="28575" cap="sq">
              <a:solidFill>
                <a:schemeClr val="tx1"/>
              </a:solidFill>
              <a:round/>
              <a:headEnd type="none" w="sm" len="sm"/>
              <a:tailEnd type="triangle" w="sm" len="sm"/>
            </a:ln>
          </p:spPr>
          <p:txBody>
            <a:bodyPr anchor="t"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a:lnSpc>
                  <a:spcPct val="150000"/>
                </a:lnSpc>
              </a:pPr>
              <a:endParaRPr lang="zh-CN" altLang="en-US" sz="2600">
                <a:ea typeface="微软雅黑" panose="020B0503020204020204" charset="-122"/>
              </a:endParaRPr>
            </a:p>
          </p:txBody>
        </p:sp>
        <p:sp>
          <p:nvSpPr>
            <p:cNvPr id="28" name="矩形 396320"/>
            <p:cNvSpPr/>
            <p:nvPr/>
          </p:nvSpPr>
          <p:spPr>
            <a:xfrm>
              <a:off x="8520795" y="3923394"/>
              <a:ext cx="736543" cy="657073"/>
            </a:xfrm>
            <a:prstGeom prst="rect">
              <a:avLst/>
            </a:prstGeom>
            <a:noFill/>
            <a:ln>
              <a:noFill/>
              <a:miter lim="800000"/>
            </a:ln>
          </p:spPr>
          <p:txBody>
            <a:bodyPr anchor="t" anchorCtr="0">
              <a:spAutoFit/>
            </a:bodyP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lvl="0">
                <a:lnSpc>
                  <a:spcPct val="150000"/>
                </a:lnSpc>
                <a:buFont typeface="Arial" panose="020B0604020202020204" pitchFamily="34" charset="0"/>
              </a:pPr>
              <a:r>
                <a:rPr lang="en-US" altLang="zh-CN" sz="2800" dirty="0">
                  <a:solidFill>
                    <a:srgbClr val="000000"/>
                  </a:solidFill>
                  <a:latin typeface="Times New Roman" panose="02020603050405020304" pitchFamily="18" charset="0"/>
                </a:rPr>
                <a:t>4</a:t>
              </a:r>
              <a:r>
                <a:rPr lang="zh-CN" altLang="en-US" sz="2800" dirty="0">
                  <a:solidFill>
                    <a:srgbClr val="000000"/>
                  </a:solidFill>
                  <a:latin typeface="Times New Roman" panose="02020603050405020304" pitchFamily="18" charset="0"/>
                </a:rPr>
                <a:t>个</a:t>
              </a:r>
              <a:endParaRPr lang="zh-CN" altLang="en-US" sz="2800" dirty="0">
                <a:solidFill>
                  <a:srgbClr val="000000"/>
                </a:solidFill>
                <a:latin typeface="Times New Roman" panose="02020603050405020304" pitchFamily="18" charset="0"/>
                <a:ea typeface="Times New Roman" panose="02020603050405020304" pitchFamily="18" charset="0"/>
              </a:endParaRPr>
            </a:p>
          </p:txBody>
        </p:sp>
      </p:grpSp>
      <p:grpSp>
        <p:nvGrpSpPr>
          <p:cNvPr id="55" name="组合 54"/>
          <p:cNvGrpSpPr/>
          <p:nvPr/>
        </p:nvGrpSpPr>
        <p:grpSpPr>
          <a:xfrm>
            <a:off x="9245062" y="3912284"/>
            <a:ext cx="1551344" cy="657073"/>
            <a:chOff x="9245062" y="3912284"/>
            <a:chExt cx="1551344" cy="657073"/>
          </a:xfrm>
        </p:grpSpPr>
        <p:sp>
          <p:nvSpPr>
            <p:cNvPr id="25" name="直接连接符 396317"/>
            <p:cNvSpPr>
              <a:spLocks noChangeShapeType="1"/>
            </p:cNvSpPr>
            <p:nvPr/>
          </p:nvSpPr>
          <p:spPr bwMode="auto">
            <a:xfrm>
              <a:off x="9245062" y="4315416"/>
              <a:ext cx="736543" cy="0"/>
            </a:xfrm>
            <a:prstGeom prst="line">
              <a:avLst/>
            </a:prstGeom>
            <a:noFill/>
            <a:ln w="28575" cap="sq">
              <a:solidFill>
                <a:schemeClr val="tx1"/>
              </a:solidFill>
              <a:round/>
              <a:headEnd type="none" w="sm" len="sm"/>
              <a:tailEnd type="triangle" w="sm" len="sm"/>
            </a:ln>
          </p:spPr>
          <p:txBody>
            <a:bodyPr anchor="t"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a:lnSpc>
                  <a:spcPct val="150000"/>
                </a:lnSpc>
              </a:pPr>
              <a:endParaRPr lang="zh-CN" altLang="en-US" sz="2600">
                <a:ea typeface="微软雅黑" panose="020B0503020204020204" charset="-122"/>
              </a:endParaRPr>
            </a:p>
          </p:txBody>
        </p:sp>
        <p:sp>
          <p:nvSpPr>
            <p:cNvPr id="29" name="矩形 396321"/>
            <p:cNvSpPr/>
            <p:nvPr/>
          </p:nvSpPr>
          <p:spPr>
            <a:xfrm>
              <a:off x="9912554" y="3912284"/>
              <a:ext cx="883852" cy="657073"/>
            </a:xfrm>
            <a:prstGeom prst="rect">
              <a:avLst/>
            </a:prstGeom>
            <a:noFill/>
            <a:ln>
              <a:noFill/>
              <a:miter lim="800000"/>
            </a:ln>
          </p:spPr>
          <p:txBody>
            <a:bodyPr anchor="t" anchorCtr="0">
              <a:spAutoFit/>
            </a:bodyP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lvl="0">
                <a:lnSpc>
                  <a:spcPct val="150000"/>
                </a:lnSpc>
                <a:buFont typeface="Arial" panose="020B0604020202020204" pitchFamily="34" charset="0"/>
              </a:pPr>
              <a:r>
                <a:rPr lang="en-US" altLang="zh-CN" sz="2800" dirty="0">
                  <a:solidFill>
                    <a:srgbClr val="000000"/>
                  </a:solidFill>
                  <a:latin typeface="Times New Roman" panose="02020603050405020304" pitchFamily="18" charset="0"/>
                </a:rPr>
                <a:t>4</a:t>
              </a:r>
              <a:r>
                <a:rPr lang="zh-CN" altLang="en-US" sz="2800" dirty="0">
                  <a:solidFill>
                    <a:srgbClr val="000000"/>
                  </a:solidFill>
                  <a:latin typeface="Times New Roman" panose="02020603050405020304" pitchFamily="18" charset="0"/>
                </a:rPr>
                <a:t>个</a:t>
              </a:r>
              <a:endParaRPr lang="zh-CN" altLang="en-US" sz="2800" dirty="0">
                <a:solidFill>
                  <a:srgbClr val="000000"/>
                </a:solidFill>
                <a:latin typeface="Times New Roman" panose="02020603050405020304" pitchFamily="18" charset="0"/>
                <a:ea typeface="Times New Roman" panose="02020603050405020304" pitchFamily="18" charset="0"/>
              </a:endParaRPr>
            </a:p>
          </p:txBody>
        </p:sp>
      </p:grpSp>
      <p:sp>
        <p:nvSpPr>
          <p:cNvPr id="30" name="文本框 396322"/>
          <p:cNvSpPr/>
          <p:nvPr/>
        </p:nvSpPr>
        <p:spPr>
          <a:xfrm>
            <a:off x="1251158" y="4884115"/>
            <a:ext cx="10453095" cy="1512570"/>
          </a:xfrm>
          <a:prstGeom prst="rect">
            <a:avLst/>
          </a:prstGeom>
          <a:noFill/>
          <a:ln>
            <a:noFill/>
            <a:miter lim="800000"/>
          </a:ln>
        </p:spPr>
        <p:txBody>
          <a:bodyPr wrap="square" anchor="t" anchorCtr="0">
            <a:spAutoFit/>
          </a:bodyP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lvl="0">
              <a:lnSpc>
                <a:spcPct val="110000"/>
              </a:lnSpc>
              <a:buFont typeface="Arial" panose="020B0604020202020204" pitchFamily="34" charset="0"/>
            </a:pPr>
            <a:r>
              <a:rPr lang="zh-CN" altLang="en-US" sz="2800" dirty="0">
                <a:solidFill>
                  <a:schemeClr val="tx1"/>
                </a:solidFill>
                <a:latin typeface="微软雅黑" panose="020B0503020204020204" charset="-122"/>
                <a:ea typeface="微软雅黑" panose="020B0503020204020204" charset="-122"/>
                <a:cs typeface="微软雅黑" panose="020B0503020204020204" charset="-122"/>
              </a:rPr>
              <a:t>（</a:t>
            </a:r>
            <a:r>
              <a:rPr lang="en-US" altLang="zh-CN" sz="2800" dirty="0">
                <a:solidFill>
                  <a:schemeClr val="tx1"/>
                </a:solidFill>
                <a:latin typeface="微软雅黑" panose="020B0503020204020204" charset="-122"/>
                <a:ea typeface="微软雅黑" panose="020B0503020204020204" charset="-122"/>
                <a:cs typeface="微软雅黑" panose="020B0503020204020204" charset="-122"/>
              </a:rPr>
              <a:t>1</a:t>
            </a:r>
            <a:r>
              <a:rPr lang="zh-CN" altLang="en-US" sz="2800" dirty="0">
                <a:solidFill>
                  <a:schemeClr val="tx1"/>
                </a:solidFill>
                <a:latin typeface="微软雅黑" panose="020B0503020204020204" charset="-122"/>
                <a:ea typeface="微软雅黑" panose="020B0503020204020204" charset="-122"/>
                <a:cs typeface="微软雅黑" panose="020B0503020204020204" charset="-122"/>
              </a:rPr>
              <a:t>）减数第一次分裂的实质是</a:t>
            </a:r>
            <a:r>
              <a:rPr lang="en-US" altLang="zh-CN" sz="2800" dirty="0">
                <a:solidFill>
                  <a:schemeClr val="tx1"/>
                </a:solidFill>
                <a:latin typeface="微软雅黑" panose="020B0503020204020204" charset="-122"/>
                <a:ea typeface="微软雅黑" panose="020B0503020204020204" charset="-122"/>
                <a:cs typeface="微软雅黑" panose="020B0503020204020204" charset="-122"/>
              </a:rPr>
              <a:t>_______________,</a:t>
            </a:r>
            <a:r>
              <a:rPr lang="zh-CN" altLang="en-US" sz="2800" dirty="0">
                <a:solidFill>
                  <a:schemeClr val="tx1"/>
                </a:solidFill>
                <a:latin typeface="微软雅黑" panose="020B0503020204020204" charset="-122"/>
                <a:ea typeface="微软雅黑" panose="020B0503020204020204" charset="-122"/>
                <a:cs typeface="微软雅黑" panose="020B0503020204020204" charset="-122"/>
              </a:rPr>
              <a:t>减数第二次   </a:t>
            </a:r>
            <a:r>
              <a:rPr lang="en-US" altLang="zh-CN" sz="2800" dirty="0">
                <a:solidFill>
                  <a:schemeClr val="tx1"/>
                </a:solidFill>
                <a:latin typeface="微软雅黑" panose="020B0503020204020204" charset="-122"/>
                <a:ea typeface="微软雅黑" panose="020B0503020204020204" charset="-122"/>
                <a:cs typeface="微软雅黑" panose="020B0503020204020204" charset="-122"/>
              </a:rPr>
              <a:t>	   	</a:t>
            </a:r>
            <a:r>
              <a:rPr lang="zh-CN" altLang="en-US" sz="2800" dirty="0">
                <a:solidFill>
                  <a:schemeClr val="tx1"/>
                </a:solidFill>
                <a:latin typeface="微软雅黑" panose="020B0503020204020204" charset="-122"/>
                <a:ea typeface="微软雅黑" panose="020B0503020204020204" charset="-122"/>
                <a:cs typeface="微软雅黑" panose="020B0503020204020204" charset="-122"/>
              </a:rPr>
              <a:t>分裂的实质是</a:t>
            </a:r>
            <a:r>
              <a:rPr lang="en-US" altLang="zh-CN" sz="2800" dirty="0">
                <a:solidFill>
                  <a:schemeClr val="tx1"/>
                </a:solidFill>
                <a:latin typeface="微软雅黑" panose="020B0503020204020204" charset="-122"/>
                <a:ea typeface="微软雅黑" panose="020B0503020204020204" charset="-122"/>
                <a:cs typeface="微软雅黑" panose="020B0503020204020204" charset="-122"/>
              </a:rPr>
              <a:t>__________________</a:t>
            </a:r>
            <a:r>
              <a:rPr lang="zh-CN" altLang="en-US" sz="2800" dirty="0">
                <a:solidFill>
                  <a:schemeClr val="tx1"/>
                </a:solidFill>
                <a:latin typeface="微软雅黑" panose="020B0503020204020204" charset="-122"/>
                <a:ea typeface="微软雅黑" panose="020B0503020204020204" charset="-122"/>
                <a:cs typeface="微软雅黑" panose="020B0503020204020204" charset="-122"/>
              </a:rPr>
              <a:t>。</a:t>
            </a:r>
            <a:endParaRPr lang="zh-CN" altLang="en-US" sz="2800" dirty="0">
              <a:solidFill>
                <a:schemeClr val="tx1"/>
              </a:solidFill>
              <a:latin typeface="微软雅黑" panose="020B0503020204020204" charset="-122"/>
              <a:ea typeface="微软雅黑" panose="020B0503020204020204" charset="-122"/>
              <a:cs typeface="微软雅黑" panose="020B0503020204020204" charset="-122"/>
            </a:endParaRPr>
          </a:p>
          <a:p>
            <a:pPr lvl="0">
              <a:lnSpc>
                <a:spcPct val="110000"/>
              </a:lnSpc>
              <a:buFont typeface="Arial" panose="020B0604020202020204" pitchFamily="34" charset="0"/>
            </a:pPr>
            <a:r>
              <a:rPr lang="zh-CN" altLang="en-US" sz="2800" dirty="0">
                <a:solidFill>
                  <a:schemeClr val="tx1"/>
                </a:solidFill>
                <a:latin typeface="微软雅黑" panose="020B0503020204020204" charset="-122"/>
                <a:ea typeface="微软雅黑" panose="020B0503020204020204" charset="-122"/>
                <a:cs typeface="微软雅黑" panose="020B0503020204020204" charset="-122"/>
              </a:rPr>
              <a:t>（</a:t>
            </a:r>
            <a:r>
              <a:rPr lang="en-US" altLang="zh-CN" sz="2800" dirty="0">
                <a:solidFill>
                  <a:schemeClr val="tx1"/>
                </a:solidFill>
                <a:latin typeface="微软雅黑" panose="020B0503020204020204" charset="-122"/>
                <a:ea typeface="微软雅黑" panose="020B0503020204020204" charset="-122"/>
                <a:cs typeface="微软雅黑" panose="020B0503020204020204" charset="-122"/>
              </a:rPr>
              <a:t>2</a:t>
            </a:r>
            <a:r>
              <a:rPr lang="zh-CN" altLang="en-US" sz="2800" dirty="0">
                <a:solidFill>
                  <a:schemeClr val="tx1"/>
                </a:solidFill>
                <a:latin typeface="微软雅黑" panose="020B0503020204020204" charset="-122"/>
                <a:ea typeface="微软雅黑" panose="020B0503020204020204" charset="-122"/>
                <a:cs typeface="微软雅黑" panose="020B0503020204020204" charset="-122"/>
              </a:rPr>
              <a:t>）染色体数目减半发生在</a:t>
            </a:r>
            <a:r>
              <a:rPr lang="en-US" altLang="zh-CN" sz="2800" dirty="0">
                <a:solidFill>
                  <a:schemeClr val="tx1"/>
                </a:solidFill>
                <a:latin typeface="微软雅黑" panose="020B0503020204020204" charset="-122"/>
                <a:ea typeface="微软雅黑" panose="020B0503020204020204" charset="-122"/>
                <a:cs typeface="微软雅黑" panose="020B0503020204020204" charset="-122"/>
              </a:rPr>
              <a:t>______________</a:t>
            </a:r>
            <a:r>
              <a:rPr lang="zh-CN" altLang="en-US" sz="2800" dirty="0">
                <a:solidFill>
                  <a:schemeClr val="tx1"/>
                </a:solidFill>
                <a:latin typeface="微软雅黑" panose="020B0503020204020204" charset="-122"/>
                <a:ea typeface="微软雅黑" panose="020B0503020204020204" charset="-122"/>
                <a:cs typeface="微软雅黑" panose="020B0503020204020204" charset="-122"/>
              </a:rPr>
              <a:t>。</a:t>
            </a:r>
            <a:endParaRPr lang="zh-CN" altLang="en-US" sz="2800" dirty="0">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35" name="文本框 396327"/>
          <p:cNvSpPr/>
          <p:nvPr/>
        </p:nvSpPr>
        <p:spPr>
          <a:xfrm>
            <a:off x="6263534" y="4757431"/>
            <a:ext cx="2470316" cy="645160"/>
          </a:xfrm>
          <a:prstGeom prst="rect">
            <a:avLst/>
          </a:prstGeom>
          <a:noFill/>
          <a:ln>
            <a:noFill/>
            <a:miter lim="800000"/>
          </a:ln>
        </p:spPr>
        <p:txBody>
          <a:bodyPr wrap="square" anchor="t" anchorCtr="0">
            <a:spAutoFit/>
          </a:bodyP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lvl="0">
              <a:lnSpc>
                <a:spcPct val="150000"/>
              </a:lnSpc>
              <a:spcBef>
                <a:spcPct val="50000"/>
              </a:spcBef>
              <a:buFont typeface="Arial" panose="020B0604020202020204" pitchFamily="34" charset="0"/>
            </a:pPr>
            <a:r>
              <a:rPr lang="zh-CN" altLang="en-US" sz="2400" dirty="0">
                <a:solidFill>
                  <a:srgbClr val="FF0000"/>
                </a:solidFill>
                <a:latin typeface="+mn-ea"/>
                <a:ea typeface="+mn-ea"/>
              </a:rPr>
              <a:t>同源染色体分离</a:t>
            </a:r>
            <a:endParaRPr lang="zh-CN" altLang="en-US" sz="2400" dirty="0">
              <a:solidFill>
                <a:srgbClr val="FF0000"/>
              </a:solidFill>
              <a:latin typeface="+mn-ea"/>
              <a:ea typeface="+mn-ea"/>
            </a:endParaRPr>
          </a:p>
        </p:txBody>
      </p:sp>
      <p:sp>
        <p:nvSpPr>
          <p:cNvPr id="36" name="文本框 396328"/>
          <p:cNvSpPr/>
          <p:nvPr/>
        </p:nvSpPr>
        <p:spPr>
          <a:xfrm>
            <a:off x="4573236" y="5245342"/>
            <a:ext cx="3048882" cy="645160"/>
          </a:xfrm>
          <a:prstGeom prst="rect">
            <a:avLst/>
          </a:prstGeom>
          <a:noFill/>
          <a:ln>
            <a:noFill/>
            <a:miter lim="800000"/>
          </a:ln>
        </p:spPr>
        <p:txBody>
          <a:bodyPr anchor="t" anchorCtr="0">
            <a:spAutoFit/>
          </a:bodyP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lvl="0">
              <a:lnSpc>
                <a:spcPct val="150000"/>
              </a:lnSpc>
              <a:spcBef>
                <a:spcPct val="50000"/>
              </a:spcBef>
              <a:buFont typeface="Arial" panose="020B0604020202020204" pitchFamily="34" charset="0"/>
            </a:pPr>
            <a:r>
              <a:rPr lang="zh-CN" altLang="en-US" sz="2400" dirty="0">
                <a:solidFill>
                  <a:srgbClr val="FF0000"/>
                </a:solidFill>
                <a:latin typeface="+mn-ea"/>
                <a:ea typeface="+mn-ea"/>
              </a:rPr>
              <a:t>姐妹染色单体分离</a:t>
            </a:r>
            <a:endParaRPr lang="zh-CN" altLang="en-US" sz="2400" dirty="0">
              <a:solidFill>
                <a:srgbClr val="FF0000"/>
              </a:solidFill>
              <a:latin typeface="+mn-ea"/>
              <a:ea typeface="+mn-ea"/>
            </a:endParaRPr>
          </a:p>
        </p:txBody>
      </p:sp>
      <p:sp>
        <p:nvSpPr>
          <p:cNvPr id="37" name="文本框 396329"/>
          <p:cNvSpPr/>
          <p:nvPr/>
        </p:nvSpPr>
        <p:spPr>
          <a:xfrm>
            <a:off x="5880853" y="5693840"/>
            <a:ext cx="2466586" cy="645160"/>
          </a:xfrm>
          <a:prstGeom prst="rect">
            <a:avLst/>
          </a:prstGeom>
          <a:noFill/>
          <a:ln>
            <a:noFill/>
            <a:miter lim="800000"/>
          </a:ln>
        </p:spPr>
        <p:txBody>
          <a:bodyPr wrap="square" anchor="t" anchorCtr="0">
            <a:spAutoFit/>
          </a:bodyP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lvl="0">
              <a:lnSpc>
                <a:spcPct val="150000"/>
              </a:lnSpc>
              <a:spcBef>
                <a:spcPct val="50000"/>
              </a:spcBef>
              <a:buFont typeface="Arial" panose="020B0604020202020204" pitchFamily="34" charset="0"/>
            </a:pPr>
            <a:r>
              <a:rPr lang="zh-CN" altLang="en-US" sz="2400" dirty="0">
                <a:solidFill>
                  <a:srgbClr val="FF0000"/>
                </a:solidFill>
                <a:latin typeface="+mn-ea"/>
                <a:ea typeface="+mn-ea"/>
              </a:rPr>
              <a:t>减数第一次分裂</a:t>
            </a:r>
            <a:endParaRPr lang="zh-CN" altLang="en-US" sz="2400" dirty="0">
              <a:solidFill>
                <a:srgbClr val="FF0000"/>
              </a:solidFill>
              <a:latin typeface="+mn-ea"/>
              <a:ea typeface="+mn-ea"/>
            </a:endParaRPr>
          </a:p>
        </p:txBody>
      </p:sp>
      <p:grpSp>
        <p:nvGrpSpPr>
          <p:cNvPr id="42" name="组合 41"/>
          <p:cNvGrpSpPr/>
          <p:nvPr/>
        </p:nvGrpSpPr>
        <p:grpSpPr>
          <a:xfrm>
            <a:off x="1329048" y="2187068"/>
            <a:ext cx="9224414" cy="1920432"/>
            <a:chOff x="1329048" y="2187068"/>
            <a:chExt cx="9224414" cy="1920432"/>
          </a:xfrm>
        </p:grpSpPr>
        <p:sp>
          <p:nvSpPr>
            <p:cNvPr id="17" name="文本框 396291"/>
            <p:cNvSpPr/>
            <p:nvPr/>
          </p:nvSpPr>
          <p:spPr>
            <a:xfrm>
              <a:off x="6019026" y="2207702"/>
              <a:ext cx="991957" cy="1823615"/>
            </a:xfrm>
            <a:prstGeom prst="rect">
              <a:avLst/>
            </a:prstGeom>
            <a:gradFill rotWithShape="0">
              <a:gsLst>
                <a:gs pos="0">
                  <a:srgbClr val="00CCFF">
                    <a:alpha val="62000"/>
                  </a:srgbClr>
                </a:gs>
                <a:gs pos="50000">
                  <a:srgbClr val="FFFFFF"/>
                </a:gs>
                <a:gs pos="100000">
                  <a:srgbClr val="00CCFF">
                    <a:alpha val="62000"/>
                  </a:srgbClr>
                </a:gs>
              </a:gsLst>
              <a:lin ang="5400000" scaled="1"/>
            </a:gradFill>
            <a:ln w="76200">
              <a:pattFill>
                <a:fgClr>
                  <a:schemeClr val="hlink"/>
                </a:fgClr>
                <a:bgClr>
                  <a:srgbClr val="FFFFFF"/>
                </a:bgClr>
              </a:pattFill>
              <a:miter lim="800000"/>
            </a:ln>
          </p:spPr>
          <p:txBody>
            <a:bodyPr anchor="t" anchorCtr="0">
              <a:spAutoFit/>
            </a:bodyP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lvl="0">
                <a:lnSpc>
                  <a:spcPct val="150000"/>
                </a:lnSpc>
                <a:buFont typeface="Arial" panose="020B0604020202020204" pitchFamily="34" charset="0"/>
              </a:pPr>
              <a:r>
                <a:rPr lang="zh-CN" altLang="en-US" sz="2600">
                  <a:solidFill>
                    <a:srgbClr val="000000"/>
                  </a:solidFill>
                  <a:latin typeface="华文中宋" panose="02010600040101010101" pitchFamily="2" charset="-122"/>
                  <a:ea typeface="华文中宋" panose="02010600040101010101" pitchFamily="2" charset="-122"/>
                </a:rPr>
                <a:t>次级精母细胞</a:t>
              </a:r>
              <a:endParaRPr lang="zh-CN" altLang="en-US" sz="2600">
                <a:solidFill>
                  <a:srgbClr val="000000"/>
                </a:solidFill>
                <a:latin typeface="华文中宋" panose="02010600040101010101" pitchFamily="2" charset="-122"/>
                <a:ea typeface="华文中宋" panose="02010600040101010101" pitchFamily="2" charset="-122"/>
              </a:endParaRPr>
            </a:p>
          </p:txBody>
        </p:sp>
        <p:sp>
          <p:nvSpPr>
            <p:cNvPr id="31" name="文本框 396323"/>
            <p:cNvSpPr/>
            <p:nvPr/>
          </p:nvSpPr>
          <p:spPr>
            <a:xfrm>
              <a:off x="1329048" y="2371176"/>
              <a:ext cx="914188" cy="1221205"/>
            </a:xfrm>
            <a:prstGeom prst="rect">
              <a:avLst/>
            </a:prstGeom>
            <a:gradFill rotWithShape="0">
              <a:gsLst>
                <a:gs pos="0">
                  <a:srgbClr val="00CCFF">
                    <a:alpha val="62000"/>
                  </a:srgbClr>
                </a:gs>
                <a:gs pos="50000">
                  <a:srgbClr val="FFFFFF"/>
                </a:gs>
                <a:gs pos="100000">
                  <a:srgbClr val="00CCFF">
                    <a:alpha val="62000"/>
                  </a:srgbClr>
                </a:gs>
              </a:gsLst>
              <a:lin ang="5400000" scaled="1"/>
            </a:gradFill>
            <a:ln w="76200">
              <a:pattFill>
                <a:fgClr>
                  <a:schemeClr val="hlink"/>
                </a:fgClr>
                <a:bgClr>
                  <a:srgbClr val="FFFFFF"/>
                </a:bgClr>
              </a:pattFill>
              <a:miter lim="800000"/>
            </a:ln>
          </p:spPr>
          <p:txBody>
            <a:bodyPr anchor="t" anchorCtr="0">
              <a:spAutoFit/>
            </a:bodyP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lvl="0">
                <a:lnSpc>
                  <a:spcPct val="150000"/>
                </a:lnSpc>
                <a:buFont typeface="Arial" panose="020B0604020202020204" pitchFamily="34" charset="0"/>
              </a:pPr>
              <a:r>
                <a:rPr lang="zh-CN" altLang="en-US" sz="2600" dirty="0">
                  <a:solidFill>
                    <a:srgbClr val="000000"/>
                  </a:solidFill>
                  <a:latin typeface="华文中宋" panose="02010600040101010101" pitchFamily="2" charset="-122"/>
                  <a:ea typeface="华文中宋" panose="02010600040101010101" pitchFamily="2" charset="-122"/>
                </a:rPr>
                <a:t>精原细胞</a:t>
              </a:r>
              <a:endParaRPr lang="zh-CN" altLang="en-US" sz="2600" dirty="0">
                <a:solidFill>
                  <a:srgbClr val="000000"/>
                </a:solidFill>
                <a:latin typeface="华文中宋" panose="02010600040101010101" pitchFamily="2" charset="-122"/>
                <a:ea typeface="华文中宋" panose="02010600040101010101" pitchFamily="2" charset="-122"/>
              </a:endParaRPr>
            </a:p>
          </p:txBody>
        </p:sp>
        <p:sp>
          <p:nvSpPr>
            <p:cNvPr id="32" name="文本框 396324"/>
            <p:cNvSpPr/>
            <p:nvPr/>
          </p:nvSpPr>
          <p:spPr>
            <a:xfrm>
              <a:off x="3200277" y="2187068"/>
              <a:ext cx="990371" cy="1823616"/>
            </a:xfrm>
            <a:prstGeom prst="rect">
              <a:avLst/>
            </a:prstGeom>
            <a:gradFill rotWithShape="0">
              <a:gsLst>
                <a:gs pos="0">
                  <a:srgbClr val="00CCFF">
                    <a:alpha val="62000"/>
                  </a:srgbClr>
                </a:gs>
                <a:gs pos="50000">
                  <a:srgbClr val="FFFFFF"/>
                </a:gs>
                <a:gs pos="100000">
                  <a:srgbClr val="00CCFF">
                    <a:alpha val="62000"/>
                  </a:srgbClr>
                </a:gs>
              </a:gsLst>
              <a:lin ang="5400000" scaled="1"/>
            </a:gradFill>
            <a:ln w="76200">
              <a:pattFill>
                <a:fgClr>
                  <a:schemeClr val="hlink"/>
                </a:fgClr>
                <a:bgClr>
                  <a:srgbClr val="FFFFFF"/>
                </a:bgClr>
              </a:pattFill>
              <a:miter lim="800000"/>
            </a:ln>
          </p:spPr>
          <p:txBody>
            <a:bodyPr anchor="t" anchorCtr="0">
              <a:spAutoFit/>
            </a:bodyP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lvl="0">
                <a:lnSpc>
                  <a:spcPct val="150000"/>
                </a:lnSpc>
                <a:buFont typeface="Arial" panose="020B0604020202020204" pitchFamily="34" charset="0"/>
              </a:pPr>
              <a:r>
                <a:rPr lang="zh-CN" altLang="en-US" sz="2600">
                  <a:solidFill>
                    <a:srgbClr val="000000"/>
                  </a:solidFill>
                  <a:latin typeface="华文中宋" panose="02010600040101010101" pitchFamily="2" charset="-122"/>
                  <a:ea typeface="华文中宋" panose="02010600040101010101" pitchFamily="2" charset="-122"/>
                </a:rPr>
                <a:t>初级精母细胞</a:t>
              </a:r>
              <a:endParaRPr lang="zh-CN" altLang="en-US" sz="2600">
                <a:solidFill>
                  <a:srgbClr val="000000"/>
                </a:solidFill>
                <a:latin typeface="华文中宋" panose="02010600040101010101" pitchFamily="2" charset="-122"/>
                <a:ea typeface="华文中宋" panose="02010600040101010101" pitchFamily="2" charset="-122"/>
              </a:endParaRPr>
            </a:p>
          </p:txBody>
        </p:sp>
        <p:sp>
          <p:nvSpPr>
            <p:cNvPr id="33" name="文本框 396325"/>
            <p:cNvSpPr/>
            <p:nvPr/>
          </p:nvSpPr>
          <p:spPr>
            <a:xfrm>
              <a:off x="8629857" y="2283885"/>
              <a:ext cx="571368" cy="1823615"/>
            </a:xfrm>
            <a:prstGeom prst="rect">
              <a:avLst/>
            </a:prstGeom>
            <a:gradFill rotWithShape="0">
              <a:gsLst>
                <a:gs pos="0">
                  <a:srgbClr val="00CCFF">
                    <a:alpha val="62000"/>
                  </a:srgbClr>
                </a:gs>
                <a:gs pos="50000">
                  <a:srgbClr val="FFFFFF"/>
                </a:gs>
                <a:gs pos="100000">
                  <a:srgbClr val="00CCFF">
                    <a:alpha val="62000"/>
                  </a:srgbClr>
                </a:gs>
              </a:gsLst>
              <a:lin ang="5400000" scaled="1"/>
            </a:gradFill>
            <a:ln w="76200">
              <a:pattFill>
                <a:fgClr>
                  <a:schemeClr val="hlink"/>
                </a:fgClr>
                <a:bgClr>
                  <a:srgbClr val="FFFFFF"/>
                </a:bgClr>
              </a:pattFill>
              <a:miter lim="800000"/>
            </a:ln>
          </p:spPr>
          <p:txBody>
            <a:bodyPr anchor="t" anchorCtr="0">
              <a:spAutoFit/>
            </a:bodyP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lvl="0">
                <a:lnSpc>
                  <a:spcPct val="150000"/>
                </a:lnSpc>
                <a:buFont typeface="Arial" panose="020B0604020202020204" pitchFamily="34" charset="0"/>
              </a:pPr>
              <a:r>
                <a:rPr lang="zh-CN" altLang="en-US" sz="2600">
                  <a:solidFill>
                    <a:srgbClr val="000000"/>
                  </a:solidFill>
                  <a:latin typeface="华文中宋" panose="02010600040101010101" pitchFamily="2" charset="-122"/>
                  <a:ea typeface="华文中宋" panose="02010600040101010101" pitchFamily="2" charset="-122"/>
                </a:rPr>
                <a:t>精细胞</a:t>
              </a:r>
              <a:endParaRPr lang="zh-CN" altLang="en-US" sz="2600">
                <a:solidFill>
                  <a:srgbClr val="000000"/>
                </a:solidFill>
                <a:latin typeface="华文中宋" panose="02010600040101010101" pitchFamily="2" charset="-122"/>
                <a:ea typeface="华文中宋" panose="02010600040101010101" pitchFamily="2" charset="-122"/>
              </a:endParaRPr>
            </a:p>
          </p:txBody>
        </p:sp>
        <p:sp>
          <p:nvSpPr>
            <p:cNvPr id="34" name="文本框 396326"/>
            <p:cNvSpPr/>
            <p:nvPr/>
          </p:nvSpPr>
          <p:spPr>
            <a:xfrm>
              <a:off x="9982094" y="2283885"/>
              <a:ext cx="571368" cy="1823615"/>
            </a:xfrm>
            <a:prstGeom prst="rect">
              <a:avLst/>
            </a:prstGeom>
            <a:gradFill rotWithShape="0">
              <a:gsLst>
                <a:gs pos="0">
                  <a:srgbClr val="00CCFF">
                    <a:alpha val="62000"/>
                  </a:srgbClr>
                </a:gs>
                <a:gs pos="50000">
                  <a:srgbClr val="FFFFFF"/>
                </a:gs>
                <a:gs pos="100000">
                  <a:srgbClr val="00CCFF">
                    <a:alpha val="62000"/>
                  </a:srgbClr>
                </a:gs>
              </a:gsLst>
              <a:lin ang="5400000" scaled="1"/>
            </a:gradFill>
            <a:ln w="76200">
              <a:pattFill>
                <a:fgClr>
                  <a:schemeClr val="hlink"/>
                </a:fgClr>
                <a:bgClr>
                  <a:srgbClr val="FFFFFF"/>
                </a:bgClr>
              </a:pattFill>
              <a:miter lim="800000"/>
            </a:ln>
          </p:spPr>
          <p:txBody>
            <a:bodyPr anchor="t" anchorCtr="0">
              <a:spAutoFit/>
            </a:bodyP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lvl="0">
                <a:lnSpc>
                  <a:spcPct val="150000"/>
                </a:lnSpc>
                <a:buFont typeface="Arial" panose="020B0604020202020204" pitchFamily="34" charset="0"/>
              </a:pPr>
              <a:r>
                <a:rPr lang="zh-CN" altLang="en-US" sz="2600">
                  <a:solidFill>
                    <a:srgbClr val="000000"/>
                  </a:solidFill>
                  <a:latin typeface="华文中宋" panose="02010600040101010101" pitchFamily="2" charset="-122"/>
                  <a:ea typeface="华文中宋" panose="02010600040101010101" pitchFamily="2" charset="-122"/>
                </a:rPr>
                <a:t>精</a:t>
              </a:r>
              <a:endParaRPr lang="zh-CN" altLang="en-US" sz="2600">
                <a:solidFill>
                  <a:srgbClr val="000000"/>
                </a:solidFill>
                <a:latin typeface="华文中宋" panose="02010600040101010101" pitchFamily="2" charset="-122"/>
                <a:ea typeface="华文中宋" panose="02010600040101010101" pitchFamily="2" charset="-122"/>
              </a:endParaRPr>
            </a:p>
            <a:p>
              <a:pPr lvl="0">
                <a:lnSpc>
                  <a:spcPct val="150000"/>
                </a:lnSpc>
                <a:buFont typeface="Arial" panose="020B0604020202020204" pitchFamily="34" charset="0"/>
              </a:pPr>
              <a:endParaRPr lang="zh-CN" altLang="en-US" sz="2600">
                <a:solidFill>
                  <a:srgbClr val="000000"/>
                </a:solidFill>
                <a:latin typeface="华文中宋" panose="02010600040101010101" pitchFamily="2" charset="-122"/>
                <a:ea typeface="华文中宋" panose="02010600040101010101" pitchFamily="2" charset="-122"/>
              </a:endParaRPr>
            </a:p>
            <a:p>
              <a:pPr lvl="0">
                <a:lnSpc>
                  <a:spcPct val="150000"/>
                </a:lnSpc>
                <a:buFont typeface="Arial" panose="020B0604020202020204" pitchFamily="34" charset="0"/>
              </a:pPr>
              <a:r>
                <a:rPr lang="zh-CN" altLang="en-US" sz="2600">
                  <a:solidFill>
                    <a:srgbClr val="000000"/>
                  </a:solidFill>
                  <a:latin typeface="华文中宋" panose="02010600040101010101" pitchFamily="2" charset="-122"/>
                  <a:ea typeface="华文中宋" panose="02010600040101010101" pitchFamily="2" charset="-122"/>
                </a:rPr>
                <a:t>子</a:t>
              </a:r>
              <a:endParaRPr lang="zh-CN" altLang="en-US" sz="2600">
                <a:solidFill>
                  <a:srgbClr val="000000"/>
                </a:solidFill>
                <a:latin typeface="华文中宋" panose="02010600040101010101" pitchFamily="2" charset="-122"/>
                <a:ea typeface="华文中宋" panose="02010600040101010101" pitchFamily="2" charset="-122"/>
              </a:endParaRPr>
            </a:p>
          </p:txBody>
        </p:sp>
        <p:sp>
          <p:nvSpPr>
            <p:cNvPr id="38" name="直接连接符 396292"/>
            <p:cNvSpPr>
              <a:spLocks noChangeShapeType="1"/>
            </p:cNvSpPr>
            <p:nvPr/>
          </p:nvSpPr>
          <p:spPr bwMode="auto">
            <a:xfrm>
              <a:off x="2362271" y="3047294"/>
              <a:ext cx="761824" cy="0"/>
            </a:xfrm>
            <a:prstGeom prst="line">
              <a:avLst/>
            </a:prstGeom>
            <a:noFill/>
            <a:ln w="28575" cap="sq">
              <a:solidFill>
                <a:schemeClr val="tx1"/>
              </a:solidFill>
              <a:round/>
              <a:headEnd type="none" w="sm" len="sm"/>
              <a:tailEnd type="triangle" w="sm" len="sm"/>
            </a:ln>
          </p:spPr>
          <p:txBody>
            <a:bodyPr anchor="t"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a:lnSpc>
                  <a:spcPct val="150000"/>
                </a:lnSpc>
              </a:pPr>
              <a:endParaRPr lang="zh-CN" altLang="en-US" sz="2600">
                <a:ea typeface="微软雅黑" panose="020B0503020204020204" charset="-122"/>
              </a:endParaRPr>
            </a:p>
          </p:txBody>
        </p:sp>
        <p:cxnSp>
          <p:nvCxnSpPr>
            <p:cNvPr id="39" name="直接连接符 396294"/>
            <p:cNvCxnSpPr/>
            <p:nvPr/>
          </p:nvCxnSpPr>
          <p:spPr>
            <a:xfrm flipV="1">
              <a:off x="4266830" y="3047294"/>
              <a:ext cx="1599830" cy="0"/>
            </a:xfrm>
            <a:prstGeom prst="line">
              <a:avLst/>
            </a:prstGeom>
            <a:noFill/>
            <a:ln w="28575" cap="sq">
              <a:solidFill>
                <a:schemeClr val="tx1"/>
              </a:solidFill>
              <a:round/>
              <a:tailEnd type="triangle" w="sm" len="sm"/>
            </a:ln>
          </p:spPr>
        </p:cxnSp>
        <p:sp>
          <p:nvSpPr>
            <p:cNvPr id="40" name="直接连接符 396295"/>
            <p:cNvSpPr>
              <a:spLocks noChangeShapeType="1"/>
            </p:cNvSpPr>
            <p:nvPr/>
          </p:nvSpPr>
          <p:spPr bwMode="auto">
            <a:xfrm>
              <a:off x="7114146" y="3047294"/>
              <a:ext cx="1295100" cy="0"/>
            </a:xfrm>
            <a:prstGeom prst="line">
              <a:avLst/>
            </a:prstGeom>
            <a:noFill/>
            <a:ln w="28575" cap="sq">
              <a:solidFill>
                <a:schemeClr val="tx1"/>
              </a:solidFill>
              <a:round/>
              <a:headEnd type="none" w="sm" len="sm"/>
              <a:tailEnd type="triangle" w="sm" len="sm"/>
            </a:ln>
          </p:spPr>
          <p:txBody>
            <a:bodyPr anchor="t"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a:lnSpc>
                  <a:spcPct val="150000"/>
                </a:lnSpc>
              </a:pPr>
              <a:endParaRPr lang="zh-CN" altLang="en-US" sz="2600">
                <a:ea typeface="微软雅黑" panose="020B0503020204020204" charset="-122"/>
              </a:endParaRPr>
            </a:p>
          </p:txBody>
        </p:sp>
        <p:sp>
          <p:nvSpPr>
            <p:cNvPr id="41" name="直接连接符 396296"/>
            <p:cNvSpPr>
              <a:spLocks noChangeShapeType="1"/>
            </p:cNvSpPr>
            <p:nvPr/>
          </p:nvSpPr>
          <p:spPr bwMode="auto">
            <a:xfrm>
              <a:off x="9220271" y="3031423"/>
              <a:ext cx="685641" cy="0"/>
            </a:xfrm>
            <a:prstGeom prst="line">
              <a:avLst/>
            </a:prstGeom>
            <a:noFill/>
            <a:ln w="28575" cap="sq">
              <a:solidFill>
                <a:schemeClr val="tx1"/>
              </a:solidFill>
              <a:round/>
              <a:headEnd type="none" w="sm" len="sm"/>
              <a:tailEnd type="triangle" w="sm" len="sm"/>
            </a:ln>
          </p:spPr>
          <p:txBody>
            <a:bodyPr anchor="t"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a:lnSpc>
                  <a:spcPct val="150000"/>
                </a:lnSpc>
              </a:pPr>
              <a:endParaRPr lang="zh-CN" altLang="en-US" sz="2600">
                <a:ea typeface="微软雅黑" panose="020B0503020204020204" charset="-122"/>
              </a:endParaRPr>
            </a:p>
          </p:txBody>
        </p:sp>
      </p:grpSp>
      <p:sp>
        <p:nvSpPr>
          <p:cNvPr id="51" name="文本框 50"/>
          <p:cNvSpPr txBox="1"/>
          <p:nvPr/>
        </p:nvSpPr>
        <p:spPr>
          <a:xfrm>
            <a:off x="1412334" y="3959362"/>
            <a:ext cx="871341" cy="656718"/>
          </a:xfrm>
          <a:prstGeom prst="rect">
            <a:avLst/>
          </a:prstGeom>
          <a:noFill/>
        </p:spPr>
        <p:txBody>
          <a:bodyPr wrap="square">
            <a:spAutoFit/>
          </a:bodyPr>
          <a:lstStyle/>
          <a:p>
            <a:pPr fontAlgn="base">
              <a:lnSpc>
                <a:spcPct val="150000"/>
              </a:lnSpc>
              <a:spcBef>
                <a:spcPct val="0"/>
              </a:spcBef>
              <a:spcAft>
                <a:spcPct val="0"/>
              </a:spcAft>
            </a:pPr>
            <a:r>
              <a:rPr lang="en-US" altLang="zh-CN" sz="2800" b="1" dirty="0">
                <a:solidFill>
                  <a:srgbClr val="000000"/>
                </a:solidFill>
                <a:latin typeface="Times New Roman" panose="02020603050405020304" pitchFamily="18" charset="0"/>
                <a:ea typeface="宋体" panose="02010600030101010101" pitchFamily="2" charset="-122"/>
              </a:rPr>
              <a:t>1</a:t>
            </a:r>
            <a:r>
              <a:rPr lang="zh-CN" altLang="en-US" sz="2800" b="1" dirty="0">
                <a:solidFill>
                  <a:srgbClr val="000000"/>
                </a:solidFill>
                <a:latin typeface="Times New Roman" panose="02020603050405020304" pitchFamily="18" charset="0"/>
                <a:ea typeface="宋体" panose="02010600030101010101" pitchFamily="2" charset="-122"/>
              </a:rPr>
              <a:t>个</a:t>
            </a:r>
            <a:endParaRPr lang="zh-CN" altLang="en-US" sz="2800" b="1" dirty="0">
              <a:solidFill>
                <a:srgbClr val="000000"/>
              </a:solidFill>
              <a:latin typeface="Times New Roman" panose="02020603050405020304" pitchFamily="18" charset="0"/>
              <a:ea typeface="宋体" panose="02010600030101010101" pitchFamily="2" charset="-122"/>
            </a:endParaRPr>
          </a:p>
        </p:txBody>
      </p:sp>
      <p:sp>
        <p:nvSpPr>
          <p:cNvPr id="57" name="文本框 56"/>
          <p:cNvSpPr txBox="1"/>
          <p:nvPr/>
        </p:nvSpPr>
        <p:spPr>
          <a:xfrm>
            <a:off x="358273" y="5072546"/>
            <a:ext cx="1071558" cy="532582"/>
          </a:xfrm>
          <a:prstGeom prst="rect">
            <a:avLst/>
          </a:prstGeom>
          <a:noFill/>
        </p:spPr>
        <p:txBody>
          <a:bodyPr wrap="square">
            <a:spAutoFit/>
          </a:bodyPr>
          <a:lstStyle/>
          <a:p>
            <a:pPr lvl="0">
              <a:lnSpc>
                <a:spcPct val="110000"/>
              </a:lnSpc>
              <a:buFont typeface="Arial" panose="020B0604020202020204" pitchFamily="34" charset="0"/>
            </a:pPr>
            <a:r>
              <a:rPr lang="zh-CN" altLang="en-US" sz="2800" b="1" dirty="0">
                <a:solidFill>
                  <a:srgbClr val="FF0000"/>
                </a:solidFill>
              </a:rPr>
              <a:t>思考：</a:t>
            </a:r>
            <a:endParaRPr lang="zh-CN" altLang="en-US" sz="2800" b="1" dirty="0">
              <a:solidFill>
                <a:srgbClr val="FF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cBhvr additive="base">
                                        <p:cTn id="7" dur="500" fill="hold"/>
                                        <p:tgtEl>
                                          <p:spTgt spid="45"/>
                                        </p:tgtEl>
                                        <p:attrNameLst>
                                          <p:attrName>ppt_x</p:attrName>
                                        </p:attrNameLst>
                                      </p:cBhvr>
                                      <p:tavLst>
                                        <p:tav tm="0">
                                          <p:val>
                                            <p:strVal val="#ppt_x"/>
                                          </p:val>
                                        </p:tav>
                                        <p:tav tm="100000">
                                          <p:val>
                                            <p:strVal val="#ppt_x"/>
                                          </p:val>
                                        </p:tav>
                                      </p:tavLst>
                                    </p:anim>
                                    <p:anim calcmode="lin" valueType="num">
                                      <p:cBhvr additive="base">
                                        <p:cTn id="8"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6"/>
                                        </p:tgtEl>
                                        <p:attrNameLst>
                                          <p:attrName>style.visibility</p:attrName>
                                        </p:attrNameLst>
                                      </p:cBhvr>
                                      <p:to>
                                        <p:strVal val="visible"/>
                                      </p:to>
                                    </p:set>
                                    <p:anim calcmode="lin" valueType="num">
                                      <p:cBhvr additive="base">
                                        <p:cTn id="13" dur="500" fill="hold"/>
                                        <p:tgtEl>
                                          <p:spTgt spid="46"/>
                                        </p:tgtEl>
                                        <p:attrNameLst>
                                          <p:attrName>ppt_x</p:attrName>
                                        </p:attrNameLst>
                                      </p:cBhvr>
                                      <p:tavLst>
                                        <p:tav tm="0">
                                          <p:val>
                                            <p:strVal val="#ppt_x"/>
                                          </p:val>
                                        </p:tav>
                                        <p:tav tm="100000">
                                          <p:val>
                                            <p:strVal val="#ppt_x"/>
                                          </p:val>
                                        </p:tav>
                                      </p:tavLst>
                                    </p:anim>
                                    <p:anim calcmode="lin" valueType="num">
                                      <p:cBhvr additive="base">
                                        <p:cTn id="14"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7"/>
                                        </p:tgtEl>
                                        <p:attrNameLst>
                                          <p:attrName>style.visibility</p:attrName>
                                        </p:attrNameLst>
                                      </p:cBhvr>
                                      <p:to>
                                        <p:strVal val="visible"/>
                                      </p:to>
                                    </p:set>
                                    <p:anim calcmode="lin" valueType="num">
                                      <p:cBhvr additive="base">
                                        <p:cTn id="19" dur="500" fill="hold"/>
                                        <p:tgtEl>
                                          <p:spTgt spid="47"/>
                                        </p:tgtEl>
                                        <p:attrNameLst>
                                          <p:attrName>ppt_x</p:attrName>
                                        </p:attrNameLst>
                                      </p:cBhvr>
                                      <p:tavLst>
                                        <p:tav tm="0">
                                          <p:val>
                                            <p:strVal val="#ppt_x"/>
                                          </p:val>
                                        </p:tav>
                                        <p:tav tm="100000">
                                          <p:val>
                                            <p:strVal val="#ppt_x"/>
                                          </p:val>
                                        </p:tav>
                                      </p:tavLst>
                                    </p:anim>
                                    <p:anim calcmode="lin" valueType="num">
                                      <p:cBhvr additive="base">
                                        <p:cTn id="20"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8"/>
                                        </p:tgtEl>
                                        <p:attrNameLst>
                                          <p:attrName>style.visibility</p:attrName>
                                        </p:attrNameLst>
                                      </p:cBhvr>
                                      <p:to>
                                        <p:strVal val="visible"/>
                                      </p:to>
                                    </p:set>
                                    <p:anim calcmode="lin" valueType="num">
                                      <p:cBhvr additive="base">
                                        <p:cTn id="25" dur="500" fill="hold"/>
                                        <p:tgtEl>
                                          <p:spTgt spid="48"/>
                                        </p:tgtEl>
                                        <p:attrNameLst>
                                          <p:attrName>ppt_x</p:attrName>
                                        </p:attrNameLst>
                                      </p:cBhvr>
                                      <p:tavLst>
                                        <p:tav tm="0">
                                          <p:val>
                                            <p:strVal val="#ppt_x"/>
                                          </p:val>
                                        </p:tav>
                                        <p:tav tm="100000">
                                          <p:val>
                                            <p:strVal val="#ppt_x"/>
                                          </p:val>
                                        </p:tav>
                                      </p:tavLst>
                                    </p:anim>
                                    <p:anim calcmode="lin" valueType="num">
                                      <p:cBhvr additive="base">
                                        <p:cTn id="26"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2"/>
                                        </p:tgtEl>
                                        <p:attrNameLst>
                                          <p:attrName>style.visibility</p:attrName>
                                        </p:attrNameLst>
                                      </p:cBhvr>
                                      <p:to>
                                        <p:strVal val="visible"/>
                                      </p:to>
                                    </p:set>
                                    <p:anim calcmode="lin" valueType="num">
                                      <p:cBhvr additive="base">
                                        <p:cTn id="31" dur="500" fill="hold"/>
                                        <p:tgtEl>
                                          <p:spTgt spid="52"/>
                                        </p:tgtEl>
                                        <p:attrNameLst>
                                          <p:attrName>ppt_x</p:attrName>
                                        </p:attrNameLst>
                                      </p:cBhvr>
                                      <p:tavLst>
                                        <p:tav tm="0">
                                          <p:val>
                                            <p:strVal val="#ppt_x"/>
                                          </p:val>
                                        </p:tav>
                                        <p:tav tm="100000">
                                          <p:val>
                                            <p:strVal val="#ppt_x"/>
                                          </p:val>
                                        </p:tav>
                                      </p:tavLst>
                                    </p:anim>
                                    <p:anim calcmode="lin" valueType="num">
                                      <p:cBhvr additive="base">
                                        <p:cTn id="32"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53"/>
                                        </p:tgtEl>
                                        <p:attrNameLst>
                                          <p:attrName>style.visibility</p:attrName>
                                        </p:attrNameLst>
                                      </p:cBhvr>
                                      <p:to>
                                        <p:strVal val="visible"/>
                                      </p:to>
                                    </p:set>
                                    <p:anim calcmode="lin" valueType="num">
                                      <p:cBhvr additive="base">
                                        <p:cTn id="37" dur="500" fill="hold"/>
                                        <p:tgtEl>
                                          <p:spTgt spid="53"/>
                                        </p:tgtEl>
                                        <p:attrNameLst>
                                          <p:attrName>ppt_x</p:attrName>
                                        </p:attrNameLst>
                                      </p:cBhvr>
                                      <p:tavLst>
                                        <p:tav tm="0">
                                          <p:val>
                                            <p:strVal val="#ppt_x"/>
                                          </p:val>
                                        </p:tav>
                                        <p:tav tm="100000">
                                          <p:val>
                                            <p:strVal val="#ppt_x"/>
                                          </p:val>
                                        </p:tav>
                                      </p:tavLst>
                                    </p:anim>
                                    <p:anim calcmode="lin" valueType="num">
                                      <p:cBhvr additive="base">
                                        <p:cTn id="38"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54"/>
                                        </p:tgtEl>
                                        <p:attrNameLst>
                                          <p:attrName>style.visibility</p:attrName>
                                        </p:attrNameLst>
                                      </p:cBhvr>
                                      <p:to>
                                        <p:strVal val="visible"/>
                                      </p:to>
                                    </p:set>
                                    <p:anim calcmode="lin" valueType="num">
                                      <p:cBhvr additive="base">
                                        <p:cTn id="43" dur="500" fill="hold"/>
                                        <p:tgtEl>
                                          <p:spTgt spid="54"/>
                                        </p:tgtEl>
                                        <p:attrNameLst>
                                          <p:attrName>ppt_x</p:attrName>
                                        </p:attrNameLst>
                                      </p:cBhvr>
                                      <p:tavLst>
                                        <p:tav tm="0">
                                          <p:val>
                                            <p:strVal val="#ppt_x"/>
                                          </p:val>
                                        </p:tav>
                                        <p:tav tm="100000">
                                          <p:val>
                                            <p:strVal val="#ppt_x"/>
                                          </p:val>
                                        </p:tav>
                                      </p:tavLst>
                                    </p:anim>
                                    <p:anim calcmode="lin" valueType="num">
                                      <p:cBhvr additive="base">
                                        <p:cTn id="44" dur="500" fill="hold"/>
                                        <p:tgtEl>
                                          <p:spTgt spid="54"/>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55"/>
                                        </p:tgtEl>
                                        <p:attrNameLst>
                                          <p:attrName>style.visibility</p:attrName>
                                        </p:attrNameLst>
                                      </p:cBhvr>
                                      <p:to>
                                        <p:strVal val="visible"/>
                                      </p:to>
                                    </p:set>
                                    <p:anim calcmode="lin" valueType="num">
                                      <p:cBhvr additive="base">
                                        <p:cTn id="49" dur="500" fill="hold"/>
                                        <p:tgtEl>
                                          <p:spTgt spid="55"/>
                                        </p:tgtEl>
                                        <p:attrNameLst>
                                          <p:attrName>ppt_x</p:attrName>
                                        </p:attrNameLst>
                                      </p:cBhvr>
                                      <p:tavLst>
                                        <p:tav tm="0">
                                          <p:val>
                                            <p:strVal val="#ppt_x"/>
                                          </p:val>
                                        </p:tav>
                                        <p:tav tm="100000">
                                          <p:val>
                                            <p:strVal val="#ppt_x"/>
                                          </p:val>
                                        </p:tav>
                                      </p:tavLst>
                                    </p:anim>
                                    <p:anim calcmode="lin" valueType="num">
                                      <p:cBhvr additive="base">
                                        <p:cTn id="50"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0"/>
                                        </p:tgtEl>
                                        <p:attrNameLst>
                                          <p:attrName>style.visibility</p:attrName>
                                        </p:attrNameLst>
                                      </p:cBhvr>
                                      <p:to>
                                        <p:strVal val="visible"/>
                                      </p:to>
                                    </p:set>
                                    <p:anim calcmode="lin" valueType="num">
                                      <p:cBhvr additive="base">
                                        <p:cTn id="55" dur="500" fill="hold"/>
                                        <p:tgtEl>
                                          <p:spTgt spid="30"/>
                                        </p:tgtEl>
                                        <p:attrNameLst>
                                          <p:attrName>ppt_x</p:attrName>
                                        </p:attrNameLst>
                                      </p:cBhvr>
                                      <p:tavLst>
                                        <p:tav tm="0">
                                          <p:val>
                                            <p:strVal val="#ppt_x"/>
                                          </p:val>
                                        </p:tav>
                                        <p:tav tm="100000">
                                          <p:val>
                                            <p:strVal val="#ppt_x"/>
                                          </p:val>
                                        </p:tav>
                                      </p:tavLst>
                                    </p:anim>
                                    <p:anim calcmode="lin" valueType="num">
                                      <p:cBhvr additive="base">
                                        <p:cTn id="56"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35"/>
                                        </p:tgtEl>
                                        <p:attrNameLst>
                                          <p:attrName>style.visibility</p:attrName>
                                        </p:attrNameLst>
                                      </p:cBhvr>
                                      <p:to>
                                        <p:strVal val="visible"/>
                                      </p:to>
                                    </p:set>
                                    <p:anim calcmode="lin" valueType="num">
                                      <p:cBhvr additive="base">
                                        <p:cTn id="61" dur="500" fill="hold"/>
                                        <p:tgtEl>
                                          <p:spTgt spid="35"/>
                                        </p:tgtEl>
                                        <p:attrNameLst>
                                          <p:attrName>ppt_x</p:attrName>
                                        </p:attrNameLst>
                                      </p:cBhvr>
                                      <p:tavLst>
                                        <p:tav tm="0">
                                          <p:val>
                                            <p:strVal val="#ppt_x"/>
                                          </p:val>
                                        </p:tav>
                                        <p:tav tm="100000">
                                          <p:val>
                                            <p:strVal val="#ppt_x"/>
                                          </p:val>
                                        </p:tav>
                                      </p:tavLst>
                                    </p:anim>
                                    <p:anim calcmode="lin" valueType="num">
                                      <p:cBhvr additive="base">
                                        <p:cTn id="62"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36"/>
                                        </p:tgtEl>
                                        <p:attrNameLst>
                                          <p:attrName>style.visibility</p:attrName>
                                        </p:attrNameLst>
                                      </p:cBhvr>
                                      <p:to>
                                        <p:strVal val="visible"/>
                                      </p:to>
                                    </p:set>
                                    <p:anim calcmode="lin" valueType="num">
                                      <p:cBhvr additive="base">
                                        <p:cTn id="67" dur="500" fill="hold"/>
                                        <p:tgtEl>
                                          <p:spTgt spid="36"/>
                                        </p:tgtEl>
                                        <p:attrNameLst>
                                          <p:attrName>ppt_x</p:attrName>
                                        </p:attrNameLst>
                                      </p:cBhvr>
                                      <p:tavLst>
                                        <p:tav tm="0">
                                          <p:val>
                                            <p:strVal val="#ppt_x"/>
                                          </p:val>
                                        </p:tav>
                                        <p:tav tm="100000">
                                          <p:val>
                                            <p:strVal val="#ppt_x"/>
                                          </p:val>
                                        </p:tav>
                                      </p:tavLst>
                                    </p:anim>
                                    <p:anim calcmode="lin" valueType="num">
                                      <p:cBhvr additive="base">
                                        <p:cTn id="68"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37"/>
                                        </p:tgtEl>
                                        <p:attrNameLst>
                                          <p:attrName>style.visibility</p:attrName>
                                        </p:attrNameLst>
                                      </p:cBhvr>
                                      <p:to>
                                        <p:strVal val="visible"/>
                                      </p:to>
                                    </p:set>
                                    <p:anim calcmode="lin" valueType="num">
                                      <p:cBhvr additive="base">
                                        <p:cTn id="73" dur="500" fill="hold"/>
                                        <p:tgtEl>
                                          <p:spTgt spid="37"/>
                                        </p:tgtEl>
                                        <p:attrNameLst>
                                          <p:attrName>ppt_x</p:attrName>
                                        </p:attrNameLst>
                                      </p:cBhvr>
                                      <p:tavLst>
                                        <p:tav tm="0">
                                          <p:val>
                                            <p:strVal val="#ppt_x"/>
                                          </p:val>
                                        </p:tav>
                                        <p:tav tm="100000">
                                          <p:val>
                                            <p:strVal val="#ppt_x"/>
                                          </p:val>
                                        </p:tav>
                                      </p:tavLst>
                                    </p:anim>
                                    <p:anim calcmode="lin" valueType="num">
                                      <p:cBhvr additive="base">
                                        <p:cTn id="74"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5" grpId="0"/>
      <p:bldP spid="36" grpId="0"/>
      <p:bldP spid="3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ChangeArrowheads="1"/>
          </p:cNvSpPr>
          <p:nvPr>
            <p:custDataLst>
              <p:tags r:id="rId1"/>
            </p:custDataLst>
          </p:nvPr>
        </p:nvSpPr>
        <p:spPr bwMode="auto">
          <a:xfrm>
            <a:off x="2077085" y="2186305"/>
            <a:ext cx="8424863" cy="3928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indent="0" algn="l" fontAlgn="auto">
              <a:lnSpc>
                <a:spcPct val="130000"/>
              </a:lnSpc>
              <a:buFont typeface="Arial" panose="020B0604020202020204" pitchFamily="34" charset="0"/>
              <a:buNone/>
              <a:defRPr/>
            </a:pPr>
            <a:r>
              <a:rPr lang="en-US" altLang="zh-CN" sz="2400" b="1">
                <a:solidFill>
                  <a:schemeClr val="tx1"/>
                </a:solidFill>
                <a:latin typeface="+mn-ea"/>
                <a:ea typeface="+mn-ea"/>
              </a:rPr>
              <a:t>①</a:t>
            </a:r>
            <a:r>
              <a:rPr lang="zh-CN" altLang="en-US" sz="2400" b="1">
                <a:solidFill>
                  <a:schemeClr val="tx1"/>
                </a:solidFill>
                <a:latin typeface="+mn-ea"/>
                <a:ea typeface="+mn-ea"/>
              </a:rPr>
              <a:t>染色体复制发生在</a:t>
            </a:r>
            <a:r>
              <a:rPr lang="zh-CN" altLang="en-US" sz="2400" b="1" u="sng">
                <a:solidFill>
                  <a:schemeClr val="tx1"/>
                </a:solidFill>
                <a:latin typeface="+mn-ea"/>
                <a:ea typeface="+mn-ea"/>
              </a:rPr>
              <a:t> </a:t>
            </a:r>
            <a:r>
              <a:rPr lang="en-US" altLang="zh-CN" sz="2400" b="1" u="sng">
                <a:solidFill>
                  <a:schemeClr val="tx1"/>
                </a:solidFill>
                <a:latin typeface="+mn-ea"/>
                <a:ea typeface="+mn-ea"/>
              </a:rPr>
              <a:t>                                            </a:t>
            </a:r>
            <a:r>
              <a:rPr lang="zh-CN" altLang="en-US" sz="2400" b="1">
                <a:solidFill>
                  <a:schemeClr val="tx1"/>
                </a:solidFill>
                <a:latin typeface="+mn-ea"/>
                <a:ea typeface="+mn-ea"/>
              </a:rPr>
              <a:t>；</a:t>
            </a:r>
            <a:r>
              <a:rPr lang="zh-CN" altLang="en-US" sz="2400" b="1" u="sng">
                <a:solidFill>
                  <a:schemeClr val="tx1"/>
                </a:solidFill>
                <a:latin typeface="+mn-ea"/>
                <a:ea typeface="+mn-ea"/>
              </a:rPr>
              <a:t>      </a:t>
            </a:r>
            <a:endParaRPr lang="zh-CN" altLang="en-US" sz="2400" b="1" u="sng">
              <a:solidFill>
                <a:schemeClr val="tx1"/>
              </a:solidFill>
              <a:latin typeface="+mn-ea"/>
              <a:ea typeface="+mn-ea"/>
            </a:endParaRPr>
          </a:p>
          <a:p>
            <a:pPr indent="0" algn="l" fontAlgn="auto">
              <a:lnSpc>
                <a:spcPct val="130000"/>
              </a:lnSpc>
              <a:buFont typeface="Arial" panose="020B0604020202020204" pitchFamily="34" charset="0"/>
              <a:buNone/>
              <a:defRPr/>
            </a:pPr>
            <a:r>
              <a:rPr lang="zh-CN" altLang="en-US" sz="2400" b="1">
                <a:solidFill>
                  <a:schemeClr val="tx1"/>
                </a:solidFill>
                <a:latin typeface="+mn-ea"/>
                <a:ea typeface="+mn-ea"/>
              </a:rPr>
              <a:t>②同源染色体的联会发生在</a:t>
            </a:r>
            <a:r>
              <a:rPr lang="zh-CN" altLang="en-US" sz="2400" b="1" u="sng">
                <a:solidFill>
                  <a:schemeClr val="tx1"/>
                </a:solidFill>
                <a:latin typeface="+mn-ea"/>
                <a:ea typeface="+mn-ea"/>
              </a:rPr>
              <a:t> </a:t>
            </a:r>
            <a:r>
              <a:rPr lang="en-US" altLang="zh-CN" sz="2400" b="1" u="sng">
                <a:solidFill>
                  <a:schemeClr val="tx1"/>
                </a:solidFill>
                <a:latin typeface="+mn-ea"/>
                <a:ea typeface="+mn-ea"/>
              </a:rPr>
              <a:t>                                   </a:t>
            </a:r>
            <a:r>
              <a:rPr lang="zh-CN" sz="2400" b="1">
                <a:solidFill>
                  <a:schemeClr val="tx1"/>
                </a:solidFill>
                <a:latin typeface="+mn-ea"/>
                <a:ea typeface="+mn-ea"/>
              </a:rPr>
              <a:t>；</a:t>
            </a:r>
            <a:endParaRPr lang="zh-CN" altLang="en-US" sz="2400" b="1">
              <a:solidFill>
                <a:schemeClr val="tx1"/>
              </a:solidFill>
              <a:latin typeface="+mn-ea"/>
              <a:ea typeface="+mn-ea"/>
            </a:endParaRPr>
          </a:p>
          <a:p>
            <a:pPr indent="0" algn="l" fontAlgn="auto">
              <a:lnSpc>
                <a:spcPct val="130000"/>
              </a:lnSpc>
              <a:buFont typeface="Arial" panose="020B0604020202020204" pitchFamily="34" charset="0"/>
              <a:buNone/>
              <a:defRPr/>
            </a:pPr>
            <a:r>
              <a:rPr lang="zh-CN" altLang="en-US" sz="2400" b="1">
                <a:solidFill>
                  <a:schemeClr val="tx1"/>
                </a:solidFill>
                <a:latin typeface="+mn-ea"/>
                <a:ea typeface="+mn-ea"/>
              </a:rPr>
              <a:t>③同源染色体分离，</a:t>
            </a:r>
            <a:r>
              <a:rPr kumimoji="1" lang="zh-CN" altLang="en-US" sz="2400" b="1">
                <a:solidFill>
                  <a:schemeClr val="tx1"/>
                </a:solidFill>
                <a:latin typeface="+mn-ea"/>
                <a:ea typeface="+mn-ea"/>
              </a:rPr>
              <a:t>非同源染色体自由组合</a:t>
            </a:r>
            <a:r>
              <a:rPr lang="zh-CN" altLang="en-US" sz="2400" b="1">
                <a:solidFill>
                  <a:schemeClr val="tx1"/>
                </a:solidFill>
                <a:latin typeface="+mn-ea"/>
                <a:ea typeface="+mn-ea"/>
              </a:rPr>
              <a:t>发生在：</a:t>
            </a:r>
            <a:endParaRPr lang="en-US" altLang="zh-CN" sz="2400" b="1">
              <a:solidFill>
                <a:schemeClr val="tx1"/>
              </a:solidFill>
              <a:latin typeface="+mn-ea"/>
              <a:ea typeface="+mn-ea"/>
            </a:endParaRPr>
          </a:p>
          <a:p>
            <a:pPr indent="0" algn="l" fontAlgn="auto">
              <a:lnSpc>
                <a:spcPct val="130000"/>
              </a:lnSpc>
              <a:buFont typeface="Arial" panose="020B0604020202020204" pitchFamily="34" charset="0"/>
              <a:buNone/>
              <a:defRPr/>
            </a:pPr>
            <a:r>
              <a:rPr lang="zh-CN" altLang="en-US" sz="2400" b="1">
                <a:solidFill>
                  <a:schemeClr val="tx1"/>
                </a:solidFill>
                <a:latin typeface="微软雅黑" panose="020B0503020204020204" charset="-122"/>
                <a:ea typeface="微软雅黑" panose="020B0503020204020204" charset="-122"/>
              </a:rPr>
              <a:t>_</a:t>
            </a:r>
            <a:r>
              <a:rPr lang="zh-CN" altLang="en-US" sz="2400" b="1" u="sng">
                <a:solidFill>
                  <a:schemeClr val="tx1"/>
                </a:solidFill>
                <a:latin typeface="微软雅黑" panose="020B0503020204020204" charset="-122"/>
                <a:ea typeface="微软雅黑" panose="020B0503020204020204" charset="-122"/>
              </a:rPr>
              <a:t> </a:t>
            </a:r>
            <a:r>
              <a:rPr lang="en-US" altLang="zh-CN" sz="2400" b="1" u="sng">
                <a:solidFill>
                  <a:schemeClr val="tx1"/>
                </a:solidFill>
                <a:latin typeface="微软雅黑" panose="020B0503020204020204" charset="-122"/>
                <a:ea typeface="微软雅黑" panose="020B0503020204020204" charset="-122"/>
              </a:rPr>
              <a:t>                                                                          _</a:t>
            </a:r>
            <a:endParaRPr lang="zh-CN" altLang="en-US" sz="2400" b="1">
              <a:solidFill>
                <a:schemeClr val="tx1"/>
              </a:solidFill>
              <a:latin typeface="+mn-ea"/>
              <a:ea typeface="+mn-ea"/>
            </a:endParaRPr>
          </a:p>
          <a:p>
            <a:pPr indent="0" algn="l" fontAlgn="auto">
              <a:lnSpc>
                <a:spcPct val="130000"/>
              </a:lnSpc>
              <a:buFont typeface="Arial" panose="020B0604020202020204" pitchFamily="34" charset="0"/>
              <a:buNone/>
              <a:defRPr/>
            </a:pPr>
            <a:r>
              <a:rPr lang="zh-CN" altLang="en-US" sz="2400" b="1">
                <a:solidFill>
                  <a:schemeClr val="tx1"/>
                </a:solidFill>
                <a:latin typeface="+mn-ea"/>
                <a:ea typeface="+mn-ea"/>
              </a:rPr>
              <a:t>④染色体数目减半发生在</a:t>
            </a:r>
            <a:r>
              <a:rPr lang="zh-CN" altLang="en-US" sz="2400" b="1" u="sng">
                <a:solidFill>
                  <a:schemeClr val="tx1"/>
                </a:solidFill>
                <a:latin typeface="+mn-ea"/>
                <a:ea typeface="+mn-ea"/>
              </a:rPr>
              <a:t> </a:t>
            </a:r>
            <a:r>
              <a:rPr lang="en-US" altLang="zh-CN" sz="2400" b="1" u="sng">
                <a:solidFill>
                  <a:schemeClr val="tx1"/>
                </a:solidFill>
                <a:latin typeface="+mn-ea"/>
                <a:ea typeface="+mn-ea"/>
              </a:rPr>
              <a:t>                                       </a:t>
            </a:r>
            <a:r>
              <a:rPr lang="zh-CN" altLang="en-US" sz="2400" b="1">
                <a:solidFill>
                  <a:schemeClr val="tx1"/>
                </a:solidFill>
                <a:latin typeface="+mn-ea"/>
                <a:ea typeface="+mn-ea"/>
              </a:rPr>
              <a:t>；</a:t>
            </a:r>
            <a:endParaRPr lang="zh-CN" altLang="en-US" sz="2400" b="1">
              <a:solidFill>
                <a:schemeClr val="tx1"/>
              </a:solidFill>
              <a:latin typeface="+mn-ea"/>
              <a:ea typeface="+mn-ea"/>
            </a:endParaRPr>
          </a:p>
          <a:p>
            <a:pPr indent="0" algn="l" fontAlgn="auto">
              <a:lnSpc>
                <a:spcPct val="130000"/>
              </a:lnSpc>
              <a:buFont typeface="Arial" panose="020B0604020202020204" pitchFamily="34" charset="0"/>
              <a:buNone/>
              <a:defRPr/>
            </a:pPr>
            <a:r>
              <a:rPr lang="zh-CN" altLang="en-US" sz="2400" b="1">
                <a:solidFill>
                  <a:schemeClr val="tx1"/>
                </a:solidFill>
                <a:latin typeface="+mn-ea"/>
                <a:ea typeface="+mn-ea"/>
              </a:rPr>
              <a:t>⑤</a:t>
            </a:r>
            <a:r>
              <a:rPr lang="en-US" altLang="zh-CN" sz="2400" b="1">
                <a:solidFill>
                  <a:schemeClr val="tx1"/>
                </a:solidFill>
                <a:latin typeface="+mn-ea"/>
                <a:ea typeface="+mn-ea"/>
              </a:rPr>
              <a:t>DNA</a:t>
            </a:r>
            <a:r>
              <a:rPr lang="zh-CN" altLang="en-US" sz="2400" b="1">
                <a:solidFill>
                  <a:schemeClr val="tx1"/>
                </a:solidFill>
                <a:latin typeface="+mn-ea"/>
                <a:ea typeface="+mn-ea"/>
              </a:rPr>
              <a:t>含量的减半发生在</a:t>
            </a:r>
            <a:r>
              <a:rPr lang="zh-CN" altLang="en-US" sz="2400" b="1" u="sng">
                <a:solidFill>
                  <a:schemeClr val="tx1"/>
                </a:solidFill>
                <a:latin typeface="+mn-ea"/>
                <a:ea typeface="+mn-ea"/>
              </a:rPr>
              <a:t> </a:t>
            </a:r>
            <a:r>
              <a:rPr lang="en-US" altLang="zh-CN" sz="2400" b="1" u="sng">
                <a:solidFill>
                  <a:schemeClr val="tx1"/>
                </a:solidFill>
                <a:latin typeface="+mn-ea"/>
                <a:ea typeface="+mn-ea"/>
              </a:rPr>
              <a:t>                                      </a:t>
            </a:r>
            <a:r>
              <a:rPr lang="zh-CN" altLang="en-US" sz="2400" b="1">
                <a:solidFill>
                  <a:schemeClr val="tx1"/>
                </a:solidFill>
                <a:latin typeface="+mn-ea"/>
                <a:ea typeface="+mn-ea"/>
              </a:rPr>
              <a:t>；</a:t>
            </a:r>
            <a:endParaRPr lang="zh-CN" altLang="en-US" sz="2400" b="1">
              <a:solidFill>
                <a:schemeClr val="tx1"/>
              </a:solidFill>
              <a:latin typeface="+mn-ea"/>
              <a:ea typeface="+mn-ea"/>
            </a:endParaRPr>
          </a:p>
          <a:p>
            <a:pPr indent="0" algn="l" fontAlgn="auto">
              <a:lnSpc>
                <a:spcPct val="130000"/>
              </a:lnSpc>
              <a:buFont typeface="Arial" panose="020B0604020202020204" pitchFamily="34" charset="0"/>
              <a:buNone/>
              <a:defRPr/>
            </a:pPr>
            <a:r>
              <a:rPr lang="zh-CN" altLang="en-US" sz="2400" b="1">
                <a:solidFill>
                  <a:schemeClr val="tx1"/>
                </a:solidFill>
                <a:latin typeface="+mn-ea"/>
                <a:ea typeface="+mn-ea"/>
              </a:rPr>
              <a:t>⑥</a:t>
            </a:r>
            <a:r>
              <a:rPr lang="en-US" altLang="zh-CN" sz="2400" b="1">
                <a:solidFill>
                  <a:schemeClr val="tx1"/>
                </a:solidFill>
                <a:latin typeface="+mn-ea"/>
                <a:ea typeface="+mn-ea"/>
              </a:rPr>
              <a:t>DNA</a:t>
            </a:r>
            <a:r>
              <a:rPr lang="zh-CN" altLang="en-US" sz="2400" b="1">
                <a:solidFill>
                  <a:schemeClr val="tx1"/>
                </a:solidFill>
                <a:latin typeface="+mn-ea"/>
                <a:ea typeface="+mn-ea"/>
              </a:rPr>
              <a:t>含量的加倍发生在</a:t>
            </a:r>
            <a:r>
              <a:rPr lang="zh-CN" altLang="en-US" sz="2400" b="1" u="sng">
                <a:solidFill>
                  <a:schemeClr val="tx1"/>
                </a:solidFill>
                <a:latin typeface="+mn-ea"/>
                <a:ea typeface="+mn-ea"/>
              </a:rPr>
              <a:t> </a:t>
            </a:r>
            <a:r>
              <a:rPr lang="en-US" altLang="zh-CN" sz="2400" b="1" u="sng">
                <a:solidFill>
                  <a:schemeClr val="tx1"/>
                </a:solidFill>
                <a:latin typeface="+mn-ea"/>
                <a:ea typeface="+mn-ea"/>
              </a:rPr>
              <a:t>                                      </a:t>
            </a:r>
            <a:r>
              <a:rPr lang="zh-CN" altLang="en-US" sz="2400" b="1">
                <a:solidFill>
                  <a:schemeClr val="tx1"/>
                </a:solidFill>
                <a:latin typeface="+mn-ea"/>
                <a:ea typeface="+mn-ea"/>
              </a:rPr>
              <a:t>；</a:t>
            </a:r>
            <a:endParaRPr lang="zh-CN" altLang="en-US" sz="2400" b="1">
              <a:solidFill>
                <a:schemeClr val="tx1"/>
              </a:solidFill>
              <a:latin typeface="+mn-ea"/>
              <a:ea typeface="+mn-ea"/>
            </a:endParaRPr>
          </a:p>
          <a:p>
            <a:pPr indent="0" algn="l" fontAlgn="auto">
              <a:lnSpc>
                <a:spcPct val="130000"/>
              </a:lnSpc>
              <a:buFont typeface="Arial" panose="020B0604020202020204" pitchFamily="34" charset="0"/>
              <a:buNone/>
              <a:defRPr/>
            </a:pPr>
            <a:r>
              <a:rPr lang="zh-CN" altLang="en-US" sz="2400" b="1">
                <a:solidFill>
                  <a:schemeClr val="tx1"/>
                </a:solidFill>
                <a:latin typeface="+mn-ea"/>
                <a:ea typeface="+mn-ea"/>
              </a:rPr>
              <a:t>⑦着丝粒的分裂发生在</a:t>
            </a:r>
            <a:r>
              <a:rPr lang="zh-CN" altLang="en-US" sz="2400" b="1" u="sng">
                <a:solidFill>
                  <a:schemeClr val="tx1"/>
                </a:solidFill>
                <a:latin typeface="+mn-ea"/>
                <a:ea typeface="+mn-ea"/>
              </a:rPr>
              <a:t> </a:t>
            </a:r>
            <a:r>
              <a:rPr lang="en-US" altLang="zh-CN" sz="2400" b="1" u="sng">
                <a:solidFill>
                  <a:schemeClr val="tx1"/>
                </a:solidFill>
                <a:latin typeface="+mn-ea"/>
                <a:ea typeface="+mn-ea"/>
              </a:rPr>
              <a:t>                                           </a:t>
            </a:r>
            <a:r>
              <a:rPr lang="zh-CN" altLang="en-US" sz="2400" b="1">
                <a:solidFill>
                  <a:schemeClr val="tx1"/>
                </a:solidFill>
                <a:latin typeface="+mn-ea"/>
                <a:ea typeface="+mn-ea"/>
              </a:rPr>
              <a:t>；</a:t>
            </a:r>
            <a:endParaRPr lang="zh-CN" altLang="en-US" sz="2400" b="1">
              <a:solidFill>
                <a:schemeClr val="tx1"/>
              </a:solidFill>
              <a:latin typeface="+mn-ea"/>
              <a:ea typeface="+mn-ea"/>
            </a:endParaRPr>
          </a:p>
        </p:txBody>
      </p:sp>
      <p:sp>
        <p:nvSpPr>
          <p:cNvPr id="43017" name="Rectangle 9"/>
          <p:cNvSpPr>
            <a:spLocks noChangeArrowheads="1"/>
          </p:cNvSpPr>
          <p:nvPr>
            <p:custDataLst>
              <p:tags r:id="rId2"/>
            </p:custDataLst>
          </p:nvPr>
        </p:nvSpPr>
        <p:spPr bwMode="auto">
          <a:xfrm>
            <a:off x="1739265" y="862965"/>
            <a:ext cx="8332470" cy="10502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indent="0" algn="l" fontAlgn="auto">
              <a:lnSpc>
                <a:spcPct val="130000"/>
              </a:lnSpc>
            </a:pPr>
            <a:r>
              <a:rPr lang="zh-CN" altLang="en-US" sz="2400" b="1">
                <a:solidFill>
                  <a:srgbClr val="FF0000"/>
                </a:solidFill>
                <a:latin typeface="微软雅黑" panose="020B0503020204020204" charset="-122"/>
                <a:ea typeface="微软雅黑" panose="020B0503020204020204" charset="-122"/>
              </a:rPr>
              <a:t>例</a:t>
            </a:r>
            <a:r>
              <a:rPr lang="en-US" altLang="zh-CN" sz="2400" b="1">
                <a:solidFill>
                  <a:srgbClr val="FF0000"/>
                </a:solidFill>
                <a:latin typeface="微软雅黑" panose="020B0503020204020204" charset="-122"/>
                <a:ea typeface="微软雅黑" panose="020B0503020204020204" charset="-122"/>
              </a:rPr>
              <a:t>2</a:t>
            </a:r>
            <a:r>
              <a:rPr lang="en-US" altLang="zh-CN" sz="2400" b="1">
                <a:solidFill>
                  <a:srgbClr val="FF0000"/>
                </a:solidFill>
                <a:latin typeface="微软雅黑" panose="020B0503020204020204" charset="-122"/>
                <a:ea typeface="微软雅黑" panose="020B0503020204020204" charset="-122"/>
              </a:rPr>
              <a:t>.</a:t>
            </a:r>
            <a:r>
              <a:rPr lang="zh-CN" altLang="en-US" sz="2400" b="1">
                <a:solidFill>
                  <a:schemeClr val="tx1">
                    <a:lumMod val="85000"/>
                    <a:lumOff val="15000"/>
                  </a:schemeClr>
                </a:solidFill>
                <a:latin typeface="微软雅黑" panose="020B0503020204020204" charset="-122"/>
                <a:ea typeface="微软雅黑" panose="020B0503020204020204" charset="-122"/>
              </a:rPr>
              <a:t>根据减数分裂过程中染色体的行为变化，回答下列过程各发生的时期：</a:t>
            </a:r>
            <a:endParaRPr lang="zh-CN" altLang="en-US" sz="2400" b="1">
              <a:solidFill>
                <a:schemeClr val="tx1">
                  <a:lumMod val="85000"/>
                  <a:lumOff val="15000"/>
                </a:schemeClr>
              </a:solidFill>
              <a:latin typeface="微软雅黑" panose="020B0503020204020204" charset="-122"/>
              <a:ea typeface="微软雅黑" panose="020B0503020204020204" charset="-122"/>
            </a:endParaRPr>
          </a:p>
        </p:txBody>
      </p:sp>
      <p:sp>
        <p:nvSpPr>
          <p:cNvPr id="3" name="Text Box 3"/>
          <p:cNvSpPr txBox="1">
            <a:spLocks noChangeArrowheads="1"/>
          </p:cNvSpPr>
          <p:nvPr>
            <p:custDataLst>
              <p:tags r:id="rId3"/>
            </p:custDataLst>
          </p:nvPr>
        </p:nvSpPr>
        <p:spPr bwMode="auto">
          <a:xfrm>
            <a:off x="5339398" y="2296478"/>
            <a:ext cx="2663825"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sz="2400">
                <a:solidFill>
                  <a:schemeClr val="tx1"/>
                </a:solidFill>
                <a:latin typeface="Times New Roman" panose="02020603050405020304" pitchFamily="18" charset="0"/>
                <a:ea typeface="宋体" panose="02010600030101010101" pitchFamily="2" charset="-122"/>
              </a:defRPr>
            </a:lvl5pPr>
            <a:lvl6pPr marL="2514600" indent="-228600" algn="ctr"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ea typeface="宋体" panose="02010600030101010101" pitchFamily="2" charset="-122"/>
              </a:defRPr>
            </a:lvl6pPr>
            <a:lvl7pPr marL="2971800" indent="-228600" algn="ctr"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ea typeface="宋体" panose="02010600030101010101" pitchFamily="2" charset="-122"/>
              </a:defRPr>
            </a:lvl7pPr>
            <a:lvl8pPr marL="3429000" indent="-228600" algn="ctr"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ea typeface="宋体" panose="02010600030101010101" pitchFamily="2" charset="-122"/>
              </a:defRPr>
            </a:lvl8pPr>
            <a:lvl9pPr marL="3886200" indent="-228600" algn="ctr"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ea typeface="宋体" panose="02010600030101010101" pitchFamily="2" charset="-122"/>
              </a:defRPr>
            </a:lvl9pPr>
          </a:lstStyle>
          <a:p>
            <a:pPr algn="l" eaLnBrk="1" hangingPunct="1">
              <a:spcBef>
                <a:spcPct val="50000"/>
              </a:spcBef>
            </a:pPr>
            <a:r>
              <a:rPr lang="zh-CN" altLang="en-US" b="1">
                <a:solidFill>
                  <a:srgbClr val="FF0000"/>
                </a:solidFill>
                <a:latin typeface="微软雅黑" panose="020B0503020204020204" charset="-122"/>
                <a:ea typeface="微软雅黑" panose="020B0503020204020204" charset="-122"/>
                <a:cs typeface="微软雅黑" panose="020B0503020204020204" charset="-122"/>
              </a:rPr>
              <a:t>减</a:t>
            </a:r>
            <a:r>
              <a:rPr lang="en-US" altLang="zh-CN" b="1">
                <a:solidFill>
                  <a:srgbClr val="FF0000"/>
                </a:solidFill>
                <a:latin typeface="微软雅黑" panose="020B0503020204020204" charset="-122"/>
                <a:ea typeface="微软雅黑" panose="020B0503020204020204" charset="-122"/>
                <a:cs typeface="微软雅黑" panose="020B0503020204020204" charset="-122"/>
              </a:rPr>
              <a:t>Ⅰ</a:t>
            </a:r>
            <a:r>
              <a:rPr lang="zh-CN" altLang="en-US" b="1">
                <a:solidFill>
                  <a:srgbClr val="FF0000"/>
                </a:solidFill>
                <a:latin typeface="微软雅黑" panose="020B0503020204020204" charset="-122"/>
                <a:ea typeface="微软雅黑" panose="020B0503020204020204" charset="-122"/>
                <a:cs typeface="微软雅黑" panose="020B0503020204020204" charset="-122"/>
              </a:rPr>
              <a:t>前的间期</a:t>
            </a:r>
            <a:endParaRPr lang="zh-CN" altLang="en-US" b="1">
              <a:solidFill>
                <a:srgbClr val="FF0000"/>
              </a:solidFill>
              <a:latin typeface="微软雅黑" panose="020B0503020204020204" charset="-122"/>
              <a:ea typeface="微软雅黑" panose="020B0503020204020204" charset="-122"/>
              <a:cs typeface="微软雅黑" panose="020B0503020204020204" charset="-122"/>
            </a:endParaRPr>
          </a:p>
        </p:txBody>
      </p:sp>
      <p:sp>
        <p:nvSpPr>
          <p:cNvPr id="6" name="Text Box 4"/>
          <p:cNvSpPr txBox="1">
            <a:spLocks noChangeArrowheads="1"/>
          </p:cNvSpPr>
          <p:nvPr>
            <p:custDataLst>
              <p:tags r:id="rId4"/>
            </p:custDataLst>
          </p:nvPr>
        </p:nvSpPr>
        <p:spPr bwMode="auto">
          <a:xfrm>
            <a:off x="6418898" y="2747010"/>
            <a:ext cx="1584325"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sz="2400">
                <a:solidFill>
                  <a:schemeClr val="tx1"/>
                </a:solidFill>
                <a:latin typeface="Times New Roman" panose="02020603050405020304" pitchFamily="18" charset="0"/>
                <a:ea typeface="宋体" panose="02010600030101010101" pitchFamily="2" charset="-122"/>
              </a:defRPr>
            </a:lvl5pPr>
            <a:lvl6pPr marL="2514600" indent="-228600" algn="ctr"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ea typeface="宋体" panose="02010600030101010101" pitchFamily="2" charset="-122"/>
              </a:defRPr>
            </a:lvl6pPr>
            <a:lvl7pPr marL="2971800" indent="-228600" algn="ctr"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ea typeface="宋体" panose="02010600030101010101" pitchFamily="2" charset="-122"/>
              </a:defRPr>
            </a:lvl7pPr>
            <a:lvl8pPr marL="3429000" indent="-228600" algn="ctr"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ea typeface="宋体" panose="02010600030101010101" pitchFamily="2" charset="-122"/>
              </a:defRPr>
            </a:lvl8pPr>
            <a:lvl9pPr marL="3886200" indent="-228600" algn="ctr"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ea typeface="宋体" panose="02010600030101010101" pitchFamily="2" charset="-122"/>
              </a:defRPr>
            </a:lvl9pPr>
          </a:lstStyle>
          <a:p>
            <a:pPr algn="l" eaLnBrk="1" hangingPunct="1">
              <a:spcBef>
                <a:spcPct val="50000"/>
              </a:spcBef>
            </a:pPr>
            <a:r>
              <a:rPr lang="zh-CN" altLang="en-US" b="1">
                <a:solidFill>
                  <a:srgbClr val="FF0000"/>
                </a:solidFill>
                <a:latin typeface="微软雅黑" panose="020B0503020204020204" charset="-122"/>
                <a:ea typeface="微软雅黑" panose="020B0503020204020204" charset="-122"/>
                <a:cs typeface="微软雅黑" panose="020B0503020204020204" charset="-122"/>
              </a:rPr>
              <a:t>减</a:t>
            </a:r>
            <a:r>
              <a:rPr lang="en-US" altLang="zh-CN" b="1">
                <a:solidFill>
                  <a:srgbClr val="FF0000"/>
                </a:solidFill>
                <a:latin typeface="微软雅黑" panose="020B0503020204020204" charset="-122"/>
                <a:ea typeface="微软雅黑" panose="020B0503020204020204" charset="-122"/>
                <a:cs typeface="微软雅黑" panose="020B0503020204020204" charset="-122"/>
              </a:rPr>
              <a:t>Ⅰ</a:t>
            </a:r>
            <a:r>
              <a:rPr lang="zh-CN" altLang="en-US" b="1">
                <a:solidFill>
                  <a:srgbClr val="FF0000"/>
                </a:solidFill>
                <a:latin typeface="微软雅黑" panose="020B0503020204020204" charset="-122"/>
                <a:ea typeface="微软雅黑" panose="020B0503020204020204" charset="-122"/>
                <a:cs typeface="微软雅黑" panose="020B0503020204020204" charset="-122"/>
              </a:rPr>
              <a:t>前期</a:t>
            </a:r>
            <a:endParaRPr lang="zh-CN" altLang="en-US" b="1">
              <a:solidFill>
                <a:srgbClr val="FF0000"/>
              </a:solidFill>
              <a:latin typeface="微软雅黑" panose="020B0503020204020204" charset="-122"/>
              <a:ea typeface="微软雅黑" panose="020B0503020204020204" charset="-122"/>
              <a:cs typeface="微软雅黑" panose="020B0503020204020204" charset="-122"/>
            </a:endParaRPr>
          </a:p>
        </p:txBody>
      </p:sp>
      <p:sp>
        <p:nvSpPr>
          <p:cNvPr id="8" name="Text Box 5"/>
          <p:cNvSpPr txBox="1">
            <a:spLocks noChangeArrowheads="1"/>
          </p:cNvSpPr>
          <p:nvPr>
            <p:custDataLst>
              <p:tags r:id="rId5"/>
            </p:custDataLst>
          </p:nvPr>
        </p:nvSpPr>
        <p:spPr bwMode="auto">
          <a:xfrm>
            <a:off x="2992755" y="3601403"/>
            <a:ext cx="1584325"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sz="2400">
                <a:solidFill>
                  <a:schemeClr val="tx1"/>
                </a:solidFill>
                <a:latin typeface="Times New Roman" panose="02020603050405020304" pitchFamily="18" charset="0"/>
                <a:ea typeface="宋体" panose="02010600030101010101" pitchFamily="2" charset="-122"/>
              </a:defRPr>
            </a:lvl5pPr>
            <a:lvl6pPr marL="2514600" indent="-228600" algn="ctr"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ea typeface="宋体" panose="02010600030101010101" pitchFamily="2" charset="-122"/>
              </a:defRPr>
            </a:lvl6pPr>
            <a:lvl7pPr marL="2971800" indent="-228600" algn="ctr"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ea typeface="宋体" panose="02010600030101010101" pitchFamily="2" charset="-122"/>
              </a:defRPr>
            </a:lvl7pPr>
            <a:lvl8pPr marL="3429000" indent="-228600" algn="ctr"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ea typeface="宋体" panose="02010600030101010101" pitchFamily="2" charset="-122"/>
              </a:defRPr>
            </a:lvl8pPr>
            <a:lvl9pPr marL="3886200" indent="-228600" algn="ctr"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ea typeface="宋体" panose="02010600030101010101" pitchFamily="2" charset="-122"/>
              </a:defRPr>
            </a:lvl9pPr>
          </a:lstStyle>
          <a:p>
            <a:pPr algn="l" eaLnBrk="1" hangingPunct="1">
              <a:spcBef>
                <a:spcPct val="50000"/>
              </a:spcBef>
            </a:pPr>
            <a:r>
              <a:rPr lang="zh-CN" altLang="en-US" b="1">
                <a:solidFill>
                  <a:srgbClr val="FF0000"/>
                </a:solidFill>
                <a:latin typeface="微软雅黑" panose="020B0503020204020204" charset="-122"/>
                <a:ea typeface="微软雅黑" panose="020B0503020204020204" charset="-122"/>
                <a:cs typeface="微软雅黑" panose="020B0503020204020204" charset="-122"/>
              </a:rPr>
              <a:t>减</a:t>
            </a:r>
            <a:r>
              <a:rPr lang="en-US" altLang="zh-CN" b="1">
                <a:solidFill>
                  <a:srgbClr val="FF0000"/>
                </a:solidFill>
                <a:latin typeface="微软雅黑" panose="020B0503020204020204" charset="-122"/>
                <a:ea typeface="微软雅黑" panose="020B0503020204020204" charset="-122"/>
                <a:cs typeface="微软雅黑" panose="020B0503020204020204" charset="-122"/>
              </a:rPr>
              <a:t>Ⅰ</a:t>
            </a:r>
            <a:r>
              <a:rPr lang="zh-CN" altLang="en-US" b="1">
                <a:solidFill>
                  <a:srgbClr val="FF0000"/>
                </a:solidFill>
                <a:latin typeface="微软雅黑" panose="020B0503020204020204" charset="-122"/>
                <a:ea typeface="微软雅黑" panose="020B0503020204020204" charset="-122"/>
                <a:cs typeface="微软雅黑" panose="020B0503020204020204" charset="-122"/>
              </a:rPr>
              <a:t>后期</a:t>
            </a:r>
            <a:endParaRPr lang="zh-CN" altLang="en-US" b="1">
              <a:solidFill>
                <a:srgbClr val="FF0000"/>
              </a:solidFill>
              <a:latin typeface="微软雅黑" panose="020B0503020204020204" charset="-122"/>
              <a:ea typeface="微软雅黑" panose="020B0503020204020204" charset="-122"/>
              <a:cs typeface="微软雅黑" panose="020B0503020204020204" charset="-122"/>
            </a:endParaRPr>
          </a:p>
        </p:txBody>
      </p:sp>
      <p:sp>
        <p:nvSpPr>
          <p:cNvPr id="9" name="Text Box 6"/>
          <p:cNvSpPr txBox="1">
            <a:spLocks noChangeArrowheads="1"/>
          </p:cNvSpPr>
          <p:nvPr>
            <p:custDataLst>
              <p:tags r:id="rId6"/>
            </p:custDataLst>
          </p:nvPr>
        </p:nvSpPr>
        <p:spPr bwMode="auto">
          <a:xfrm>
            <a:off x="6058218" y="4107180"/>
            <a:ext cx="1584325"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sz="2400">
                <a:solidFill>
                  <a:schemeClr val="tx1"/>
                </a:solidFill>
                <a:latin typeface="Times New Roman" panose="02020603050405020304" pitchFamily="18" charset="0"/>
                <a:ea typeface="宋体" panose="02010600030101010101" pitchFamily="2" charset="-122"/>
              </a:defRPr>
            </a:lvl5pPr>
            <a:lvl6pPr marL="2514600" indent="-228600" algn="ctr"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ea typeface="宋体" panose="02010600030101010101" pitchFamily="2" charset="-122"/>
              </a:defRPr>
            </a:lvl6pPr>
            <a:lvl7pPr marL="2971800" indent="-228600" algn="ctr"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ea typeface="宋体" panose="02010600030101010101" pitchFamily="2" charset="-122"/>
              </a:defRPr>
            </a:lvl7pPr>
            <a:lvl8pPr marL="3429000" indent="-228600" algn="ctr"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ea typeface="宋体" panose="02010600030101010101" pitchFamily="2" charset="-122"/>
              </a:defRPr>
            </a:lvl8pPr>
            <a:lvl9pPr marL="3886200" indent="-228600" algn="ctr"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ea typeface="宋体" panose="02010600030101010101" pitchFamily="2" charset="-122"/>
              </a:defRPr>
            </a:lvl9pPr>
          </a:lstStyle>
          <a:p>
            <a:pPr algn="l" eaLnBrk="1" hangingPunct="1">
              <a:spcBef>
                <a:spcPct val="50000"/>
              </a:spcBef>
            </a:pPr>
            <a:r>
              <a:rPr lang="zh-CN" altLang="en-US" b="1">
                <a:solidFill>
                  <a:srgbClr val="FF0000"/>
                </a:solidFill>
                <a:latin typeface="微软雅黑" panose="020B0503020204020204" charset="-122"/>
                <a:ea typeface="微软雅黑" panose="020B0503020204020204" charset="-122"/>
                <a:cs typeface="微软雅黑" panose="020B0503020204020204" charset="-122"/>
              </a:rPr>
              <a:t>减</a:t>
            </a:r>
            <a:r>
              <a:rPr lang="en-US" altLang="zh-CN" b="1">
                <a:solidFill>
                  <a:srgbClr val="FF0000"/>
                </a:solidFill>
                <a:latin typeface="微软雅黑" panose="020B0503020204020204" charset="-122"/>
                <a:ea typeface="微软雅黑" panose="020B0503020204020204" charset="-122"/>
                <a:cs typeface="微软雅黑" panose="020B0503020204020204" charset="-122"/>
              </a:rPr>
              <a:t>Ⅰ</a:t>
            </a:r>
            <a:r>
              <a:rPr lang="zh-CN" altLang="en-US" b="1">
                <a:solidFill>
                  <a:srgbClr val="FF0000"/>
                </a:solidFill>
                <a:latin typeface="微软雅黑" panose="020B0503020204020204" charset="-122"/>
                <a:ea typeface="微软雅黑" panose="020B0503020204020204" charset="-122"/>
                <a:cs typeface="微软雅黑" panose="020B0503020204020204" charset="-122"/>
              </a:rPr>
              <a:t>末期</a:t>
            </a:r>
            <a:endParaRPr lang="zh-CN" altLang="en-US" b="1">
              <a:solidFill>
                <a:srgbClr val="FF0000"/>
              </a:solidFill>
              <a:latin typeface="微软雅黑" panose="020B0503020204020204" charset="-122"/>
              <a:ea typeface="微软雅黑" panose="020B0503020204020204" charset="-122"/>
              <a:cs typeface="微软雅黑" panose="020B0503020204020204" charset="-122"/>
            </a:endParaRPr>
          </a:p>
        </p:txBody>
      </p:sp>
      <p:sp>
        <p:nvSpPr>
          <p:cNvPr id="10" name="Text Box 7"/>
          <p:cNvSpPr txBox="1">
            <a:spLocks noChangeArrowheads="1"/>
          </p:cNvSpPr>
          <p:nvPr>
            <p:custDataLst>
              <p:tags r:id="rId7"/>
            </p:custDataLst>
          </p:nvPr>
        </p:nvSpPr>
        <p:spPr bwMode="auto">
          <a:xfrm>
            <a:off x="6058535" y="4614545"/>
            <a:ext cx="316865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sz="2400">
                <a:solidFill>
                  <a:schemeClr val="tx1"/>
                </a:solidFill>
                <a:latin typeface="Times New Roman" panose="02020603050405020304" pitchFamily="18" charset="0"/>
                <a:ea typeface="宋体" panose="02010600030101010101" pitchFamily="2" charset="-122"/>
              </a:defRPr>
            </a:lvl5pPr>
            <a:lvl6pPr marL="2514600" indent="-228600" algn="ctr"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ea typeface="宋体" panose="02010600030101010101" pitchFamily="2" charset="-122"/>
              </a:defRPr>
            </a:lvl6pPr>
            <a:lvl7pPr marL="2971800" indent="-228600" algn="ctr"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ea typeface="宋体" panose="02010600030101010101" pitchFamily="2" charset="-122"/>
              </a:defRPr>
            </a:lvl7pPr>
            <a:lvl8pPr marL="3429000" indent="-228600" algn="ctr"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ea typeface="宋体" panose="02010600030101010101" pitchFamily="2" charset="-122"/>
              </a:defRPr>
            </a:lvl8pPr>
            <a:lvl9pPr marL="3886200" indent="-228600" algn="ctr"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ea typeface="宋体" panose="02010600030101010101" pitchFamily="2" charset="-122"/>
              </a:defRPr>
            </a:lvl9pPr>
          </a:lstStyle>
          <a:p>
            <a:pPr algn="l" eaLnBrk="1" hangingPunct="1">
              <a:spcBef>
                <a:spcPct val="50000"/>
              </a:spcBef>
            </a:pPr>
            <a:r>
              <a:rPr lang="zh-CN" altLang="en-US" b="1">
                <a:solidFill>
                  <a:srgbClr val="FF0000"/>
                </a:solidFill>
                <a:latin typeface="微软雅黑" panose="020B0503020204020204" charset="-122"/>
                <a:ea typeface="微软雅黑" panose="020B0503020204020204" charset="-122"/>
                <a:cs typeface="微软雅黑" panose="020B0503020204020204" charset="-122"/>
              </a:rPr>
              <a:t>减</a:t>
            </a:r>
            <a:r>
              <a:rPr lang="en-US" altLang="zh-CN" b="1">
                <a:solidFill>
                  <a:srgbClr val="FF0000"/>
                </a:solidFill>
                <a:latin typeface="微软雅黑" panose="020B0503020204020204" charset="-122"/>
                <a:ea typeface="微软雅黑" panose="020B0503020204020204" charset="-122"/>
                <a:cs typeface="微软雅黑" panose="020B0503020204020204" charset="-122"/>
              </a:rPr>
              <a:t>Ⅰ</a:t>
            </a:r>
            <a:r>
              <a:rPr lang="zh-CN" altLang="en-US" b="1">
                <a:solidFill>
                  <a:srgbClr val="FF0000"/>
                </a:solidFill>
                <a:latin typeface="微软雅黑" panose="020B0503020204020204" charset="-122"/>
                <a:ea typeface="微软雅黑" panose="020B0503020204020204" charset="-122"/>
                <a:cs typeface="微软雅黑" panose="020B0503020204020204" charset="-122"/>
              </a:rPr>
              <a:t>末期和减</a:t>
            </a:r>
            <a:r>
              <a:rPr lang="en-US" altLang="zh-CN" b="1">
                <a:solidFill>
                  <a:srgbClr val="FF0000"/>
                </a:solidFill>
                <a:latin typeface="微软雅黑" panose="020B0503020204020204" charset="-122"/>
                <a:ea typeface="微软雅黑" panose="020B0503020204020204" charset="-122"/>
                <a:cs typeface="微软雅黑" panose="020B0503020204020204" charset="-122"/>
              </a:rPr>
              <a:t>Ⅱ</a:t>
            </a:r>
            <a:r>
              <a:rPr lang="zh-CN" altLang="en-US" b="1">
                <a:solidFill>
                  <a:srgbClr val="FF0000"/>
                </a:solidFill>
                <a:latin typeface="微软雅黑" panose="020B0503020204020204" charset="-122"/>
                <a:ea typeface="微软雅黑" panose="020B0503020204020204" charset="-122"/>
                <a:cs typeface="微软雅黑" panose="020B0503020204020204" charset="-122"/>
              </a:rPr>
              <a:t>末期</a:t>
            </a:r>
            <a:endParaRPr lang="zh-CN" altLang="en-US" b="1">
              <a:solidFill>
                <a:srgbClr val="FF0000"/>
              </a:solidFill>
              <a:latin typeface="微软雅黑" panose="020B0503020204020204" charset="-122"/>
              <a:ea typeface="微软雅黑" panose="020B0503020204020204" charset="-122"/>
              <a:cs typeface="微软雅黑" panose="020B0503020204020204" charset="-122"/>
            </a:endParaRPr>
          </a:p>
        </p:txBody>
      </p:sp>
      <p:sp>
        <p:nvSpPr>
          <p:cNvPr id="11" name="Text Box 8"/>
          <p:cNvSpPr txBox="1">
            <a:spLocks noChangeArrowheads="1"/>
          </p:cNvSpPr>
          <p:nvPr>
            <p:custDataLst>
              <p:tags r:id="rId8"/>
            </p:custDataLst>
          </p:nvPr>
        </p:nvSpPr>
        <p:spPr bwMode="auto">
          <a:xfrm>
            <a:off x="6058535" y="5500053"/>
            <a:ext cx="1655763"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sz="2400">
                <a:solidFill>
                  <a:schemeClr val="tx1"/>
                </a:solidFill>
                <a:latin typeface="Times New Roman" panose="02020603050405020304" pitchFamily="18" charset="0"/>
                <a:ea typeface="宋体" panose="02010600030101010101" pitchFamily="2" charset="-122"/>
              </a:defRPr>
            </a:lvl5pPr>
            <a:lvl6pPr marL="2514600" indent="-228600" algn="ctr"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ea typeface="宋体" panose="02010600030101010101" pitchFamily="2" charset="-122"/>
              </a:defRPr>
            </a:lvl6pPr>
            <a:lvl7pPr marL="2971800" indent="-228600" algn="ctr"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ea typeface="宋体" panose="02010600030101010101" pitchFamily="2" charset="-122"/>
              </a:defRPr>
            </a:lvl7pPr>
            <a:lvl8pPr marL="3429000" indent="-228600" algn="ctr"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ea typeface="宋体" panose="02010600030101010101" pitchFamily="2" charset="-122"/>
              </a:defRPr>
            </a:lvl8pPr>
            <a:lvl9pPr marL="3886200" indent="-228600" algn="ctr"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ea typeface="宋体" panose="02010600030101010101" pitchFamily="2" charset="-122"/>
              </a:defRPr>
            </a:lvl9pPr>
          </a:lstStyle>
          <a:p>
            <a:pPr algn="l" eaLnBrk="1" hangingPunct="1">
              <a:spcBef>
                <a:spcPct val="50000"/>
              </a:spcBef>
            </a:pPr>
            <a:r>
              <a:rPr lang="zh-CN" altLang="en-US" b="1">
                <a:solidFill>
                  <a:srgbClr val="FF0000"/>
                </a:solidFill>
                <a:latin typeface="微软雅黑" panose="020B0503020204020204" charset="-122"/>
                <a:ea typeface="微软雅黑" panose="020B0503020204020204" charset="-122"/>
                <a:cs typeface="微软雅黑" panose="020B0503020204020204" charset="-122"/>
              </a:rPr>
              <a:t>减</a:t>
            </a:r>
            <a:r>
              <a:rPr lang="en-US" altLang="zh-CN" b="1">
                <a:solidFill>
                  <a:srgbClr val="FF0000"/>
                </a:solidFill>
                <a:latin typeface="微软雅黑" panose="020B0503020204020204" charset="-122"/>
                <a:ea typeface="微软雅黑" panose="020B0503020204020204" charset="-122"/>
                <a:cs typeface="微软雅黑" panose="020B0503020204020204" charset="-122"/>
              </a:rPr>
              <a:t>Ⅱ</a:t>
            </a:r>
            <a:r>
              <a:rPr lang="zh-CN" altLang="en-US" b="1">
                <a:solidFill>
                  <a:srgbClr val="FF0000"/>
                </a:solidFill>
                <a:latin typeface="微软雅黑" panose="020B0503020204020204" charset="-122"/>
                <a:ea typeface="微软雅黑" panose="020B0503020204020204" charset="-122"/>
                <a:cs typeface="微软雅黑" panose="020B0503020204020204" charset="-122"/>
              </a:rPr>
              <a:t>后期</a:t>
            </a:r>
            <a:endParaRPr lang="zh-CN" altLang="en-US" b="1">
              <a:solidFill>
                <a:srgbClr val="FF0000"/>
              </a:solidFill>
              <a:latin typeface="微软雅黑" panose="020B0503020204020204" charset="-122"/>
              <a:ea typeface="微软雅黑" panose="020B0503020204020204" charset="-122"/>
              <a:cs typeface="微软雅黑" panose="020B0503020204020204" charset="-122"/>
            </a:endParaRPr>
          </a:p>
        </p:txBody>
      </p:sp>
      <p:sp>
        <p:nvSpPr>
          <p:cNvPr id="12" name="Text Box 10"/>
          <p:cNvSpPr txBox="1">
            <a:spLocks noChangeArrowheads="1"/>
          </p:cNvSpPr>
          <p:nvPr>
            <p:custDataLst>
              <p:tags r:id="rId9"/>
            </p:custDataLst>
          </p:nvPr>
        </p:nvSpPr>
        <p:spPr bwMode="auto">
          <a:xfrm>
            <a:off x="6058535" y="5074920"/>
            <a:ext cx="22860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sz="2400">
                <a:solidFill>
                  <a:schemeClr val="tx1"/>
                </a:solidFill>
                <a:latin typeface="Times New Roman" panose="02020603050405020304" pitchFamily="18" charset="0"/>
                <a:ea typeface="宋体" panose="02010600030101010101" pitchFamily="2" charset="-122"/>
              </a:defRPr>
            </a:lvl5pPr>
            <a:lvl6pPr marL="2514600" indent="-228600" algn="ctr"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ea typeface="宋体" panose="02010600030101010101" pitchFamily="2" charset="-122"/>
              </a:defRPr>
            </a:lvl6pPr>
            <a:lvl7pPr marL="2971800" indent="-228600" algn="ctr"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ea typeface="宋体" panose="02010600030101010101" pitchFamily="2" charset="-122"/>
              </a:defRPr>
            </a:lvl7pPr>
            <a:lvl8pPr marL="3429000" indent="-228600" algn="ctr"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ea typeface="宋体" panose="02010600030101010101" pitchFamily="2" charset="-122"/>
              </a:defRPr>
            </a:lvl8pPr>
            <a:lvl9pPr marL="3886200" indent="-228600" algn="ctr"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ea typeface="宋体" panose="02010600030101010101" pitchFamily="2" charset="-122"/>
              </a:defRPr>
            </a:lvl9pPr>
          </a:lstStyle>
          <a:p>
            <a:pPr algn="l" eaLnBrk="1" hangingPunct="1">
              <a:spcBef>
                <a:spcPct val="50000"/>
              </a:spcBef>
            </a:pPr>
            <a:r>
              <a:rPr lang="zh-CN" altLang="en-US" b="1">
                <a:solidFill>
                  <a:srgbClr val="FF0000"/>
                </a:solidFill>
                <a:latin typeface="微软雅黑" panose="020B0503020204020204" charset="-122"/>
                <a:ea typeface="微软雅黑" panose="020B0503020204020204" charset="-122"/>
                <a:cs typeface="微软雅黑" panose="020B0503020204020204" charset="-122"/>
              </a:rPr>
              <a:t>减</a:t>
            </a:r>
            <a:r>
              <a:rPr lang="en-US" altLang="zh-CN" b="1">
                <a:solidFill>
                  <a:srgbClr val="FF0000"/>
                </a:solidFill>
                <a:latin typeface="微软雅黑" panose="020B0503020204020204" charset="-122"/>
                <a:ea typeface="微软雅黑" panose="020B0503020204020204" charset="-122"/>
                <a:cs typeface="微软雅黑" panose="020B0503020204020204" charset="-122"/>
              </a:rPr>
              <a:t>Ⅰ</a:t>
            </a:r>
            <a:r>
              <a:rPr lang="zh-CN" altLang="en-US" b="1">
                <a:solidFill>
                  <a:srgbClr val="FF0000"/>
                </a:solidFill>
                <a:latin typeface="微软雅黑" panose="020B0503020204020204" charset="-122"/>
                <a:ea typeface="微软雅黑" panose="020B0503020204020204" charset="-122"/>
                <a:cs typeface="微软雅黑" panose="020B0503020204020204" charset="-122"/>
              </a:rPr>
              <a:t>前</a:t>
            </a:r>
            <a:r>
              <a:rPr lang="zh-CN" altLang="en-US" b="1">
                <a:solidFill>
                  <a:srgbClr val="FF0000"/>
                </a:solidFill>
                <a:latin typeface="微软雅黑" panose="020B0503020204020204" charset="-122"/>
                <a:ea typeface="微软雅黑" panose="020B0503020204020204" charset="-122"/>
                <a:cs typeface="微软雅黑" panose="020B0503020204020204" charset="-122"/>
              </a:rPr>
              <a:t>的间期</a:t>
            </a:r>
            <a:endParaRPr lang="zh-CN" altLang="en-US" b="1">
              <a:solidFill>
                <a:srgbClr val="FF0000"/>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ox(i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ox(i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diamond(in)">
                                      <p:cBhvr>
                                        <p:cTn id="22" dur="20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ox(in)">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ox(in)">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ox(in)">
                                      <p:cBhvr>
                                        <p:cTn id="3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6" grpId="0" bldLvl="0" animBg="1"/>
      <p:bldP spid="8" grpId="0" bldLvl="0" animBg="1"/>
      <p:bldP spid="9" grpId="0" bldLvl="0" animBg="1"/>
      <p:bldP spid="10" grpId="0" bldLvl="0" animBg="1"/>
      <p:bldP spid="11" grpId="0" bldLvl="0" animBg="1"/>
      <p:bldP spid="12" grpId="0" bldLvl="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矩形 38"/>
          <p:cNvSpPr/>
          <p:nvPr>
            <p:custDataLst>
              <p:tags r:id="rId1"/>
            </p:custDataLst>
          </p:nvPr>
        </p:nvSpPr>
        <p:spPr>
          <a:xfrm>
            <a:off x="2110096" y="1190229"/>
            <a:ext cx="1210310" cy="737235"/>
          </a:xfrm>
          <a:prstGeom prst="rect">
            <a:avLst/>
          </a:prstGeom>
        </p:spPr>
        <p:txBody>
          <a:bodyPr wrap="none">
            <a:spAutoFit/>
          </a:bodyPr>
          <a:lstStyle/>
          <a:p>
            <a:pPr>
              <a:lnSpc>
                <a:spcPct val="150000"/>
              </a:lnSpc>
            </a:pPr>
            <a:r>
              <a:rPr kumimoji="1" lang="zh-CN" altLang="en-US" sz="2800" b="1">
                <a:solidFill>
                  <a:srgbClr val="5A514A"/>
                </a:solidFill>
                <a:latin typeface="Times" pitchFamily="2" charset="0"/>
                <a:ea typeface="微软雅黑" panose="020B0503020204020204" charset="-122"/>
              </a:rPr>
              <a:t>减 </a:t>
            </a:r>
            <a:r>
              <a:rPr kumimoji="1" lang="en-US" altLang="zh-CN" sz="2800" b="1">
                <a:solidFill>
                  <a:srgbClr val="5A514A"/>
                </a:solidFill>
                <a:latin typeface="Times" pitchFamily="2" charset="0"/>
                <a:ea typeface="微软雅黑" panose="020B0503020204020204" charset="-122"/>
              </a:rPr>
              <a:t>Ⅰ</a:t>
            </a:r>
            <a:r>
              <a:rPr kumimoji="1" lang="zh-CN" altLang="en-US" sz="2800" b="1">
                <a:solidFill>
                  <a:srgbClr val="5A514A"/>
                </a:solidFill>
                <a:latin typeface="Times" pitchFamily="2" charset="0"/>
                <a:ea typeface="微软雅黑" panose="020B0503020204020204" charset="-122"/>
              </a:rPr>
              <a:t> 前</a:t>
            </a:r>
            <a:endParaRPr kumimoji="1" lang="en-US" altLang="zh-CN" sz="2800" b="1">
              <a:solidFill>
                <a:srgbClr val="5A514A"/>
              </a:solidFill>
              <a:latin typeface="Times" pitchFamily="2" charset="0"/>
              <a:ea typeface="微软雅黑" panose="020B0503020204020204" charset="-122"/>
            </a:endParaRPr>
          </a:p>
        </p:txBody>
      </p:sp>
      <p:sp>
        <p:nvSpPr>
          <p:cNvPr id="40" name="矩形 39"/>
          <p:cNvSpPr/>
          <p:nvPr>
            <p:custDataLst>
              <p:tags r:id="rId2"/>
            </p:custDataLst>
          </p:nvPr>
        </p:nvSpPr>
        <p:spPr>
          <a:xfrm>
            <a:off x="1125422" y="1190229"/>
            <a:ext cx="894080" cy="737235"/>
          </a:xfrm>
          <a:prstGeom prst="rect">
            <a:avLst/>
          </a:prstGeom>
        </p:spPr>
        <p:txBody>
          <a:bodyPr wrap="none">
            <a:spAutoFit/>
          </a:bodyPr>
          <a:lstStyle/>
          <a:p>
            <a:pPr>
              <a:lnSpc>
                <a:spcPct val="150000"/>
              </a:lnSpc>
            </a:pPr>
            <a:r>
              <a:rPr kumimoji="1" lang="zh-CN" altLang="en-US" sz="2800" b="1">
                <a:solidFill>
                  <a:srgbClr val="5A514A"/>
                </a:solidFill>
                <a:latin typeface="Times" pitchFamily="2" charset="0"/>
                <a:ea typeface="微软雅黑" panose="020B0503020204020204" charset="-122"/>
              </a:rPr>
              <a:t>间期</a:t>
            </a:r>
            <a:endParaRPr kumimoji="1" lang="en-US" altLang="zh-CN" sz="2800" b="1">
              <a:solidFill>
                <a:srgbClr val="5A514A"/>
              </a:solidFill>
              <a:latin typeface="Times" pitchFamily="2" charset="0"/>
              <a:ea typeface="微软雅黑" panose="020B0503020204020204" charset="-122"/>
            </a:endParaRPr>
          </a:p>
        </p:txBody>
      </p:sp>
      <p:sp>
        <p:nvSpPr>
          <p:cNvPr id="41" name="矩形 40"/>
          <p:cNvSpPr/>
          <p:nvPr>
            <p:custDataLst>
              <p:tags r:id="rId3"/>
            </p:custDataLst>
          </p:nvPr>
        </p:nvSpPr>
        <p:spPr>
          <a:xfrm>
            <a:off x="3308260" y="1190229"/>
            <a:ext cx="1210310" cy="737235"/>
          </a:xfrm>
          <a:prstGeom prst="rect">
            <a:avLst/>
          </a:prstGeom>
        </p:spPr>
        <p:txBody>
          <a:bodyPr wrap="none">
            <a:spAutoFit/>
          </a:bodyPr>
          <a:lstStyle/>
          <a:p>
            <a:pPr>
              <a:lnSpc>
                <a:spcPct val="150000"/>
              </a:lnSpc>
            </a:pPr>
            <a:r>
              <a:rPr kumimoji="1" lang="zh-CN" altLang="en-US" sz="2800" b="1">
                <a:solidFill>
                  <a:srgbClr val="5A514A"/>
                </a:solidFill>
                <a:latin typeface="Times" pitchFamily="2" charset="0"/>
                <a:ea typeface="微软雅黑" panose="020B0503020204020204" charset="-122"/>
              </a:rPr>
              <a:t>减 </a:t>
            </a:r>
            <a:r>
              <a:rPr kumimoji="1" lang="en-US" altLang="zh-CN" sz="2800" b="1">
                <a:solidFill>
                  <a:srgbClr val="5A514A"/>
                </a:solidFill>
                <a:latin typeface="Times" pitchFamily="2" charset="0"/>
                <a:ea typeface="微软雅黑" panose="020B0503020204020204" charset="-122"/>
              </a:rPr>
              <a:t>Ⅰ</a:t>
            </a:r>
            <a:r>
              <a:rPr kumimoji="1" lang="zh-CN" altLang="en-US" sz="2800" b="1">
                <a:solidFill>
                  <a:srgbClr val="5A514A"/>
                </a:solidFill>
                <a:latin typeface="Times" pitchFamily="2" charset="0"/>
                <a:ea typeface="微软雅黑" panose="020B0503020204020204" charset="-122"/>
              </a:rPr>
              <a:t> 中</a:t>
            </a:r>
            <a:endParaRPr kumimoji="1" lang="en-US" altLang="zh-CN" sz="2800" b="1">
              <a:solidFill>
                <a:srgbClr val="5A514A"/>
              </a:solidFill>
              <a:latin typeface="Times" pitchFamily="2" charset="0"/>
              <a:ea typeface="微软雅黑" panose="020B0503020204020204" charset="-122"/>
            </a:endParaRPr>
          </a:p>
        </p:txBody>
      </p:sp>
      <p:sp>
        <p:nvSpPr>
          <p:cNvPr id="42" name="矩形 41"/>
          <p:cNvSpPr/>
          <p:nvPr>
            <p:custDataLst>
              <p:tags r:id="rId4"/>
            </p:custDataLst>
          </p:nvPr>
        </p:nvSpPr>
        <p:spPr>
          <a:xfrm>
            <a:off x="4530069" y="1190229"/>
            <a:ext cx="1210310" cy="737235"/>
          </a:xfrm>
          <a:prstGeom prst="rect">
            <a:avLst/>
          </a:prstGeom>
        </p:spPr>
        <p:txBody>
          <a:bodyPr wrap="none">
            <a:spAutoFit/>
          </a:bodyPr>
          <a:lstStyle/>
          <a:p>
            <a:pPr>
              <a:lnSpc>
                <a:spcPct val="150000"/>
              </a:lnSpc>
            </a:pPr>
            <a:r>
              <a:rPr kumimoji="1" lang="zh-CN" altLang="en-US" sz="2800" b="1">
                <a:solidFill>
                  <a:srgbClr val="5A514A"/>
                </a:solidFill>
                <a:latin typeface="Times" pitchFamily="2" charset="0"/>
                <a:ea typeface="微软雅黑" panose="020B0503020204020204" charset="-122"/>
              </a:rPr>
              <a:t>减 </a:t>
            </a:r>
            <a:r>
              <a:rPr kumimoji="1" lang="en-US" altLang="zh-CN" sz="2800" b="1">
                <a:solidFill>
                  <a:srgbClr val="5A514A"/>
                </a:solidFill>
                <a:latin typeface="Times" pitchFamily="2" charset="0"/>
                <a:ea typeface="微软雅黑" panose="020B0503020204020204" charset="-122"/>
              </a:rPr>
              <a:t>Ⅰ</a:t>
            </a:r>
            <a:r>
              <a:rPr kumimoji="1" lang="zh-CN" altLang="en-US" sz="2800" b="1">
                <a:solidFill>
                  <a:srgbClr val="5A514A"/>
                </a:solidFill>
                <a:latin typeface="Times" pitchFamily="2" charset="0"/>
                <a:ea typeface="微软雅黑" panose="020B0503020204020204" charset="-122"/>
              </a:rPr>
              <a:t> 后</a:t>
            </a:r>
            <a:endParaRPr kumimoji="1" lang="en-US" altLang="zh-CN" sz="2800" b="1">
              <a:solidFill>
                <a:srgbClr val="5A514A"/>
              </a:solidFill>
              <a:latin typeface="Times" pitchFamily="2" charset="0"/>
              <a:ea typeface="微软雅黑" panose="020B0503020204020204" charset="-122"/>
            </a:endParaRPr>
          </a:p>
        </p:txBody>
      </p:sp>
      <p:sp>
        <p:nvSpPr>
          <p:cNvPr id="43" name="矩形 42"/>
          <p:cNvSpPr/>
          <p:nvPr>
            <p:custDataLst>
              <p:tags r:id="rId5"/>
            </p:custDataLst>
          </p:nvPr>
        </p:nvSpPr>
        <p:spPr>
          <a:xfrm>
            <a:off x="6920084" y="1190228"/>
            <a:ext cx="1343660" cy="737235"/>
          </a:xfrm>
          <a:prstGeom prst="rect">
            <a:avLst/>
          </a:prstGeom>
        </p:spPr>
        <p:txBody>
          <a:bodyPr wrap="none">
            <a:spAutoFit/>
          </a:bodyPr>
          <a:lstStyle/>
          <a:p>
            <a:pPr>
              <a:lnSpc>
                <a:spcPct val="150000"/>
              </a:lnSpc>
            </a:pPr>
            <a:r>
              <a:rPr kumimoji="1" lang="zh-CN" altLang="en-US" sz="2800" b="1">
                <a:solidFill>
                  <a:srgbClr val="5A514A"/>
                </a:solidFill>
                <a:latin typeface="Times" pitchFamily="2" charset="0"/>
                <a:ea typeface="微软雅黑" panose="020B0503020204020204" charset="-122"/>
              </a:rPr>
              <a:t>减 </a:t>
            </a:r>
            <a:r>
              <a:rPr kumimoji="1" lang="en-US" altLang="zh-CN" sz="2800" b="1">
                <a:solidFill>
                  <a:srgbClr val="5A514A"/>
                </a:solidFill>
                <a:latin typeface="Times" pitchFamily="2" charset="0"/>
                <a:ea typeface="微软雅黑" panose="020B0503020204020204" charset="-122"/>
              </a:rPr>
              <a:t>Ⅱ</a:t>
            </a:r>
            <a:r>
              <a:rPr kumimoji="1" lang="zh-CN" altLang="en-US" sz="2800" b="1">
                <a:solidFill>
                  <a:srgbClr val="5A514A"/>
                </a:solidFill>
                <a:latin typeface="Times" pitchFamily="2" charset="0"/>
                <a:ea typeface="微软雅黑" panose="020B0503020204020204" charset="-122"/>
              </a:rPr>
              <a:t> 前</a:t>
            </a:r>
            <a:endParaRPr kumimoji="1" lang="en-US" altLang="zh-CN" sz="2800" b="1">
              <a:solidFill>
                <a:srgbClr val="5A514A"/>
              </a:solidFill>
              <a:latin typeface="Times" pitchFamily="2" charset="0"/>
              <a:ea typeface="微软雅黑" panose="020B0503020204020204" charset="-122"/>
            </a:endParaRPr>
          </a:p>
        </p:txBody>
      </p:sp>
      <p:sp>
        <p:nvSpPr>
          <p:cNvPr id="44" name="矩形 43"/>
          <p:cNvSpPr/>
          <p:nvPr>
            <p:custDataLst>
              <p:tags r:id="rId6"/>
            </p:custDataLst>
          </p:nvPr>
        </p:nvSpPr>
        <p:spPr>
          <a:xfrm>
            <a:off x="5735844" y="1190228"/>
            <a:ext cx="1210310" cy="737235"/>
          </a:xfrm>
          <a:prstGeom prst="rect">
            <a:avLst/>
          </a:prstGeom>
        </p:spPr>
        <p:txBody>
          <a:bodyPr wrap="none">
            <a:spAutoFit/>
          </a:bodyPr>
          <a:lstStyle/>
          <a:p>
            <a:pPr>
              <a:lnSpc>
                <a:spcPct val="150000"/>
              </a:lnSpc>
            </a:pPr>
            <a:r>
              <a:rPr kumimoji="1" lang="zh-CN" altLang="en-US" sz="2800" b="1">
                <a:solidFill>
                  <a:srgbClr val="5A514A"/>
                </a:solidFill>
                <a:latin typeface="Times" pitchFamily="2" charset="0"/>
                <a:ea typeface="微软雅黑" panose="020B0503020204020204" charset="-122"/>
              </a:rPr>
              <a:t>减 </a:t>
            </a:r>
            <a:r>
              <a:rPr kumimoji="1" lang="en-US" altLang="zh-CN" sz="2800" b="1">
                <a:solidFill>
                  <a:srgbClr val="5A514A"/>
                </a:solidFill>
                <a:latin typeface="Times" pitchFamily="2" charset="0"/>
                <a:ea typeface="微软雅黑" panose="020B0503020204020204" charset="-122"/>
              </a:rPr>
              <a:t>Ⅰ</a:t>
            </a:r>
            <a:r>
              <a:rPr kumimoji="1" lang="zh-CN" altLang="en-US" sz="2800" b="1">
                <a:solidFill>
                  <a:srgbClr val="5A514A"/>
                </a:solidFill>
                <a:latin typeface="Times" pitchFamily="2" charset="0"/>
                <a:ea typeface="微软雅黑" panose="020B0503020204020204" charset="-122"/>
              </a:rPr>
              <a:t> 末</a:t>
            </a:r>
            <a:endParaRPr kumimoji="1" lang="en-US" altLang="zh-CN" sz="2800" b="1">
              <a:solidFill>
                <a:srgbClr val="5A514A"/>
              </a:solidFill>
              <a:latin typeface="Times" pitchFamily="2" charset="0"/>
              <a:ea typeface="微软雅黑" panose="020B0503020204020204" charset="-122"/>
            </a:endParaRPr>
          </a:p>
        </p:txBody>
      </p:sp>
      <p:sp>
        <p:nvSpPr>
          <p:cNvPr id="45" name="矩形 44"/>
          <p:cNvSpPr/>
          <p:nvPr>
            <p:custDataLst>
              <p:tags r:id="rId7"/>
            </p:custDataLst>
          </p:nvPr>
        </p:nvSpPr>
        <p:spPr>
          <a:xfrm>
            <a:off x="8246185" y="1190228"/>
            <a:ext cx="1343660" cy="737235"/>
          </a:xfrm>
          <a:prstGeom prst="rect">
            <a:avLst/>
          </a:prstGeom>
        </p:spPr>
        <p:txBody>
          <a:bodyPr wrap="none">
            <a:spAutoFit/>
          </a:bodyPr>
          <a:lstStyle/>
          <a:p>
            <a:pPr>
              <a:lnSpc>
                <a:spcPct val="150000"/>
              </a:lnSpc>
            </a:pPr>
            <a:r>
              <a:rPr kumimoji="1" lang="zh-CN" altLang="en-US" sz="2800" b="1">
                <a:solidFill>
                  <a:srgbClr val="5A514A"/>
                </a:solidFill>
                <a:latin typeface="Times" pitchFamily="2" charset="0"/>
                <a:ea typeface="微软雅黑" panose="020B0503020204020204" charset="-122"/>
              </a:rPr>
              <a:t>减 </a:t>
            </a:r>
            <a:r>
              <a:rPr kumimoji="1" lang="en-US" altLang="zh-CN" sz="2800" b="1">
                <a:solidFill>
                  <a:srgbClr val="5A514A"/>
                </a:solidFill>
                <a:latin typeface="Times" pitchFamily="2" charset="0"/>
                <a:ea typeface="微软雅黑" panose="020B0503020204020204" charset="-122"/>
              </a:rPr>
              <a:t>Ⅱ</a:t>
            </a:r>
            <a:r>
              <a:rPr kumimoji="1" lang="zh-CN" altLang="en-US" sz="2800" b="1">
                <a:solidFill>
                  <a:srgbClr val="5A514A"/>
                </a:solidFill>
                <a:latin typeface="Times" pitchFamily="2" charset="0"/>
                <a:ea typeface="微软雅黑" panose="020B0503020204020204" charset="-122"/>
              </a:rPr>
              <a:t> 中</a:t>
            </a:r>
            <a:endParaRPr kumimoji="1" lang="en-US" altLang="zh-CN" sz="2800" b="1">
              <a:solidFill>
                <a:srgbClr val="5A514A"/>
              </a:solidFill>
              <a:latin typeface="Times" pitchFamily="2" charset="0"/>
              <a:ea typeface="微软雅黑" panose="020B0503020204020204" charset="-122"/>
            </a:endParaRPr>
          </a:p>
        </p:txBody>
      </p:sp>
      <p:sp>
        <p:nvSpPr>
          <p:cNvPr id="46" name="矩形 45"/>
          <p:cNvSpPr/>
          <p:nvPr>
            <p:custDataLst>
              <p:tags r:id="rId8"/>
            </p:custDataLst>
          </p:nvPr>
        </p:nvSpPr>
        <p:spPr>
          <a:xfrm>
            <a:off x="9557132" y="1190228"/>
            <a:ext cx="1343660" cy="737235"/>
          </a:xfrm>
          <a:prstGeom prst="rect">
            <a:avLst/>
          </a:prstGeom>
        </p:spPr>
        <p:txBody>
          <a:bodyPr wrap="none">
            <a:spAutoFit/>
          </a:bodyPr>
          <a:lstStyle/>
          <a:p>
            <a:pPr>
              <a:lnSpc>
                <a:spcPct val="150000"/>
              </a:lnSpc>
            </a:pPr>
            <a:r>
              <a:rPr kumimoji="1" lang="zh-CN" altLang="en-US" sz="2800" b="1">
                <a:solidFill>
                  <a:srgbClr val="5A514A"/>
                </a:solidFill>
                <a:latin typeface="Times" pitchFamily="2" charset="0"/>
                <a:ea typeface="微软雅黑" panose="020B0503020204020204" charset="-122"/>
              </a:rPr>
              <a:t>减 </a:t>
            </a:r>
            <a:r>
              <a:rPr kumimoji="1" lang="en-US" altLang="zh-CN" sz="2800" b="1">
                <a:solidFill>
                  <a:srgbClr val="5A514A"/>
                </a:solidFill>
                <a:latin typeface="Times" pitchFamily="2" charset="0"/>
                <a:ea typeface="微软雅黑" panose="020B0503020204020204" charset="-122"/>
              </a:rPr>
              <a:t>Ⅱ</a:t>
            </a:r>
            <a:r>
              <a:rPr kumimoji="1" lang="zh-CN" altLang="en-US" sz="2800" b="1">
                <a:solidFill>
                  <a:srgbClr val="5A514A"/>
                </a:solidFill>
                <a:latin typeface="Times" pitchFamily="2" charset="0"/>
                <a:ea typeface="微软雅黑" panose="020B0503020204020204" charset="-122"/>
              </a:rPr>
              <a:t> 后</a:t>
            </a:r>
            <a:endParaRPr kumimoji="1" lang="en-US" altLang="zh-CN" sz="2800" b="1">
              <a:solidFill>
                <a:srgbClr val="5A514A"/>
              </a:solidFill>
              <a:latin typeface="Times" pitchFamily="2" charset="0"/>
              <a:ea typeface="微软雅黑" panose="020B0503020204020204" charset="-122"/>
            </a:endParaRPr>
          </a:p>
        </p:txBody>
      </p:sp>
      <p:sp>
        <p:nvSpPr>
          <p:cNvPr id="47" name="矩形 46"/>
          <p:cNvSpPr/>
          <p:nvPr>
            <p:custDataLst>
              <p:tags r:id="rId9"/>
            </p:custDataLst>
          </p:nvPr>
        </p:nvSpPr>
        <p:spPr>
          <a:xfrm>
            <a:off x="10845632" y="1190227"/>
            <a:ext cx="1343660" cy="737235"/>
          </a:xfrm>
          <a:prstGeom prst="rect">
            <a:avLst/>
          </a:prstGeom>
        </p:spPr>
        <p:txBody>
          <a:bodyPr wrap="none">
            <a:spAutoFit/>
          </a:bodyPr>
          <a:lstStyle/>
          <a:p>
            <a:pPr>
              <a:lnSpc>
                <a:spcPct val="150000"/>
              </a:lnSpc>
            </a:pPr>
            <a:r>
              <a:rPr kumimoji="1" lang="zh-CN" altLang="en-US" sz="2800" b="1">
                <a:solidFill>
                  <a:srgbClr val="5A514A"/>
                </a:solidFill>
                <a:latin typeface="Times" pitchFamily="2" charset="0"/>
                <a:ea typeface="微软雅黑" panose="020B0503020204020204" charset="-122"/>
              </a:rPr>
              <a:t>减 </a:t>
            </a:r>
            <a:r>
              <a:rPr kumimoji="1" lang="en-US" altLang="zh-CN" sz="2800" b="1">
                <a:solidFill>
                  <a:srgbClr val="5A514A"/>
                </a:solidFill>
                <a:latin typeface="Times" pitchFamily="2" charset="0"/>
                <a:ea typeface="微软雅黑" panose="020B0503020204020204" charset="-122"/>
              </a:rPr>
              <a:t>Ⅱ</a:t>
            </a:r>
            <a:r>
              <a:rPr kumimoji="1" lang="zh-CN" altLang="en-US" sz="2800" b="1">
                <a:solidFill>
                  <a:srgbClr val="5A514A"/>
                </a:solidFill>
                <a:latin typeface="Times" pitchFamily="2" charset="0"/>
                <a:ea typeface="微软雅黑" panose="020B0503020204020204" charset="-122"/>
              </a:rPr>
              <a:t> 末</a:t>
            </a:r>
            <a:endParaRPr kumimoji="1" lang="en-US" altLang="zh-CN" sz="2800" b="1">
              <a:solidFill>
                <a:srgbClr val="5A514A"/>
              </a:solidFill>
              <a:latin typeface="Times" pitchFamily="2" charset="0"/>
              <a:ea typeface="微软雅黑" panose="020B0503020204020204" charset="-122"/>
            </a:endParaRPr>
          </a:p>
        </p:txBody>
      </p:sp>
      <p:grpSp>
        <p:nvGrpSpPr>
          <p:cNvPr id="5" name="组合 4"/>
          <p:cNvGrpSpPr/>
          <p:nvPr>
            <p:custDataLst>
              <p:tags r:id="rId10"/>
            </p:custDataLst>
          </p:nvPr>
        </p:nvGrpSpPr>
        <p:grpSpPr>
          <a:xfrm>
            <a:off x="1186063" y="1846378"/>
            <a:ext cx="641953" cy="1012756"/>
            <a:chOff x="553012" y="2080076"/>
            <a:chExt cx="864956" cy="1296169"/>
          </a:xfrm>
        </p:grpSpPr>
        <p:grpSp>
          <p:nvGrpSpPr>
            <p:cNvPr id="4" name="组合 3"/>
            <p:cNvGrpSpPr/>
            <p:nvPr>
              <p:custDataLst>
                <p:tags r:id="rId11"/>
              </p:custDataLst>
            </p:nvPr>
          </p:nvGrpSpPr>
          <p:grpSpPr>
            <a:xfrm>
              <a:off x="553012" y="2084670"/>
              <a:ext cx="465009" cy="1291575"/>
              <a:chOff x="8313625" y="3402816"/>
              <a:chExt cx="465009" cy="1291575"/>
            </a:xfrm>
          </p:grpSpPr>
          <p:sp>
            <p:nvSpPr>
              <p:cNvPr id="55" name="椭圆 54"/>
              <p:cNvSpPr/>
              <p:nvPr>
                <p:custDataLst>
                  <p:tags r:id="rId12"/>
                </p:custDataLst>
              </p:nvPr>
            </p:nvSpPr>
            <p:spPr>
              <a:xfrm rot="1509714">
                <a:off x="8600129" y="3402816"/>
                <a:ext cx="178505" cy="703023"/>
              </a:xfrm>
              <a:prstGeom prst="ellipse">
                <a:avLst/>
              </a:prstGeom>
              <a:solidFill>
                <a:srgbClr val="AB849D"/>
              </a:solidFill>
              <a:ln>
                <a:solidFill>
                  <a:srgbClr val="5A51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6" name="椭圆 55"/>
              <p:cNvSpPr/>
              <p:nvPr>
                <p:custDataLst>
                  <p:tags r:id="rId13"/>
                </p:custDataLst>
              </p:nvPr>
            </p:nvSpPr>
            <p:spPr>
              <a:xfrm rot="1509714">
                <a:off x="8313625" y="3991368"/>
                <a:ext cx="178505" cy="703023"/>
              </a:xfrm>
              <a:prstGeom prst="ellipse">
                <a:avLst/>
              </a:prstGeom>
              <a:solidFill>
                <a:srgbClr val="AB849D"/>
              </a:solidFill>
              <a:ln>
                <a:solidFill>
                  <a:srgbClr val="5A51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7" name="椭圆 56"/>
              <p:cNvSpPr/>
              <p:nvPr>
                <p:custDataLst>
                  <p:tags r:id="rId14"/>
                </p:custDataLst>
              </p:nvPr>
            </p:nvSpPr>
            <p:spPr>
              <a:xfrm>
                <a:off x="8464075" y="3956911"/>
                <a:ext cx="159834" cy="157822"/>
              </a:xfrm>
              <a:prstGeom prst="ellipse">
                <a:avLst/>
              </a:prstGeom>
              <a:solidFill>
                <a:schemeClr val="bg1"/>
              </a:solidFill>
              <a:ln>
                <a:solidFill>
                  <a:srgbClr val="5A51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grpSp>
          <p:nvGrpSpPr>
            <p:cNvPr id="60" name="组合 59"/>
            <p:cNvGrpSpPr/>
            <p:nvPr>
              <p:custDataLst>
                <p:tags r:id="rId15"/>
              </p:custDataLst>
            </p:nvPr>
          </p:nvGrpSpPr>
          <p:grpSpPr>
            <a:xfrm>
              <a:off x="952959" y="2080076"/>
              <a:ext cx="465009" cy="1291575"/>
              <a:chOff x="8313625" y="3402816"/>
              <a:chExt cx="465009" cy="1291575"/>
            </a:xfrm>
          </p:grpSpPr>
          <p:sp>
            <p:nvSpPr>
              <p:cNvPr id="61" name="椭圆 60"/>
              <p:cNvSpPr/>
              <p:nvPr>
                <p:custDataLst>
                  <p:tags r:id="rId16"/>
                </p:custDataLst>
              </p:nvPr>
            </p:nvSpPr>
            <p:spPr>
              <a:xfrm rot="1509714">
                <a:off x="8600129" y="3402816"/>
                <a:ext cx="178505" cy="703023"/>
              </a:xfrm>
              <a:prstGeom prst="ellipse">
                <a:avLst/>
              </a:prstGeom>
              <a:solidFill>
                <a:srgbClr val="AB849D"/>
              </a:solidFill>
              <a:ln>
                <a:solidFill>
                  <a:srgbClr val="5A51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2" name="椭圆 61"/>
              <p:cNvSpPr/>
              <p:nvPr>
                <p:custDataLst>
                  <p:tags r:id="rId17"/>
                </p:custDataLst>
              </p:nvPr>
            </p:nvSpPr>
            <p:spPr>
              <a:xfrm rot="1509714">
                <a:off x="8313625" y="3991368"/>
                <a:ext cx="178505" cy="703023"/>
              </a:xfrm>
              <a:prstGeom prst="ellipse">
                <a:avLst/>
              </a:prstGeom>
              <a:solidFill>
                <a:srgbClr val="AB849D"/>
              </a:solidFill>
              <a:ln>
                <a:solidFill>
                  <a:srgbClr val="5A51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3" name="椭圆 62"/>
              <p:cNvSpPr/>
              <p:nvPr>
                <p:custDataLst>
                  <p:tags r:id="rId18"/>
                </p:custDataLst>
              </p:nvPr>
            </p:nvSpPr>
            <p:spPr>
              <a:xfrm>
                <a:off x="8464075" y="3956911"/>
                <a:ext cx="159834" cy="157822"/>
              </a:xfrm>
              <a:prstGeom prst="ellipse">
                <a:avLst/>
              </a:prstGeom>
              <a:solidFill>
                <a:schemeClr val="bg1"/>
              </a:solidFill>
              <a:ln>
                <a:solidFill>
                  <a:srgbClr val="5A51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grpSp>
      <p:grpSp>
        <p:nvGrpSpPr>
          <p:cNvPr id="6" name="组合 5"/>
          <p:cNvGrpSpPr/>
          <p:nvPr>
            <p:custDataLst>
              <p:tags r:id="rId19"/>
            </p:custDataLst>
          </p:nvPr>
        </p:nvGrpSpPr>
        <p:grpSpPr>
          <a:xfrm>
            <a:off x="2321333" y="1816953"/>
            <a:ext cx="736202" cy="1031384"/>
            <a:chOff x="2956567" y="2626216"/>
            <a:chExt cx="1221809" cy="1373592"/>
          </a:xfrm>
        </p:grpSpPr>
        <p:grpSp>
          <p:nvGrpSpPr>
            <p:cNvPr id="3" name="组合 2"/>
            <p:cNvGrpSpPr/>
            <p:nvPr>
              <p:custDataLst>
                <p:tags r:id="rId20"/>
              </p:custDataLst>
            </p:nvPr>
          </p:nvGrpSpPr>
          <p:grpSpPr>
            <a:xfrm>
              <a:off x="2956567" y="2626216"/>
              <a:ext cx="500179" cy="1360558"/>
              <a:chOff x="5591235" y="2137066"/>
              <a:chExt cx="500179" cy="1360558"/>
            </a:xfrm>
          </p:grpSpPr>
          <p:sp>
            <p:nvSpPr>
              <p:cNvPr id="48" name="椭圆 47"/>
              <p:cNvSpPr/>
              <p:nvPr>
                <p:custDataLst>
                  <p:tags r:id="rId21"/>
                </p:custDataLst>
              </p:nvPr>
            </p:nvSpPr>
            <p:spPr>
              <a:xfrm rot="20334040">
                <a:off x="5618481" y="2137066"/>
                <a:ext cx="178505" cy="703023"/>
              </a:xfrm>
              <a:prstGeom prst="ellipse">
                <a:avLst/>
              </a:prstGeom>
              <a:solidFill>
                <a:srgbClr val="AB849D"/>
              </a:solidFill>
              <a:ln>
                <a:solidFill>
                  <a:srgbClr val="5A51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9" name="椭圆 48"/>
              <p:cNvSpPr/>
              <p:nvPr>
                <p:custDataLst>
                  <p:tags r:id="rId22"/>
                </p:custDataLst>
              </p:nvPr>
            </p:nvSpPr>
            <p:spPr>
              <a:xfrm rot="20334040">
                <a:off x="5868000" y="2794601"/>
                <a:ext cx="178505" cy="703023"/>
              </a:xfrm>
              <a:prstGeom prst="ellipse">
                <a:avLst/>
              </a:prstGeom>
              <a:solidFill>
                <a:srgbClr val="AB849D"/>
              </a:solidFill>
              <a:ln>
                <a:solidFill>
                  <a:srgbClr val="5A51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0" name="椭圆 49"/>
              <p:cNvSpPr/>
              <p:nvPr>
                <p:custDataLst>
                  <p:tags r:id="rId23"/>
                </p:custDataLst>
              </p:nvPr>
            </p:nvSpPr>
            <p:spPr>
              <a:xfrm rot="1509714">
                <a:off x="5912909" y="2167451"/>
                <a:ext cx="178505" cy="703023"/>
              </a:xfrm>
              <a:prstGeom prst="ellipse">
                <a:avLst/>
              </a:prstGeom>
              <a:solidFill>
                <a:srgbClr val="AB849D"/>
              </a:solidFill>
              <a:ln>
                <a:solidFill>
                  <a:srgbClr val="5A51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1" name="椭圆 50"/>
              <p:cNvSpPr/>
              <p:nvPr>
                <p:custDataLst>
                  <p:tags r:id="rId24"/>
                </p:custDataLst>
              </p:nvPr>
            </p:nvSpPr>
            <p:spPr>
              <a:xfrm rot="1509714">
                <a:off x="5591235" y="2756003"/>
                <a:ext cx="178505" cy="703023"/>
              </a:xfrm>
              <a:prstGeom prst="ellipse">
                <a:avLst/>
              </a:prstGeom>
              <a:solidFill>
                <a:srgbClr val="AB849D"/>
              </a:solidFill>
              <a:ln>
                <a:solidFill>
                  <a:srgbClr val="5A51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2" name="椭圆 51"/>
              <p:cNvSpPr/>
              <p:nvPr>
                <p:custDataLst>
                  <p:tags r:id="rId25"/>
                </p:custDataLst>
              </p:nvPr>
            </p:nvSpPr>
            <p:spPr>
              <a:xfrm>
                <a:off x="5741685" y="2721546"/>
                <a:ext cx="159834" cy="157822"/>
              </a:xfrm>
              <a:prstGeom prst="ellipse">
                <a:avLst/>
              </a:prstGeom>
              <a:solidFill>
                <a:schemeClr val="bg1"/>
              </a:solidFill>
              <a:ln>
                <a:solidFill>
                  <a:srgbClr val="5A51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grpSp>
          <p:nvGrpSpPr>
            <p:cNvPr id="65" name="组合 64"/>
            <p:cNvGrpSpPr/>
            <p:nvPr>
              <p:custDataLst>
                <p:tags r:id="rId26"/>
              </p:custDataLst>
            </p:nvPr>
          </p:nvGrpSpPr>
          <p:grpSpPr>
            <a:xfrm>
              <a:off x="3678197" y="2639250"/>
              <a:ext cx="500179" cy="1360558"/>
              <a:chOff x="5591235" y="2137066"/>
              <a:chExt cx="500179" cy="1360558"/>
            </a:xfrm>
          </p:grpSpPr>
          <p:sp>
            <p:nvSpPr>
              <p:cNvPr id="66" name="椭圆 65"/>
              <p:cNvSpPr/>
              <p:nvPr>
                <p:custDataLst>
                  <p:tags r:id="rId27"/>
                </p:custDataLst>
              </p:nvPr>
            </p:nvSpPr>
            <p:spPr>
              <a:xfrm rot="20334040">
                <a:off x="5618481" y="2137066"/>
                <a:ext cx="178505" cy="703023"/>
              </a:xfrm>
              <a:prstGeom prst="ellipse">
                <a:avLst/>
              </a:prstGeom>
              <a:solidFill>
                <a:srgbClr val="AB849D"/>
              </a:solidFill>
              <a:ln>
                <a:solidFill>
                  <a:srgbClr val="5A51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7" name="椭圆 66"/>
              <p:cNvSpPr/>
              <p:nvPr>
                <p:custDataLst>
                  <p:tags r:id="rId28"/>
                </p:custDataLst>
              </p:nvPr>
            </p:nvSpPr>
            <p:spPr>
              <a:xfrm rot="20334040">
                <a:off x="5868000" y="2794601"/>
                <a:ext cx="178505" cy="703023"/>
              </a:xfrm>
              <a:prstGeom prst="ellipse">
                <a:avLst/>
              </a:prstGeom>
              <a:solidFill>
                <a:srgbClr val="AB849D"/>
              </a:solidFill>
              <a:ln>
                <a:solidFill>
                  <a:srgbClr val="5A51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8" name="椭圆 67"/>
              <p:cNvSpPr/>
              <p:nvPr>
                <p:custDataLst>
                  <p:tags r:id="rId29"/>
                </p:custDataLst>
              </p:nvPr>
            </p:nvSpPr>
            <p:spPr>
              <a:xfrm rot="1509714">
                <a:off x="5912909" y="2167451"/>
                <a:ext cx="178505" cy="703023"/>
              </a:xfrm>
              <a:prstGeom prst="ellipse">
                <a:avLst/>
              </a:prstGeom>
              <a:solidFill>
                <a:srgbClr val="AB849D"/>
              </a:solidFill>
              <a:ln>
                <a:solidFill>
                  <a:srgbClr val="5A51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9" name="椭圆 68"/>
              <p:cNvSpPr/>
              <p:nvPr>
                <p:custDataLst>
                  <p:tags r:id="rId30"/>
                </p:custDataLst>
              </p:nvPr>
            </p:nvSpPr>
            <p:spPr>
              <a:xfrm rot="1509714">
                <a:off x="5591235" y="2756003"/>
                <a:ext cx="178505" cy="703023"/>
              </a:xfrm>
              <a:prstGeom prst="ellipse">
                <a:avLst/>
              </a:prstGeom>
              <a:solidFill>
                <a:srgbClr val="AB849D"/>
              </a:solidFill>
              <a:ln>
                <a:solidFill>
                  <a:srgbClr val="5A51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0" name="椭圆 69"/>
              <p:cNvSpPr/>
              <p:nvPr>
                <p:custDataLst>
                  <p:tags r:id="rId31"/>
                </p:custDataLst>
              </p:nvPr>
            </p:nvSpPr>
            <p:spPr>
              <a:xfrm>
                <a:off x="5741685" y="2721546"/>
                <a:ext cx="159834" cy="157822"/>
              </a:xfrm>
              <a:prstGeom prst="ellipse">
                <a:avLst/>
              </a:prstGeom>
              <a:solidFill>
                <a:schemeClr val="bg1"/>
              </a:solidFill>
              <a:ln>
                <a:solidFill>
                  <a:srgbClr val="5A51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grpSp>
      <p:grpSp>
        <p:nvGrpSpPr>
          <p:cNvPr id="72" name="组合 71"/>
          <p:cNvGrpSpPr/>
          <p:nvPr>
            <p:custDataLst>
              <p:tags r:id="rId32"/>
            </p:custDataLst>
          </p:nvPr>
        </p:nvGrpSpPr>
        <p:grpSpPr>
          <a:xfrm>
            <a:off x="3544752" y="1826648"/>
            <a:ext cx="736202" cy="1031384"/>
            <a:chOff x="2956567" y="2626216"/>
            <a:chExt cx="1221809" cy="1373592"/>
          </a:xfrm>
        </p:grpSpPr>
        <p:grpSp>
          <p:nvGrpSpPr>
            <p:cNvPr id="73" name="组合 72"/>
            <p:cNvGrpSpPr/>
            <p:nvPr>
              <p:custDataLst>
                <p:tags r:id="rId33"/>
              </p:custDataLst>
            </p:nvPr>
          </p:nvGrpSpPr>
          <p:grpSpPr>
            <a:xfrm>
              <a:off x="2956567" y="2626216"/>
              <a:ext cx="500179" cy="1360558"/>
              <a:chOff x="5591235" y="2137066"/>
              <a:chExt cx="500179" cy="1360558"/>
            </a:xfrm>
          </p:grpSpPr>
          <p:sp>
            <p:nvSpPr>
              <p:cNvPr id="80" name="椭圆 79"/>
              <p:cNvSpPr/>
              <p:nvPr>
                <p:custDataLst>
                  <p:tags r:id="rId34"/>
                </p:custDataLst>
              </p:nvPr>
            </p:nvSpPr>
            <p:spPr>
              <a:xfrm rot="20334040">
                <a:off x="5618481" y="2137066"/>
                <a:ext cx="178505" cy="703023"/>
              </a:xfrm>
              <a:prstGeom prst="ellipse">
                <a:avLst/>
              </a:prstGeom>
              <a:solidFill>
                <a:srgbClr val="AB849D"/>
              </a:solidFill>
              <a:ln>
                <a:solidFill>
                  <a:srgbClr val="5A51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1" name="椭圆 80"/>
              <p:cNvSpPr/>
              <p:nvPr>
                <p:custDataLst>
                  <p:tags r:id="rId35"/>
                </p:custDataLst>
              </p:nvPr>
            </p:nvSpPr>
            <p:spPr>
              <a:xfrm rot="20334040">
                <a:off x="5868000" y="2794601"/>
                <a:ext cx="178505" cy="703023"/>
              </a:xfrm>
              <a:prstGeom prst="ellipse">
                <a:avLst/>
              </a:prstGeom>
              <a:solidFill>
                <a:srgbClr val="AB849D"/>
              </a:solidFill>
              <a:ln>
                <a:solidFill>
                  <a:srgbClr val="5A51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2" name="椭圆 81"/>
              <p:cNvSpPr/>
              <p:nvPr>
                <p:custDataLst>
                  <p:tags r:id="rId36"/>
                </p:custDataLst>
              </p:nvPr>
            </p:nvSpPr>
            <p:spPr>
              <a:xfrm rot="1509714">
                <a:off x="5912909" y="2167451"/>
                <a:ext cx="178505" cy="703023"/>
              </a:xfrm>
              <a:prstGeom prst="ellipse">
                <a:avLst/>
              </a:prstGeom>
              <a:solidFill>
                <a:srgbClr val="AB849D"/>
              </a:solidFill>
              <a:ln>
                <a:solidFill>
                  <a:srgbClr val="5A51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3" name="椭圆 82"/>
              <p:cNvSpPr/>
              <p:nvPr>
                <p:custDataLst>
                  <p:tags r:id="rId37"/>
                </p:custDataLst>
              </p:nvPr>
            </p:nvSpPr>
            <p:spPr>
              <a:xfrm rot="1509714">
                <a:off x="5591235" y="2756003"/>
                <a:ext cx="178505" cy="703023"/>
              </a:xfrm>
              <a:prstGeom prst="ellipse">
                <a:avLst/>
              </a:prstGeom>
              <a:solidFill>
                <a:srgbClr val="AB849D"/>
              </a:solidFill>
              <a:ln>
                <a:solidFill>
                  <a:srgbClr val="5A51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4" name="椭圆 83"/>
              <p:cNvSpPr/>
              <p:nvPr>
                <p:custDataLst>
                  <p:tags r:id="rId38"/>
                </p:custDataLst>
              </p:nvPr>
            </p:nvSpPr>
            <p:spPr>
              <a:xfrm>
                <a:off x="5741685" y="2721546"/>
                <a:ext cx="159834" cy="157822"/>
              </a:xfrm>
              <a:prstGeom prst="ellipse">
                <a:avLst/>
              </a:prstGeom>
              <a:solidFill>
                <a:schemeClr val="bg1"/>
              </a:solidFill>
              <a:ln>
                <a:solidFill>
                  <a:srgbClr val="5A51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grpSp>
          <p:nvGrpSpPr>
            <p:cNvPr id="74" name="组合 73"/>
            <p:cNvGrpSpPr/>
            <p:nvPr>
              <p:custDataLst>
                <p:tags r:id="rId39"/>
              </p:custDataLst>
            </p:nvPr>
          </p:nvGrpSpPr>
          <p:grpSpPr>
            <a:xfrm>
              <a:off x="3678197" y="2639250"/>
              <a:ext cx="500179" cy="1360558"/>
              <a:chOff x="5591235" y="2137066"/>
              <a:chExt cx="500179" cy="1360558"/>
            </a:xfrm>
          </p:grpSpPr>
          <p:sp>
            <p:nvSpPr>
              <p:cNvPr id="75" name="椭圆 74"/>
              <p:cNvSpPr/>
              <p:nvPr>
                <p:custDataLst>
                  <p:tags r:id="rId40"/>
                </p:custDataLst>
              </p:nvPr>
            </p:nvSpPr>
            <p:spPr>
              <a:xfrm rot="20334040">
                <a:off x="5618481" y="2137066"/>
                <a:ext cx="178505" cy="703023"/>
              </a:xfrm>
              <a:prstGeom prst="ellipse">
                <a:avLst/>
              </a:prstGeom>
              <a:solidFill>
                <a:srgbClr val="AB849D"/>
              </a:solidFill>
              <a:ln>
                <a:solidFill>
                  <a:srgbClr val="5A51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6" name="椭圆 75"/>
              <p:cNvSpPr/>
              <p:nvPr>
                <p:custDataLst>
                  <p:tags r:id="rId41"/>
                </p:custDataLst>
              </p:nvPr>
            </p:nvSpPr>
            <p:spPr>
              <a:xfrm rot="20334040">
                <a:off x="5868000" y="2794601"/>
                <a:ext cx="178505" cy="703023"/>
              </a:xfrm>
              <a:prstGeom prst="ellipse">
                <a:avLst/>
              </a:prstGeom>
              <a:solidFill>
                <a:srgbClr val="AB849D"/>
              </a:solidFill>
              <a:ln>
                <a:solidFill>
                  <a:srgbClr val="5A51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7" name="椭圆 76"/>
              <p:cNvSpPr/>
              <p:nvPr>
                <p:custDataLst>
                  <p:tags r:id="rId42"/>
                </p:custDataLst>
              </p:nvPr>
            </p:nvSpPr>
            <p:spPr>
              <a:xfrm rot="1509714">
                <a:off x="5912909" y="2167451"/>
                <a:ext cx="178505" cy="703023"/>
              </a:xfrm>
              <a:prstGeom prst="ellipse">
                <a:avLst/>
              </a:prstGeom>
              <a:solidFill>
                <a:srgbClr val="AB849D"/>
              </a:solidFill>
              <a:ln>
                <a:solidFill>
                  <a:srgbClr val="5A51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8" name="椭圆 77"/>
              <p:cNvSpPr/>
              <p:nvPr>
                <p:custDataLst>
                  <p:tags r:id="rId43"/>
                </p:custDataLst>
              </p:nvPr>
            </p:nvSpPr>
            <p:spPr>
              <a:xfrm rot="1509714">
                <a:off x="5591235" y="2756003"/>
                <a:ext cx="178505" cy="703023"/>
              </a:xfrm>
              <a:prstGeom prst="ellipse">
                <a:avLst/>
              </a:prstGeom>
              <a:solidFill>
                <a:srgbClr val="AB849D"/>
              </a:solidFill>
              <a:ln>
                <a:solidFill>
                  <a:srgbClr val="5A51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9" name="椭圆 78"/>
              <p:cNvSpPr/>
              <p:nvPr>
                <p:custDataLst>
                  <p:tags r:id="rId44"/>
                </p:custDataLst>
              </p:nvPr>
            </p:nvSpPr>
            <p:spPr>
              <a:xfrm>
                <a:off x="5741685" y="2721546"/>
                <a:ext cx="159834" cy="157822"/>
              </a:xfrm>
              <a:prstGeom prst="ellipse">
                <a:avLst/>
              </a:prstGeom>
              <a:solidFill>
                <a:schemeClr val="bg1"/>
              </a:solidFill>
              <a:ln>
                <a:solidFill>
                  <a:srgbClr val="5A51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grpSp>
      <p:grpSp>
        <p:nvGrpSpPr>
          <p:cNvPr id="95" name="组合 94"/>
          <p:cNvGrpSpPr/>
          <p:nvPr>
            <p:custDataLst>
              <p:tags r:id="rId45"/>
            </p:custDataLst>
          </p:nvPr>
        </p:nvGrpSpPr>
        <p:grpSpPr>
          <a:xfrm>
            <a:off x="4756838" y="1820438"/>
            <a:ext cx="736202" cy="1031384"/>
            <a:chOff x="2956567" y="2626216"/>
            <a:chExt cx="1221809" cy="1373592"/>
          </a:xfrm>
        </p:grpSpPr>
        <p:grpSp>
          <p:nvGrpSpPr>
            <p:cNvPr id="96" name="组合 95"/>
            <p:cNvGrpSpPr/>
            <p:nvPr>
              <p:custDataLst>
                <p:tags r:id="rId46"/>
              </p:custDataLst>
            </p:nvPr>
          </p:nvGrpSpPr>
          <p:grpSpPr>
            <a:xfrm>
              <a:off x="2956567" y="2626216"/>
              <a:ext cx="500179" cy="1360558"/>
              <a:chOff x="5591235" y="2137066"/>
              <a:chExt cx="500179" cy="1360558"/>
            </a:xfrm>
          </p:grpSpPr>
          <p:sp>
            <p:nvSpPr>
              <p:cNvPr id="124" name="椭圆 123"/>
              <p:cNvSpPr/>
              <p:nvPr>
                <p:custDataLst>
                  <p:tags r:id="rId47"/>
                </p:custDataLst>
              </p:nvPr>
            </p:nvSpPr>
            <p:spPr>
              <a:xfrm rot="20334040">
                <a:off x="5618481" y="2137066"/>
                <a:ext cx="178505" cy="703023"/>
              </a:xfrm>
              <a:prstGeom prst="ellipse">
                <a:avLst/>
              </a:prstGeom>
              <a:solidFill>
                <a:srgbClr val="AB849D"/>
              </a:solidFill>
              <a:ln>
                <a:solidFill>
                  <a:srgbClr val="5A51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25" name="椭圆 124"/>
              <p:cNvSpPr/>
              <p:nvPr>
                <p:custDataLst>
                  <p:tags r:id="rId48"/>
                </p:custDataLst>
              </p:nvPr>
            </p:nvSpPr>
            <p:spPr>
              <a:xfrm rot="20334040">
                <a:off x="5868000" y="2794601"/>
                <a:ext cx="178505" cy="703023"/>
              </a:xfrm>
              <a:prstGeom prst="ellipse">
                <a:avLst/>
              </a:prstGeom>
              <a:solidFill>
                <a:srgbClr val="AB849D"/>
              </a:solidFill>
              <a:ln>
                <a:solidFill>
                  <a:srgbClr val="5A51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26" name="椭圆 125"/>
              <p:cNvSpPr/>
              <p:nvPr>
                <p:custDataLst>
                  <p:tags r:id="rId49"/>
                </p:custDataLst>
              </p:nvPr>
            </p:nvSpPr>
            <p:spPr>
              <a:xfrm rot="1509714">
                <a:off x="5912909" y="2167451"/>
                <a:ext cx="178505" cy="703023"/>
              </a:xfrm>
              <a:prstGeom prst="ellipse">
                <a:avLst/>
              </a:prstGeom>
              <a:solidFill>
                <a:srgbClr val="AB849D"/>
              </a:solidFill>
              <a:ln>
                <a:solidFill>
                  <a:srgbClr val="5A51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27" name="椭圆 126"/>
              <p:cNvSpPr/>
              <p:nvPr>
                <p:custDataLst>
                  <p:tags r:id="rId50"/>
                </p:custDataLst>
              </p:nvPr>
            </p:nvSpPr>
            <p:spPr>
              <a:xfrm rot="1509714">
                <a:off x="5591235" y="2756003"/>
                <a:ext cx="178505" cy="703023"/>
              </a:xfrm>
              <a:prstGeom prst="ellipse">
                <a:avLst/>
              </a:prstGeom>
              <a:solidFill>
                <a:srgbClr val="AB849D"/>
              </a:solidFill>
              <a:ln>
                <a:solidFill>
                  <a:srgbClr val="5A51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28" name="椭圆 127"/>
              <p:cNvSpPr/>
              <p:nvPr>
                <p:custDataLst>
                  <p:tags r:id="rId51"/>
                </p:custDataLst>
              </p:nvPr>
            </p:nvSpPr>
            <p:spPr>
              <a:xfrm>
                <a:off x="5741685" y="2721546"/>
                <a:ext cx="159834" cy="157822"/>
              </a:xfrm>
              <a:prstGeom prst="ellipse">
                <a:avLst/>
              </a:prstGeom>
              <a:solidFill>
                <a:schemeClr val="bg1"/>
              </a:solidFill>
              <a:ln>
                <a:solidFill>
                  <a:srgbClr val="5A51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grpSp>
          <p:nvGrpSpPr>
            <p:cNvPr id="117" name="组合 116"/>
            <p:cNvGrpSpPr/>
            <p:nvPr>
              <p:custDataLst>
                <p:tags r:id="rId52"/>
              </p:custDataLst>
            </p:nvPr>
          </p:nvGrpSpPr>
          <p:grpSpPr>
            <a:xfrm>
              <a:off x="3678197" y="2639250"/>
              <a:ext cx="500179" cy="1360558"/>
              <a:chOff x="5591235" y="2137066"/>
              <a:chExt cx="500179" cy="1360558"/>
            </a:xfrm>
          </p:grpSpPr>
          <p:sp>
            <p:nvSpPr>
              <p:cNvPr id="119" name="椭圆 118"/>
              <p:cNvSpPr/>
              <p:nvPr>
                <p:custDataLst>
                  <p:tags r:id="rId53"/>
                </p:custDataLst>
              </p:nvPr>
            </p:nvSpPr>
            <p:spPr>
              <a:xfrm rot="20334040">
                <a:off x="5618481" y="2137066"/>
                <a:ext cx="178505" cy="703023"/>
              </a:xfrm>
              <a:prstGeom prst="ellipse">
                <a:avLst/>
              </a:prstGeom>
              <a:solidFill>
                <a:srgbClr val="AB849D"/>
              </a:solidFill>
              <a:ln>
                <a:solidFill>
                  <a:srgbClr val="5A51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20" name="椭圆 119"/>
              <p:cNvSpPr/>
              <p:nvPr>
                <p:custDataLst>
                  <p:tags r:id="rId54"/>
                </p:custDataLst>
              </p:nvPr>
            </p:nvSpPr>
            <p:spPr>
              <a:xfrm rot="20334040">
                <a:off x="5868000" y="2794601"/>
                <a:ext cx="178505" cy="703023"/>
              </a:xfrm>
              <a:prstGeom prst="ellipse">
                <a:avLst/>
              </a:prstGeom>
              <a:solidFill>
                <a:srgbClr val="AB849D"/>
              </a:solidFill>
              <a:ln>
                <a:solidFill>
                  <a:srgbClr val="5A51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21" name="椭圆 120"/>
              <p:cNvSpPr/>
              <p:nvPr>
                <p:custDataLst>
                  <p:tags r:id="rId55"/>
                </p:custDataLst>
              </p:nvPr>
            </p:nvSpPr>
            <p:spPr>
              <a:xfrm rot="1509714">
                <a:off x="5912909" y="2167451"/>
                <a:ext cx="178505" cy="703023"/>
              </a:xfrm>
              <a:prstGeom prst="ellipse">
                <a:avLst/>
              </a:prstGeom>
              <a:solidFill>
                <a:srgbClr val="AB849D"/>
              </a:solidFill>
              <a:ln>
                <a:solidFill>
                  <a:srgbClr val="5A51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22" name="椭圆 121"/>
              <p:cNvSpPr/>
              <p:nvPr>
                <p:custDataLst>
                  <p:tags r:id="rId56"/>
                </p:custDataLst>
              </p:nvPr>
            </p:nvSpPr>
            <p:spPr>
              <a:xfrm rot="1509714">
                <a:off x="5591235" y="2756003"/>
                <a:ext cx="178505" cy="703023"/>
              </a:xfrm>
              <a:prstGeom prst="ellipse">
                <a:avLst/>
              </a:prstGeom>
              <a:solidFill>
                <a:srgbClr val="AB849D"/>
              </a:solidFill>
              <a:ln>
                <a:solidFill>
                  <a:srgbClr val="5A51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23" name="椭圆 122"/>
              <p:cNvSpPr/>
              <p:nvPr>
                <p:custDataLst>
                  <p:tags r:id="rId57"/>
                </p:custDataLst>
              </p:nvPr>
            </p:nvSpPr>
            <p:spPr>
              <a:xfrm>
                <a:off x="5741685" y="2721546"/>
                <a:ext cx="159834" cy="157822"/>
              </a:xfrm>
              <a:prstGeom prst="ellipse">
                <a:avLst/>
              </a:prstGeom>
              <a:solidFill>
                <a:schemeClr val="bg1"/>
              </a:solidFill>
              <a:ln>
                <a:solidFill>
                  <a:srgbClr val="5A51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grpSp>
      <p:grpSp>
        <p:nvGrpSpPr>
          <p:cNvPr id="130" name="组合 129"/>
          <p:cNvGrpSpPr/>
          <p:nvPr>
            <p:custDataLst>
              <p:tags r:id="rId58"/>
            </p:custDataLst>
          </p:nvPr>
        </p:nvGrpSpPr>
        <p:grpSpPr>
          <a:xfrm>
            <a:off x="6172957" y="1815288"/>
            <a:ext cx="301383" cy="1021597"/>
            <a:chOff x="5591235" y="2137066"/>
            <a:chExt cx="500179" cy="1360558"/>
          </a:xfrm>
        </p:grpSpPr>
        <p:sp>
          <p:nvSpPr>
            <p:cNvPr id="137" name="椭圆 136"/>
            <p:cNvSpPr/>
            <p:nvPr>
              <p:custDataLst>
                <p:tags r:id="rId59"/>
              </p:custDataLst>
            </p:nvPr>
          </p:nvSpPr>
          <p:spPr>
            <a:xfrm rot="20334040">
              <a:off x="5618481" y="2137066"/>
              <a:ext cx="178505" cy="703023"/>
            </a:xfrm>
            <a:prstGeom prst="ellipse">
              <a:avLst/>
            </a:prstGeom>
            <a:solidFill>
              <a:srgbClr val="AB849D"/>
            </a:solidFill>
            <a:ln>
              <a:solidFill>
                <a:srgbClr val="5A51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38" name="椭圆 137"/>
            <p:cNvSpPr/>
            <p:nvPr>
              <p:custDataLst>
                <p:tags r:id="rId60"/>
              </p:custDataLst>
            </p:nvPr>
          </p:nvSpPr>
          <p:spPr>
            <a:xfrm rot="20334040">
              <a:off x="5868000" y="2794601"/>
              <a:ext cx="178505" cy="703023"/>
            </a:xfrm>
            <a:prstGeom prst="ellipse">
              <a:avLst/>
            </a:prstGeom>
            <a:solidFill>
              <a:srgbClr val="AB849D"/>
            </a:solidFill>
            <a:ln>
              <a:solidFill>
                <a:srgbClr val="5A51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39" name="椭圆 138"/>
            <p:cNvSpPr/>
            <p:nvPr>
              <p:custDataLst>
                <p:tags r:id="rId61"/>
              </p:custDataLst>
            </p:nvPr>
          </p:nvSpPr>
          <p:spPr>
            <a:xfrm rot="1509714">
              <a:off x="5912909" y="2167451"/>
              <a:ext cx="178505" cy="703023"/>
            </a:xfrm>
            <a:prstGeom prst="ellipse">
              <a:avLst/>
            </a:prstGeom>
            <a:solidFill>
              <a:srgbClr val="AB849D"/>
            </a:solidFill>
            <a:ln>
              <a:solidFill>
                <a:srgbClr val="5A51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40" name="椭圆 139"/>
            <p:cNvSpPr/>
            <p:nvPr>
              <p:custDataLst>
                <p:tags r:id="rId62"/>
              </p:custDataLst>
            </p:nvPr>
          </p:nvSpPr>
          <p:spPr>
            <a:xfrm rot="1509714">
              <a:off x="5591235" y="2756003"/>
              <a:ext cx="178505" cy="703023"/>
            </a:xfrm>
            <a:prstGeom prst="ellipse">
              <a:avLst/>
            </a:prstGeom>
            <a:solidFill>
              <a:srgbClr val="AB849D"/>
            </a:solidFill>
            <a:ln>
              <a:solidFill>
                <a:srgbClr val="5A51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41" name="椭圆 140"/>
            <p:cNvSpPr/>
            <p:nvPr>
              <p:custDataLst>
                <p:tags r:id="rId63"/>
              </p:custDataLst>
            </p:nvPr>
          </p:nvSpPr>
          <p:spPr>
            <a:xfrm>
              <a:off x="5741685" y="2721546"/>
              <a:ext cx="159834" cy="157822"/>
            </a:xfrm>
            <a:prstGeom prst="ellipse">
              <a:avLst/>
            </a:prstGeom>
            <a:solidFill>
              <a:schemeClr val="bg1"/>
            </a:solidFill>
            <a:ln>
              <a:solidFill>
                <a:srgbClr val="5A51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grpSp>
        <p:nvGrpSpPr>
          <p:cNvPr id="142" name="组合 141"/>
          <p:cNvGrpSpPr/>
          <p:nvPr>
            <p:custDataLst>
              <p:tags r:id="rId64"/>
            </p:custDataLst>
          </p:nvPr>
        </p:nvGrpSpPr>
        <p:grpSpPr>
          <a:xfrm>
            <a:off x="7430429" y="1828313"/>
            <a:ext cx="301383" cy="1021597"/>
            <a:chOff x="5591235" y="2137066"/>
            <a:chExt cx="500179" cy="1360558"/>
          </a:xfrm>
        </p:grpSpPr>
        <p:sp>
          <p:nvSpPr>
            <p:cNvPr id="143" name="椭圆 142"/>
            <p:cNvSpPr/>
            <p:nvPr>
              <p:custDataLst>
                <p:tags r:id="rId65"/>
              </p:custDataLst>
            </p:nvPr>
          </p:nvSpPr>
          <p:spPr>
            <a:xfrm rot="20334040">
              <a:off x="5618481" y="2137066"/>
              <a:ext cx="178505" cy="703023"/>
            </a:xfrm>
            <a:prstGeom prst="ellipse">
              <a:avLst/>
            </a:prstGeom>
            <a:solidFill>
              <a:srgbClr val="AB849D"/>
            </a:solidFill>
            <a:ln>
              <a:solidFill>
                <a:srgbClr val="5A51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44" name="椭圆 143"/>
            <p:cNvSpPr/>
            <p:nvPr>
              <p:custDataLst>
                <p:tags r:id="rId66"/>
              </p:custDataLst>
            </p:nvPr>
          </p:nvSpPr>
          <p:spPr>
            <a:xfrm rot="20334040">
              <a:off x="5868000" y="2794601"/>
              <a:ext cx="178505" cy="703023"/>
            </a:xfrm>
            <a:prstGeom prst="ellipse">
              <a:avLst/>
            </a:prstGeom>
            <a:solidFill>
              <a:srgbClr val="AB849D"/>
            </a:solidFill>
            <a:ln>
              <a:solidFill>
                <a:srgbClr val="5A51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45" name="椭圆 144"/>
            <p:cNvSpPr/>
            <p:nvPr>
              <p:custDataLst>
                <p:tags r:id="rId67"/>
              </p:custDataLst>
            </p:nvPr>
          </p:nvSpPr>
          <p:spPr>
            <a:xfrm rot="1509714">
              <a:off x="5912909" y="2167451"/>
              <a:ext cx="178505" cy="703023"/>
            </a:xfrm>
            <a:prstGeom prst="ellipse">
              <a:avLst/>
            </a:prstGeom>
            <a:solidFill>
              <a:srgbClr val="AB849D"/>
            </a:solidFill>
            <a:ln>
              <a:solidFill>
                <a:srgbClr val="5A51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46" name="椭圆 145"/>
            <p:cNvSpPr/>
            <p:nvPr>
              <p:custDataLst>
                <p:tags r:id="rId68"/>
              </p:custDataLst>
            </p:nvPr>
          </p:nvSpPr>
          <p:spPr>
            <a:xfrm rot="1509714">
              <a:off x="5591235" y="2756003"/>
              <a:ext cx="178505" cy="703023"/>
            </a:xfrm>
            <a:prstGeom prst="ellipse">
              <a:avLst/>
            </a:prstGeom>
            <a:solidFill>
              <a:srgbClr val="AB849D"/>
            </a:solidFill>
            <a:ln>
              <a:solidFill>
                <a:srgbClr val="5A51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47" name="椭圆 146"/>
            <p:cNvSpPr/>
            <p:nvPr>
              <p:custDataLst>
                <p:tags r:id="rId69"/>
              </p:custDataLst>
            </p:nvPr>
          </p:nvSpPr>
          <p:spPr>
            <a:xfrm>
              <a:off x="5741685" y="2721546"/>
              <a:ext cx="159834" cy="157822"/>
            </a:xfrm>
            <a:prstGeom prst="ellipse">
              <a:avLst/>
            </a:prstGeom>
            <a:solidFill>
              <a:schemeClr val="bg1"/>
            </a:solidFill>
            <a:ln>
              <a:solidFill>
                <a:srgbClr val="5A51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grpSp>
        <p:nvGrpSpPr>
          <p:cNvPr id="148" name="组合 147"/>
          <p:cNvGrpSpPr/>
          <p:nvPr>
            <p:custDataLst>
              <p:tags r:id="rId70"/>
            </p:custDataLst>
          </p:nvPr>
        </p:nvGrpSpPr>
        <p:grpSpPr>
          <a:xfrm>
            <a:off x="8762433" y="1822949"/>
            <a:ext cx="301383" cy="1021597"/>
            <a:chOff x="5591235" y="2137066"/>
            <a:chExt cx="500179" cy="1360558"/>
          </a:xfrm>
        </p:grpSpPr>
        <p:sp>
          <p:nvSpPr>
            <p:cNvPr id="149" name="椭圆 148"/>
            <p:cNvSpPr/>
            <p:nvPr>
              <p:custDataLst>
                <p:tags r:id="rId71"/>
              </p:custDataLst>
            </p:nvPr>
          </p:nvSpPr>
          <p:spPr>
            <a:xfrm rot="20334040">
              <a:off x="5618481" y="2137066"/>
              <a:ext cx="178505" cy="703023"/>
            </a:xfrm>
            <a:prstGeom prst="ellipse">
              <a:avLst/>
            </a:prstGeom>
            <a:solidFill>
              <a:srgbClr val="AB849D"/>
            </a:solidFill>
            <a:ln>
              <a:solidFill>
                <a:srgbClr val="5A51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50" name="椭圆 149"/>
            <p:cNvSpPr/>
            <p:nvPr>
              <p:custDataLst>
                <p:tags r:id="rId72"/>
              </p:custDataLst>
            </p:nvPr>
          </p:nvSpPr>
          <p:spPr>
            <a:xfrm rot="20334040">
              <a:off x="5868000" y="2794601"/>
              <a:ext cx="178505" cy="703023"/>
            </a:xfrm>
            <a:prstGeom prst="ellipse">
              <a:avLst/>
            </a:prstGeom>
            <a:solidFill>
              <a:srgbClr val="AB849D"/>
            </a:solidFill>
            <a:ln>
              <a:solidFill>
                <a:srgbClr val="5A51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51" name="椭圆 150"/>
            <p:cNvSpPr/>
            <p:nvPr>
              <p:custDataLst>
                <p:tags r:id="rId73"/>
              </p:custDataLst>
            </p:nvPr>
          </p:nvSpPr>
          <p:spPr>
            <a:xfrm rot="1509714">
              <a:off x="5912909" y="2167451"/>
              <a:ext cx="178505" cy="703023"/>
            </a:xfrm>
            <a:prstGeom prst="ellipse">
              <a:avLst/>
            </a:prstGeom>
            <a:solidFill>
              <a:srgbClr val="AB849D"/>
            </a:solidFill>
            <a:ln>
              <a:solidFill>
                <a:srgbClr val="5A51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52" name="椭圆 151"/>
            <p:cNvSpPr/>
            <p:nvPr>
              <p:custDataLst>
                <p:tags r:id="rId74"/>
              </p:custDataLst>
            </p:nvPr>
          </p:nvSpPr>
          <p:spPr>
            <a:xfrm rot="1509714">
              <a:off x="5591235" y="2756003"/>
              <a:ext cx="178505" cy="703023"/>
            </a:xfrm>
            <a:prstGeom prst="ellipse">
              <a:avLst/>
            </a:prstGeom>
            <a:solidFill>
              <a:srgbClr val="AB849D"/>
            </a:solidFill>
            <a:ln>
              <a:solidFill>
                <a:srgbClr val="5A51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53" name="椭圆 152"/>
            <p:cNvSpPr/>
            <p:nvPr>
              <p:custDataLst>
                <p:tags r:id="rId75"/>
              </p:custDataLst>
            </p:nvPr>
          </p:nvSpPr>
          <p:spPr>
            <a:xfrm>
              <a:off x="5741685" y="2721546"/>
              <a:ext cx="159834" cy="157822"/>
            </a:xfrm>
            <a:prstGeom prst="ellipse">
              <a:avLst/>
            </a:prstGeom>
            <a:solidFill>
              <a:schemeClr val="bg1"/>
            </a:solidFill>
            <a:ln>
              <a:solidFill>
                <a:srgbClr val="5A51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grpSp>
        <p:nvGrpSpPr>
          <p:cNvPr id="154" name="组合 153"/>
          <p:cNvGrpSpPr/>
          <p:nvPr>
            <p:custDataLst>
              <p:tags r:id="rId76"/>
            </p:custDataLst>
          </p:nvPr>
        </p:nvGrpSpPr>
        <p:grpSpPr>
          <a:xfrm>
            <a:off x="9864418" y="1877439"/>
            <a:ext cx="589988" cy="901805"/>
            <a:chOff x="553012" y="2080076"/>
            <a:chExt cx="864956" cy="1296169"/>
          </a:xfrm>
        </p:grpSpPr>
        <p:grpSp>
          <p:nvGrpSpPr>
            <p:cNvPr id="155" name="组合 154"/>
            <p:cNvGrpSpPr/>
            <p:nvPr>
              <p:custDataLst>
                <p:tags r:id="rId77"/>
              </p:custDataLst>
            </p:nvPr>
          </p:nvGrpSpPr>
          <p:grpSpPr>
            <a:xfrm>
              <a:off x="553012" y="2084670"/>
              <a:ext cx="465009" cy="1291575"/>
              <a:chOff x="8313625" y="3402816"/>
              <a:chExt cx="465009" cy="1291575"/>
            </a:xfrm>
          </p:grpSpPr>
          <p:sp>
            <p:nvSpPr>
              <p:cNvPr id="160" name="椭圆 159"/>
              <p:cNvSpPr/>
              <p:nvPr>
                <p:custDataLst>
                  <p:tags r:id="rId78"/>
                </p:custDataLst>
              </p:nvPr>
            </p:nvSpPr>
            <p:spPr>
              <a:xfrm rot="1509714">
                <a:off x="8600129" y="3402816"/>
                <a:ext cx="178505" cy="703023"/>
              </a:xfrm>
              <a:prstGeom prst="ellipse">
                <a:avLst/>
              </a:prstGeom>
              <a:solidFill>
                <a:srgbClr val="AB849D"/>
              </a:solidFill>
              <a:ln>
                <a:solidFill>
                  <a:srgbClr val="5A51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61" name="椭圆 160"/>
              <p:cNvSpPr/>
              <p:nvPr>
                <p:custDataLst>
                  <p:tags r:id="rId79"/>
                </p:custDataLst>
              </p:nvPr>
            </p:nvSpPr>
            <p:spPr>
              <a:xfrm rot="1509714">
                <a:off x="8313625" y="3991368"/>
                <a:ext cx="178505" cy="703023"/>
              </a:xfrm>
              <a:prstGeom prst="ellipse">
                <a:avLst/>
              </a:prstGeom>
              <a:solidFill>
                <a:srgbClr val="AB849D"/>
              </a:solidFill>
              <a:ln>
                <a:solidFill>
                  <a:srgbClr val="5A51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62" name="椭圆 161"/>
              <p:cNvSpPr/>
              <p:nvPr>
                <p:custDataLst>
                  <p:tags r:id="rId80"/>
                </p:custDataLst>
              </p:nvPr>
            </p:nvSpPr>
            <p:spPr>
              <a:xfrm>
                <a:off x="8464075" y="3956911"/>
                <a:ext cx="159834" cy="157822"/>
              </a:xfrm>
              <a:prstGeom prst="ellipse">
                <a:avLst/>
              </a:prstGeom>
              <a:solidFill>
                <a:schemeClr val="bg1"/>
              </a:solidFill>
              <a:ln>
                <a:solidFill>
                  <a:srgbClr val="5A51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grpSp>
          <p:nvGrpSpPr>
            <p:cNvPr id="156" name="组合 155"/>
            <p:cNvGrpSpPr/>
            <p:nvPr>
              <p:custDataLst>
                <p:tags r:id="rId81"/>
              </p:custDataLst>
            </p:nvPr>
          </p:nvGrpSpPr>
          <p:grpSpPr>
            <a:xfrm>
              <a:off x="952959" y="2080076"/>
              <a:ext cx="465009" cy="1291575"/>
              <a:chOff x="8313625" y="3402816"/>
              <a:chExt cx="465009" cy="1291575"/>
            </a:xfrm>
          </p:grpSpPr>
          <p:sp>
            <p:nvSpPr>
              <p:cNvPr id="157" name="椭圆 156"/>
              <p:cNvSpPr/>
              <p:nvPr>
                <p:custDataLst>
                  <p:tags r:id="rId82"/>
                </p:custDataLst>
              </p:nvPr>
            </p:nvSpPr>
            <p:spPr>
              <a:xfrm rot="1509714">
                <a:off x="8600129" y="3402816"/>
                <a:ext cx="178505" cy="703023"/>
              </a:xfrm>
              <a:prstGeom prst="ellipse">
                <a:avLst/>
              </a:prstGeom>
              <a:solidFill>
                <a:srgbClr val="AB849D"/>
              </a:solidFill>
              <a:ln>
                <a:solidFill>
                  <a:srgbClr val="5A51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58" name="椭圆 157"/>
              <p:cNvSpPr/>
              <p:nvPr>
                <p:custDataLst>
                  <p:tags r:id="rId83"/>
                </p:custDataLst>
              </p:nvPr>
            </p:nvSpPr>
            <p:spPr>
              <a:xfrm rot="1509714">
                <a:off x="8313625" y="3991368"/>
                <a:ext cx="178505" cy="703023"/>
              </a:xfrm>
              <a:prstGeom prst="ellipse">
                <a:avLst/>
              </a:prstGeom>
              <a:solidFill>
                <a:srgbClr val="AB849D"/>
              </a:solidFill>
              <a:ln>
                <a:solidFill>
                  <a:srgbClr val="5A51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59" name="椭圆 158"/>
              <p:cNvSpPr/>
              <p:nvPr>
                <p:custDataLst>
                  <p:tags r:id="rId84"/>
                </p:custDataLst>
              </p:nvPr>
            </p:nvSpPr>
            <p:spPr>
              <a:xfrm>
                <a:off x="8464075" y="3956911"/>
                <a:ext cx="159834" cy="157822"/>
              </a:xfrm>
              <a:prstGeom prst="ellipse">
                <a:avLst/>
              </a:prstGeom>
              <a:solidFill>
                <a:schemeClr val="bg1"/>
              </a:solidFill>
              <a:ln>
                <a:solidFill>
                  <a:srgbClr val="5A51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grpSp>
      <p:grpSp>
        <p:nvGrpSpPr>
          <p:cNvPr id="165" name="组合 164"/>
          <p:cNvGrpSpPr/>
          <p:nvPr>
            <p:custDataLst>
              <p:tags r:id="rId85"/>
            </p:custDataLst>
          </p:nvPr>
        </p:nvGrpSpPr>
        <p:grpSpPr>
          <a:xfrm>
            <a:off x="11277495" y="1871064"/>
            <a:ext cx="317183" cy="898609"/>
            <a:chOff x="8313625" y="3402816"/>
            <a:chExt cx="465009" cy="1291575"/>
          </a:xfrm>
        </p:grpSpPr>
        <p:sp>
          <p:nvSpPr>
            <p:cNvPr id="166" name="椭圆 165"/>
            <p:cNvSpPr/>
            <p:nvPr>
              <p:custDataLst>
                <p:tags r:id="rId86"/>
              </p:custDataLst>
            </p:nvPr>
          </p:nvSpPr>
          <p:spPr>
            <a:xfrm rot="1509714">
              <a:off x="8600129" y="3402816"/>
              <a:ext cx="178505" cy="703023"/>
            </a:xfrm>
            <a:prstGeom prst="ellipse">
              <a:avLst/>
            </a:prstGeom>
            <a:solidFill>
              <a:srgbClr val="AB849D"/>
            </a:solidFill>
            <a:ln>
              <a:solidFill>
                <a:srgbClr val="5A51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67" name="椭圆 166"/>
            <p:cNvSpPr/>
            <p:nvPr>
              <p:custDataLst>
                <p:tags r:id="rId87"/>
              </p:custDataLst>
            </p:nvPr>
          </p:nvSpPr>
          <p:spPr>
            <a:xfrm rot="1509714">
              <a:off x="8313625" y="3991368"/>
              <a:ext cx="178505" cy="703023"/>
            </a:xfrm>
            <a:prstGeom prst="ellipse">
              <a:avLst/>
            </a:prstGeom>
            <a:solidFill>
              <a:srgbClr val="AB849D"/>
            </a:solidFill>
            <a:ln>
              <a:solidFill>
                <a:srgbClr val="5A51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68" name="椭圆 167"/>
            <p:cNvSpPr/>
            <p:nvPr>
              <p:custDataLst>
                <p:tags r:id="rId88"/>
              </p:custDataLst>
            </p:nvPr>
          </p:nvSpPr>
          <p:spPr>
            <a:xfrm>
              <a:off x="8464075" y="3956911"/>
              <a:ext cx="159834" cy="157822"/>
            </a:xfrm>
            <a:prstGeom prst="ellipse">
              <a:avLst/>
            </a:prstGeom>
            <a:solidFill>
              <a:schemeClr val="bg1"/>
            </a:solidFill>
            <a:ln>
              <a:solidFill>
                <a:srgbClr val="5A51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cxnSp>
        <p:nvCxnSpPr>
          <p:cNvPr id="172" name="直线连接符 171"/>
          <p:cNvCxnSpPr/>
          <p:nvPr>
            <p:custDataLst>
              <p:tags r:id="rId89"/>
            </p:custDataLst>
          </p:nvPr>
        </p:nvCxnSpPr>
        <p:spPr>
          <a:xfrm>
            <a:off x="40829" y="3101651"/>
            <a:ext cx="12078150" cy="0"/>
          </a:xfrm>
          <a:prstGeom prst="line">
            <a:avLst/>
          </a:prstGeom>
          <a:ln w="31750">
            <a:solidFill>
              <a:srgbClr val="5A514A"/>
            </a:solidFill>
            <a:prstDash val="dash"/>
          </a:ln>
        </p:spPr>
        <p:style>
          <a:lnRef idx="1">
            <a:schemeClr val="accent1"/>
          </a:lnRef>
          <a:fillRef idx="0">
            <a:schemeClr val="accent1"/>
          </a:fillRef>
          <a:effectRef idx="0">
            <a:schemeClr val="accent1"/>
          </a:effectRef>
          <a:fontRef idx="minor">
            <a:schemeClr val="tx1"/>
          </a:fontRef>
        </p:style>
      </p:cxnSp>
      <p:sp>
        <p:nvSpPr>
          <p:cNvPr id="180" name="矩形 179"/>
          <p:cNvSpPr/>
          <p:nvPr>
            <p:custDataLst>
              <p:tags r:id="rId90"/>
            </p:custDataLst>
          </p:nvPr>
        </p:nvSpPr>
        <p:spPr>
          <a:xfrm>
            <a:off x="-114566" y="3070355"/>
            <a:ext cx="1033145" cy="737235"/>
          </a:xfrm>
          <a:prstGeom prst="rect">
            <a:avLst/>
          </a:prstGeom>
        </p:spPr>
        <p:txBody>
          <a:bodyPr wrap="none">
            <a:spAutoFit/>
          </a:bodyPr>
          <a:lstStyle/>
          <a:p>
            <a:pPr>
              <a:lnSpc>
                <a:spcPct val="150000"/>
              </a:lnSpc>
            </a:pPr>
            <a:r>
              <a:rPr kumimoji="1" lang="en-US" altLang="zh-CN" sz="2800" b="1">
                <a:solidFill>
                  <a:schemeClr val="tx1"/>
                </a:solidFill>
                <a:latin typeface="微软雅黑" panose="020B0503020204020204" charset="-122"/>
                <a:ea typeface="微软雅黑" panose="020B0503020204020204" charset="-122"/>
              </a:rPr>
              <a:t>DNA</a:t>
            </a:r>
            <a:endParaRPr kumimoji="1" lang="en-US" altLang="zh-CN" sz="2800" b="1">
              <a:solidFill>
                <a:schemeClr val="tx1"/>
              </a:solidFill>
              <a:latin typeface="微软雅黑" panose="020B0503020204020204" charset="-122"/>
              <a:ea typeface="微软雅黑" panose="020B0503020204020204" charset="-122"/>
            </a:endParaRPr>
          </a:p>
        </p:txBody>
      </p:sp>
      <p:sp>
        <p:nvSpPr>
          <p:cNvPr id="181" name="矩形 180"/>
          <p:cNvSpPr/>
          <p:nvPr>
            <p:custDataLst>
              <p:tags r:id="rId91"/>
            </p:custDataLst>
          </p:nvPr>
        </p:nvSpPr>
        <p:spPr>
          <a:xfrm>
            <a:off x="-21950" y="3796654"/>
            <a:ext cx="894080" cy="1383665"/>
          </a:xfrm>
          <a:prstGeom prst="rect">
            <a:avLst/>
          </a:prstGeom>
        </p:spPr>
        <p:txBody>
          <a:bodyPr wrap="none">
            <a:spAutoFit/>
          </a:bodyPr>
          <a:lstStyle/>
          <a:p>
            <a:pPr algn="ctr">
              <a:lnSpc>
                <a:spcPct val="150000"/>
              </a:lnSpc>
            </a:pPr>
            <a:r>
              <a:rPr kumimoji="1" lang="zh-CN" altLang="en-US" sz="2800" b="1">
                <a:solidFill>
                  <a:schemeClr val="tx1"/>
                </a:solidFill>
                <a:latin typeface="微软雅黑" panose="020B0503020204020204" charset="-122"/>
                <a:ea typeface="微软雅黑" panose="020B0503020204020204" charset="-122"/>
              </a:rPr>
              <a:t>染色</a:t>
            </a:r>
            <a:endParaRPr kumimoji="1" lang="en-US" altLang="zh-CN" sz="2800" b="1">
              <a:solidFill>
                <a:schemeClr val="tx1"/>
              </a:solidFill>
              <a:latin typeface="微软雅黑" panose="020B0503020204020204" charset="-122"/>
              <a:ea typeface="微软雅黑" panose="020B0503020204020204" charset="-122"/>
            </a:endParaRPr>
          </a:p>
          <a:p>
            <a:pPr algn="ctr">
              <a:lnSpc>
                <a:spcPct val="150000"/>
              </a:lnSpc>
            </a:pPr>
            <a:r>
              <a:rPr kumimoji="1" lang="zh-CN" altLang="en-US" sz="2800" b="1">
                <a:solidFill>
                  <a:schemeClr val="tx1"/>
                </a:solidFill>
                <a:latin typeface="微软雅黑" panose="020B0503020204020204" charset="-122"/>
                <a:ea typeface="微软雅黑" panose="020B0503020204020204" charset="-122"/>
              </a:rPr>
              <a:t>体</a:t>
            </a:r>
            <a:endParaRPr kumimoji="1" lang="zh-CN" altLang="en-US" sz="2800" b="1">
              <a:solidFill>
                <a:schemeClr val="tx1"/>
              </a:solidFill>
              <a:latin typeface="微软雅黑" panose="020B0503020204020204" charset="-122"/>
              <a:ea typeface="微软雅黑" panose="020B0503020204020204" charset="-122"/>
            </a:endParaRPr>
          </a:p>
        </p:txBody>
      </p:sp>
      <p:sp>
        <p:nvSpPr>
          <p:cNvPr id="182" name="矩形 181"/>
          <p:cNvSpPr/>
          <p:nvPr>
            <p:custDataLst>
              <p:tags r:id="rId92"/>
            </p:custDataLst>
          </p:nvPr>
        </p:nvSpPr>
        <p:spPr>
          <a:xfrm>
            <a:off x="20931" y="5266202"/>
            <a:ext cx="894080" cy="1383665"/>
          </a:xfrm>
          <a:prstGeom prst="rect">
            <a:avLst/>
          </a:prstGeom>
        </p:spPr>
        <p:txBody>
          <a:bodyPr wrap="none">
            <a:spAutoFit/>
          </a:bodyPr>
          <a:lstStyle/>
          <a:p>
            <a:pPr>
              <a:lnSpc>
                <a:spcPct val="150000"/>
              </a:lnSpc>
            </a:pPr>
            <a:r>
              <a:rPr kumimoji="1" lang="zh-CN" altLang="en-US" sz="2800" b="1">
                <a:solidFill>
                  <a:schemeClr val="tx1"/>
                </a:solidFill>
                <a:latin typeface="微软雅黑" panose="020B0503020204020204" charset="-122"/>
                <a:ea typeface="微软雅黑" panose="020B0503020204020204" charset="-122"/>
              </a:rPr>
              <a:t>染色</a:t>
            </a:r>
            <a:endParaRPr kumimoji="1" lang="en-US" altLang="zh-CN" sz="2800" b="1">
              <a:solidFill>
                <a:schemeClr val="tx1"/>
              </a:solidFill>
              <a:latin typeface="微软雅黑" panose="020B0503020204020204" charset="-122"/>
              <a:ea typeface="微软雅黑" panose="020B0503020204020204" charset="-122"/>
            </a:endParaRPr>
          </a:p>
          <a:p>
            <a:pPr>
              <a:lnSpc>
                <a:spcPct val="150000"/>
              </a:lnSpc>
            </a:pPr>
            <a:r>
              <a:rPr kumimoji="1" lang="zh-CN" altLang="en-US" sz="2800" b="1">
                <a:solidFill>
                  <a:schemeClr val="tx1"/>
                </a:solidFill>
                <a:latin typeface="微软雅黑" panose="020B0503020204020204" charset="-122"/>
                <a:ea typeface="微软雅黑" panose="020B0503020204020204" charset="-122"/>
              </a:rPr>
              <a:t>单体</a:t>
            </a:r>
            <a:endParaRPr kumimoji="1" lang="zh-CN" altLang="en-US" sz="2800" b="1">
              <a:solidFill>
                <a:schemeClr val="tx1"/>
              </a:solidFill>
              <a:latin typeface="微软雅黑" panose="020B0503020204020204" charset="-122"/>
              <a:ea typeface="微软雅黑" panose="020B0503020204020204" charset="-122"/>
            </a:endParaRPr>
          </a:p>
        </p:txBody>
      </p:sp>
      <p:cxnSp>
        <p:nvCxnSpPr>
          <p:cNvPr id="183" name="直线连接符 182"/>
          <p:cNvCxnSpPr/>
          <p:nvPr>
            <p:custDataLst>
              <p:tags r:id="rId93"/>
            </p:custDataLst>
          </p:nvPr>
        </p:nvCxnSpPr>
        <p:spPr>
          <a:xfrm>
            <a:off x="56925" y="3761484"/>
            <a:ext cx="12078150" cy="0"/>
          </a:xfrm>
          <a:prstGeom prst="line">
            <a:avLst/>
          </a:prstGeom>
          <a:ln w="31750">
            <a:solidFill>
              <a:srgbClr val="5A514A"/>
            </a:solidFill>
            <a:prstDash val="dash"/>
          </a:ln>
        </p:spPr>
        <p:style>
          <a:lnRef idx="1">
            <a:schemeClr val="accent1"/>
          </a:lnRef>
          <a:fillRef idx="0">
            <a:schemeClr val="accent1"/>
          </a:fillRef>
          <a:effectRef idx="0">
            <a:schemeClr val="accent1"/>
          </a:effectRef>
          <a:fontRef idx="minor">
            <a:schemeClr val="tx1"/>
          </a:fontRef>
        </p:style>
      </p:cxnSp>
      <p:cxnSp>
        <p:nvCxnSpPr>
          <p:cNvPr id="184" name="直线连接符 183"/>
          <p:cNvCxnSpPr/>
          <p:nvPr>
            <p:custDataLst>
              <p:tags r:id="rId94"/>
            </p:custDataLst>
          </p:nvPr>
        </p:nvCxnSpPr>
        <p:spPr>
          <a:xfrm>
            <a:off x="56925" y="5188382"/>
            <a:ext cx="12078150" cy="0"/>
          </a:xfrm>
          <a:prstGeom prst="line">
            <a:avLst/>
          </a:prstGeom>
          <a:ln w="31750">
            <a:solidFill>
              <a:srgbClr val="5A514A"/>
            </a:solidFill>
            <a:prstDash val="dash"/>
          </a:ln>
        </p:spPr>
        <p:style>
          <a:lnRef idx="1">
            <a:schemeClr val="accent1"/>
          </a:lnRef>
          <a:fillRef idx="0">
            <a:schemeClr val="accent1"/>
          </a:fillRef>
          <a:effectRef idx="0">
            <a:schemeClr val="accent1"/>
          </a:effectRef>
          <a:fontRef idx="minor">
            <a:schemeClr val="tx1"/>
          </a:fontRef>
        </p:style>
      </p:cxnSp>
      <p:sp>
        <p:nvSpPr>
          <p:cNvPr id="11" name="文本框 10"/>
          <p:cNvSpPr txBox="1"/>
          <p:nvPr>
            <p:custDataLst>
              <p:tags r:id="rId95"/>
            </p:custDataLst>
          </p:nvPr>
        </p:nvSpPr>
        <p:spPr>
          <a:xfrm>
            <a:off x="824552" y="3201418"/>
            <a:ext cx="1339850" cy="460375"/>
          </a:xfrm>
          <a:prstGeom prst="rect">
            <a:avLst/>
          </a:prstGeom>
          <a:noFill/>
        </p:spPr>
        <p:txBody>
          <a:bodyPr wrap="none" rtlCol="0">
            <a:spAutoFit/>
          </a:bodyPr>
          <a:lstStyle/>
          <a:p>
            <a:r>
              <a:rPr kumimoji="1" lang="en-US" altLang="zh-CN" sz="2400">
                <a:solidFill>
                  <a:srgbClr val="5A514A"/>
                </a:solidFill>
                <a:latin typeface="微软雅黑" panose="020B0503020204020204" charset="-122"/>
                <a:ea typeface="微软雅黑" panose="020B0503020204020204" charset="-122"/>
              </a:rPr>
              <a:t>2N→4N</a:t>
            </a:r>
            <a:endParaRPr kumimoji="1" lang="en-US" altLang="zh-CN" sz="2400">
              <a:solidFill>
                <a:srgbClr val="5A514A"/>
              </a:solidFill>
              <a:latin typeface="微软雅黑" panose="020B0503020204020204" charset="-122"/>
              <a:ea typeface="微软雅黑" panose="020B0503020204020204" charset="-122"/>
            </a:endParaRPr>
          </a:p>
        </p:txBody>
      </p:sp>
      <p:cxnSp>
        <p:nvCxnSpPr>
          <p:cNvPr id="185" name="直线连接符 184"/>
          <p:cNvCxnSpPr/>
          <p:nvPr>
            <p:custDataLst>
              <p:tags r:id="rId96"/>
            </p:custDataLst>
          </p:nvPr>
        </p:nvCxnSpPr>
        <p:spPr>
          <a:xfrm flipH="1" flipV="1">
            <a:off x="841326" y="3070442"/>
            <a:ext cx="0" cy="3805143"/>
          </a:xfrm>
          <a:prstGeom prst="line">
            <a:avLst/>
          </a:prstGeom>
          <a:ln w="31750">
            <a:solidFill>
              <a:srgbClr val="5A514A"/>
            </a:solidFill>
            <a:prstDash val="dash"/>
          </a:ln>
        </p:spPr>
        <p:style>
          <a:lnRef idx="1">
            <a:schemeClr val="accent1"/>
          </a:lnRef>
          <a:fillRef idx="0">
            <a:schemeClr val="accent1"/>
          </a:fillRef>
          <a:effectRef idx="0">
            <a:schemeClr val="accent1"/>
          </a:effectRef>
          <a:fontRef idx="minor">
            <a:schemeClr val="tx1"/>
          </a:fontRef>
        </p:style>
      </p:cxnSp>
      <p:sp>
        <p:nvSpPr>
          <p:cNvPr id="186" name="文本框 185"/>
          <p:cNvSpPr txBox="1"/>
          <p:nvPr>
            <p:custDataLst>
              <p:tags r:id="rId97"/>
            </p:custDataLst>
          </p:nvPr>
        </p:nvSpPr>
        <p:spPr>
          <a:xfrm>
            <a:off x="2392659" y="3198403"/>
            <a:ext cx="680085" cy="521970"/>
          </a:xfrm>
          <a:prstGeom prst="rect">
            <a:avLst/>
          </a:prstGeom>
          <a:noFill/>
        </p:spPr>
        <p:txBody>
          <a:bodyPr wrap="none" rtlCol="0">
            <a:spAutoFit/>
          </a:bodyPr>
          <a:lstStyle/>
          <a:p>
            <a:r>
              <a:rPr kumimoji="1" lang="en-US" altLang="zh-CN" sz="2800">
                <a:solidFill>
                  <a:srgbClr val="5A514A"/>
                </a:solidFill>
                <a:latin typeface="微软雅黑" panose="020B0503020204020204" charset="-122"/>
                <a:ea typeface="微软雅黑" panose="020B0503020204020204" charset="-122"/>
              </a:rPr>
              <a:t>4N</a:t>
            </a:r>
            <a:endParaRPr kumimoji="1" lang="en-US" altLang="zh-CN" sz="2800">
              <a:solidFill>
                <a:srgbClr val="5A514A"/>
              </a:solidFill>
              <a:latin typeface="微软雅黑" panose="020B0503020204020204" charset="-122"/>
              <a:ea typeface="微软雅黑" panose="020B0503020204020204" charset="-122"/>
            </a:endParaRPr>
          </a:p>
        </p:txBody>
      </p:sp>
      <p:sp>
        <p:nvSpPr>
          <p:cNvPr id="187" name="文本框 186"/>
          <p:cNvSpPr txBox="1"/>
          <p:nvPr>
            <p:custDataLst>
              <p:tags r:id="rId98"/>
            </p:custDataLst>
          </p:nvPr>
        </p:nvSpPr>
        <p:spPr>
          <a:xfrm>
            <a:off x="3656522" y="3192574"/>
            <a:ext cx="680085" cy="521970"/>
          </a:xfrm>
          <a:prstGeom prst="rect">
            <a:avLst/>
          </a:prstGeom>
          <a:noFill/>
        </p:spPr>
        <p:txBody>
          <a:bodyPr wrap="none" rtlCol="0">
            <a:spAutoFit/>
          </a:bodyPr>
          <a:lstStyle/>
          <a:p>
            <a:r>
              <a:rPr kumimoji="1" lang="en-US" altLang="zh-CN" sz="2800">
                <a:solidFill>
                  <a:srgbClr val="5A514A"/>
                </a:solidFill>
                <a:latin typeface="微软雅黑" panose="020B0503020204020204" charset="-122"/>
                <a:ea typeface="微软雅黑" panose="020B0503020204020204" charset="-122"/>
              </a:rPr>
              <a:t>4N</a:t>
            </a:r>
            <a:endParaRPr kumimoji="1" lang="en-US" altLang="zh-CN" sz="2800">
              <a:solidFill>
                <a:srgbClr val="5A514A"/>
              </a:solidFill>
              <a:latin typeface="微软雅黑" panose="020B0503020204020204" charset="-122"/>
              <a:ea typeface="微软雅黑" panose="020B0503020204020204" charset="-122"/>
            </a:endParaRPr>
          </a:p>
        </p:txBody>
      </p:sp>
      <p:sp>
        <p:nvSpPr>
          <p:cNvPr id="188" name="文本框 187"/>
          <p:cNvSpPr txBox="1"/>
          <p:nvPr>
            <p:custDataLst>
              <p:tags r:id="rId99"/>
            </p:custDataLst>
          </p:nvPr>
        </p:nvSpPr>
        <p:spPr>
          <a:xfrm>
            <a:off x="4883963" y="3185999"/>
            <a:ext cx="680085" cy="521970"/>
          </a:xfrm>
          <a:prstGeom prst="rect">
            <a:avLst/>
          </a:prstGeom>
          <a:noFill/>
        </p:spPr>
        <p:txBody>
          <a:bodyPr wrap="none" rtlCol="0">
            <a:spAutoFit/>
          </a:bodyPr>
          <a:lstStyle/>
          <a:p>
            <a:r>
              <a:rPr kumimoji="1" lang="en-US" altLang="zh-CN" sz="2800">
                <a:solidFill>
                  <a:srgbClr val="5A514A"/>
                </a:solidFill>
                <a:latin typeface="微软雅黑" panose="020B0503020204020204" charset="-122"/>
                <a:ea typeface="微软雅黑" panose="020B0503020204020204" charset="-122"/>
              </a:rPr>
              <a:t>4N</a:t>
            </a:r>
            <a:endParaRPr kumimoji="1" lang="en-US" altLang="zh-CN" sz="2800">
              <a:solidFill>
                <a:srgbClr val="5A514A"/>
              </a:solidFill>
              <a:latin typeface="微软雅黑" panose="020B0503020204020204" charset="-122"/>
              <a:ea typeface="微软雅黑" panose="020B0503020204020204" charset="-122"/>
            </a:endParaRPr>
          </a:p>
        </p:txBody>
      </p:sp>
      <p:sp>
        <p:nvSpPr>
          <p:cNvPr id="189" name="文本框 188"/>
          <p:cNvSpPr txBox="1"/>
          <p:nvPr>
            <p:custDataLst>
              <p:tags r:id="rId100"/>
            </p:custDataLst>
          </p:nvPr>
        </p:nvSpPr>
        <p:spPr>
          <a:xfrm>
            <a:off x="5691553" y="3179048"/>
            <a:ext cx="1339850" cy="460375"/>
          </a:xfrm>
          <a:prstGeom prst="rect">
            <a:avLst/>
          </a:prstGeom>
          <a:noFill/>
        </p:spPr>
        <p:txBody>
          <a:bodyPr wrap="none" rtlCol="0">
            <a:spAutoFit/>
          </a:bodyPr>
          <a:lstStyle/>
          <a:p>
            <a:r>
              <a:rPr kumimoji="1" lang="en-US" altLang="zh-CN" sz="2400">
                <a:solidFill>
                  <a:srgbClr val="5A514A"/>
                </a:solidFill>
                <a:latin typeface="微软雅黑" panose="020B0503020204020204" charset="-122"/>
                <a:ea typeface="微软雅黑" panose="020B0503020204020204" charset="-122"/>
              </a:rPr>
              <a:t>4N→2N</a:t>
            </a:r>
            <a:endParaRPr kumimoji="1" lang="en-US" altLang="zh-CN" sz="2400">
              <a:solidFill>
                <a:srgbClr val="5A514A"/>
              </a:solidFill>
              <a:latin typeface="微软雅黑" panose="020B0503020204020204" charset="-122"/>
              <a:ea typeface="微软雅黑" panose="020B0503020204020204" charset="-122"/>
            </a:endParaRPr>
          </a:p>
        </p:txBody>
      </p:sp>
      <p:sp>
        <p:nvSpPr>
          <p:cNvPr id="190" name="文本框 189"/>
          <p:cNvSpPr txBox="1"/>
          <p:nvPr>
            <p:custDataLst>
              <p:tags r:id="rId101"/>
            </p:custDataLst>
          </p:nvPr>
        </p:nvSpPr>
        <p:spPr>
          <a:xfrm>
            <a:off x="7306623" y="3190687"/>
            <a:ext cx="680085" cy="521970"/>
          </a:xfrm>
          <a:prstGeom prst="rect">
            <a:avLst/>
          </a:prstGeom>
          <a:noFill/>
        </p:spPr>
        <p:txBody>
          <a:bodyPr wrap="none" rtlCol="0">
            <a:spAutoFit/>
          </a:bodyPr>
          <a:lstStyle/>
          <a:p>
            <a:r>
              <a:rPr kumimoji="1" lang="en-US" altLang="zh-CN" sz="2800">
                <a:solidFill>
                  <a:srgbClr val="5A514A"/>
                </a:solidFill>
                <a:latin typeface="微软雅黑" panose="020B0503020204020204" charset="-122"/>
                <a:ea typeface="微软雅黑" panose="020B0503020204020204" charset="-122"/>
              </a:rPr>
              <a:t>2N</a:t>
            </a:r>
            <a:endParaRPr kumimoji="1" lang="en-US" altLang="zh-CN" sz="2800">
              <a:solidFill>
                <a:srgbClr val="5A514A"/>
              </a:solidFill>
              <a:latin typeface="微软雅黑" panose="020B0503020204020204" charset="-122"/>
              <a:ea typeface="微软雅黑" panose="020B0503020204020204" charset="-122"/>
            </a:endParaRPr>
          </a:p>
        </p:txBody>
      </p:sp>
      <p:sp>
        <p:nvSpPr>
          <p:cNvPr id="191" name="文本框 190"/>
          <p:cNvSpPr txBox="1"/>
          <p:nvPr>
            <p:custDataLst>
              <p:tags r:id="rId102"/>
            </p:custDataLst>
          </p:nvPr>
        </p:nvSpPr>
        <p:spPr>
          <a:xfrm>
            <a:off x="8606028" y="3184642"/>
            <a:ext cx="680085" cy="521970"/>
          </a:xfrm>
          <a:prstGeom prst="rect">
            <a:avLst/>
          </a:prstGeom>
          <a:noFill/>
        </p:spPr>
        <p:txBody>
          <a:bodyPr wrap="none" rtlCol="0">
            <a:spAutoFit/>
          </a:bodyPr>
          <a:lstStyle/>
          <a:p>
            <a:r>
              <a:rPr kumimoji="1" lang="en-US" altLang="zh-CN" sz="2800">
                <a:solidFill>
                  <a:srgbClr val="5A514A"/>
                </a:solidFill>
                <a:latin typeface="微软雅黑" panose="020B0503020204020204" charset="-122"/>
                <a:ea typeface="微软雅黑" panose="020B0503020204020204" charset="-122"/>
              </a:rPr>
              <a:t>2N</a:t>
            </a:r>
            <a:endParaRPr kumimoji="1" lang="en-US" altLang="zh-CN" sz="2800">
              <a:solidFill>
                <a:srgbClr val="5A514A"/>
              </a:solidFill>
              <a:latin typeface="微软雅黑" panose="020B0503020204020204" charset="-122"/>
              <a:ea typeface="微软雅黑" panose="020B0503020204020204" charset="-122"/>
            </a:endParaRPr>
          </a:p>
        </p:txBody>
      </p:sp>
      <p:sp>
        <p:nvSpPr>
          <p:cNvPr id="192" name="文本框 191"/>
          <p:cNvSpPr txBox="1"/>
          <p:nvPr>
            <p:custDataLst>
              <p:tags r:id="rId103"/>
            </p:custDataLst>
          </p:nvPr>
        </p:nvSpPr>
        <p:spPr>
          <a:xfrm>
            <a:off x="9797781" y="3179047"/>
            <a:ext cx="680085" cy="521970"/>
          </a:xfrm>
          <a:prstGeom prst="rect">
            <a:avLst/>
          </a:prstGeom>
          <a:noFill/>
        </p:spPr>
        <p:txBody>
          <a:bodyPr wrap="none" rtlCol="0">
            <a:spAutoFit/>
          </a:bodyPr>
          <a:lstStyle/>
          <a:p>
            <a:r>
              <a:rPr kumimoji="1" lang="en-US" altLang="zh-CN" sz="2800">
                <a:solidFill>
                  <a:srgbClr val="5A514A"/>
                </a:solidFill>
                <a:latin typeface="微软雅黑" panose="020B0503020204020204" charset="-122"/>
                <a:ea typeface="微软雅黑" panose="020B0503020204020204" charset="-122"/>
              </a:rPr>
              <a:t>2N</a:t>
            </a:r>
            <a:endParaRPr kumimoji="1" lang="en-US" altLang="zh-CN" sz="2800">
              <a:solidFill>
                <a:srgbClr val="5A514A"/>
              </a:solidFill>
              <a:latin typeface="微软雅黑" panose="020B0503020204020204" charset="-122"/>
              <a:ea typeface="微软雅黑" panose="020B0503020204020204" charset="-122"/>
            </a:endParaRPr>
          </a:p>
        </p:txBody>
      </p:sp>
      <p:sp>
        <p:nvSpPr>
          <p:cNvPr id="193" name="文本框 192"/>
          <p:cNvSpPr txBox="1"/>
          <p:nvPr>
            <p:custDataLst>
              <p:tags r:id="rId104"/>
            </p:custDataLst>
          </p:nvPr>
        </p:nvSpPr>
        <p:spPr>
          <a:xfrm>
            <a:off x="10832667" y="3176709"/>
            <a:ext cx="1161415" cy="460375"/>
          </a:xfrm>
          <a:prstGeom prst="rect">
            <a:avLst/>
          </a:prstGeom>
          <a:noFill/>
        </p:spPr>
        <p:txBody>
          <a:bodyPr wrap="none" rtlCol="0">
            <a:spAutoFit/>
          </a:bodyPr>
          <a:lstStyle/>
          <a:p>
            <a:r>
              <a:rPr kumimoji="1" lang="en-US" altLang="zh-CN" sz="2400">
                <a:solidFill>
                  <a:srgbClr val="5A514A"/>
                </a:solidFill>
                <a:latin typeface="微软雅黑" panose="020B0503020204020204" charset="-122"/>
                <a:ea typeface="微软雅黑" panose="020B0503020204020204" charset="-122"/>
              </a:rPr>
              <a:t>2N→N</a:t>
            </a:r>
            <a:endParaRPr kumimoji="1" lang="en-US" altLang="zh-CN" sz="2400">
              <a:solidFill>
                <a:srgbClr val="5A514A"/>
              </a:solidFill>
              <a:latin typeface="微软雅黑" panose="020B0503020204020204" charset="-122"/>
              <a:ea typeface="微软雅黑" panose="020B0503020204020204" charset="-122"/>
            </a:endParaRPr>
          </a:p>
        </p:txBody>
      </p:sp>
      <p:sp>
        <p:nvSpPr>
          <p:cNvPr id="194" name="文本框 193"/>
          <p:cNvSpPr txBox="1"/>
          <p:nvPr>
            <p:custDataLst>
              <p:tags r:id="rId105"/>
            </p:custDataLst>
          </p:nvPr>
        </p:nvSpPr>
        <p:spPr>
          <a:xfrm>
            <a:off x="1135212" y="4268218"/>
            <a:ext cx="680085" cy="521970"/>
          </a:xfrm>
          <a:prstGeom prst="rect">
            <a:avLst/>
          </a:prstGeom>
          <a:noFill/>
        </p:spPr>
        <p:txBody>
          <a:bodyPr wrap="none" rtlCol="0">
            <a:spAutoFit/>
          </a:bodyPr>
          <a:lstStyle/>
          <a:p>
            <a:r>
              <a:rPr kumimoji="1" lang="en-US" altLang="zh-CN" sz="2800">
                <a:solidFill>
                  <a:srgbClr val="5A514A"/>
                </a:solidFill>
                <a:latin typeface="微软雅黑" panose="020B0503020204020204" charset="-122"/>
                <a:ea typeface="微软雅黑" panose="020B0503020204020204" charset="-122"/>
              </a:rPr>
              <a:t>2N</a:t>
            </a:r>
            <a:endParaRPr kumimoji="1" lang="en-US" altLang="zh-CN" sz="2800">
              <a:solidFill>
                <a:srgbClr val="5A514A"/>
              </a:solidFill>
              <a:latin typeface="微软雅黑" panose="020B0503020204020204" charset="-122"/>
              <a:ea typeface="微软雅黑" panose="020B0503020204020204" charset="-122"/>
            </a:endParaRPr>
          </a:p>
        </p:txBody>
      </p:sp>
      <p:sp>
        <p:nvSpPr>
          <p:cNvPr id="195" name="文本框 194"/>
          <p:cNvSpPr txBox="1"/>
          <p:nvPr>
            <p:custDataLst>
              <p:tags r:id="rId106"/>
            </p:custDataLst>
          </p:nvPr>
        </p:nvSpPr>
        <p:spPr>
          <a:xfrm>
            <a:off x="2404379" y="4265203"/>
            <a:ext cx="680085" cy="521970"/>
          </a:xfrm>
          <a:prstGeom prst="rect">
            <a:avLst/>
          </a:prstGeom>
          <a:noFill/>
        </p:spPr>
        <p:txBody>
          <a:bodyPr wrap="none" rtlCol="0">
            <a:spAutoFit/>
          </a:bodyPr>
          <a:lstStyle/>
          <a:p>
            <a:r>
              <a:rPr kumimoji="1" lang="en-US" altLang="zh-CN" sz="2800">
                <a:solidFill>
                  <a:srgbClr val="5A514A"/>
                </a:solidFill>
                <a:latin typeface="微软雅黑" panose="020B0503020204020204" charset="-122"/>
                <a:ea typeface="微软雅黑" panose="020B0503020204020204" charset="-122"/>
              </a:rPr>
              <a:t>2N</a:t>
            </a:r>
            <a:endParaRPr kumimoji="1" lang="en-US" altLang="zh-CN" sz="2800">
              <a:solidFill>
                <a:srgbClr val="5A514A"/>
              </a:solidFill>
              <a:latin typeface="微软雅黑" panose="020B0503020204020204" charset="-122"/>
              <a:ea typeface="微软雅黑" panose="020B0503020204020204" charset="-122"/>
            </a:endParaRPr>
          </a:p>
        </p:txBody>
      </p:sp>
      <p:sp>
        <p:nvSpPr>
          <p:cNvPr id="196" name="文本框 195"/>
          <p:cNvSpPr txBox="1"/>
          <p:nvPr>
            <p:custDataLst>
              <p:tags r:id="rId107"/>
            </p:custDataLst>
          </p:nvPr>
        </p:nvSpPr>
        <p:spPr>
          <a:xfrm>
            <a:off x="3668242" y="4259374"/>
            <a:ext cx="680085" cy="521970"/>
          </a:xfrm>
          <a:prstGeom prst="rect">
            <a:avLst/>
          </a:prstGeom>
          <a:noFill/>
        </p:spPr>
        <p:txBody>
          <a:bodyPr wrap="none" rtlCol="0">
            <a:spAutoFit/>
          </a:bodyPr>
          <a:lstStyle/>
          <a:p>
            <a:r>
              <a:rPr kumimoji="1" lang="en-US" altLang="zh-CN" sz="2800">
                <a:solidFill>
                  <a:srgbClr val="5A514A"/>
                </a:solidFill>
                <a:latin typeface="微软雅黑" panose="020B0503020204020204" charset="-122"/>
                <a:ea typeface="微软雅黑" panose="020B0503020204020204" charset="-122"/>
              </a:rPr>
              <a:t>2N</a:t>
            </a:r>
            <a:endParaRPr kumimoji="1" lang="en-US" altLang="zh-CN" sz="2800">
              <a:solidFill>
                <a:srgbClr val="5A514A"/>
              </a:solidFill>
              <a:latin typeface="微软雅黑" panose="020B0503020204020204" charset="-122"/>
              <a:ea typeface="微软雅黑" panose="020B0503020204020204" charset="-122"/>
            </a:endParaRPr>
          </a:p>
        </p:txBody>
      </p:sp>
      <p:sp>
        <p:nvSpPr>
          <p:cNvPr id="197" name="文本框 196"/>
          <p:cNvSpPr txBox="1"/>
          <p:nvPr>
            <p:custDataLst>
              <p:tags r:id="rId108"/>
            </p:custDataLst>
          </p:nvPr>
        </p:nvSpPr>
        <p:spPr>
          <a:xfrm>
            <a:off x="4895683" y="4252799"/>
            <a:ext cx="680085" cy="521970"/>
          </a:xfrm>
          <a:prstGeom prst="rect">
            <a:avLst/>
          </a:prstGeom>
          <a:noFill/>
        </p:spPr>
        <p:txBody>
          <a:bodyPr wrap="none" rtlCol="0">
            <a:spAutoFit/>
          </a:bodyPr>
          <a:lstStyle/>
          <a:p>
            <a:r>
              <a:rPr kumimoji="1" lang="en-US" altLang="zh-CN" sz="2800">
                <a:solidFill>
                  <a:srgbClr val="5A514A"/>
                </a:solidFill>
                <a:latin typeface="微软雅黑" panose="020B0503020204020204" charset="-122"/>
                <a:ea typeface="微软雅黑" panose="020B0503020204020204" charset="-122"/>
              </a:rPr>
              <a:t>2N</a:t>
            </a:r>
            <a:endParaRPr kumimoji="1" lang="en-US" altLang="zh-CN" sz="2800">
              <a:solidFill>
                <a:srgbClr val="5A514A"/>
              </a:solidFill>
              <a:latin typeface="微软雅黑" panose="020B0503020204020204" charset="-122"/>
              <a:ea typeface="微软雅黑" panose="020B0503020204020204" charset="-122"/>
            </a:endParaRPr>
          </a:p>
        </p:txBody>
      </p:sp>
      <p:sp>
        <p:nvSpPr>
          <p:cNvPr id="198" name="文本框 197"/>
          <p:cNvSpPr txBox="1"/>
          <p:nvPr>
            <p:custDataLst>
              <p:tags r:id="rId109"/>
            </p:custDataLst>
          </p:nvPr>
        </p:nvSpPr>
        <p:spPr>
          <a:xfrm>
            <a:off x="5756023" y="4245848"/>
            <a:ext cx="1161415" cy="460375"/>
          </a:xfrm>
          <a:prstGeom prst="rect">
            <a:avLst/>
          </a:prstGeom>
          <a:noFill/>
        </p:spPr>
        <p:txBody>
          <a:bodyPr wrap="none" rtlCol="0">
            <a:spAutoFit/>
          </a:bodyPr>
          <a:lstStyle/>
          <a:p>
            <a:r>
              <a:rPr kumimoji="1" lang="en-US" altLang="zh-CN" sz="2400">
                <a:solidFill>
                  <a:srgbClr val="5A514A"/>
                </a:solidFill>
                <a:latin typeface="微软雅黑" panose="020B0503020204020204" charset="-122"/>
                <a:ea typeface="微软雅黑" panose="020B0503020204020204" charset="-122"/>
              </a:rPr>
              <a:t>2N→N</a:t>
            </a:r>
            <a:endParaRPr kumimoji="1" lang="en-US" altLang="zh-CN" sz="2400">
              <a:solidFill>
                <a:srgbClr val="5A514A"/>
              </a:solidFill>
              <a:latin typeface="微软雅黑" panose="020B0503020204020204" charset="-122"/>
              <a:ea typeface="微软雅黑" panose="020B0503020204020204" charset="-122"/>
            </a:endParaRPr>
          </a:p>
        </p:txBody>
      </p:sp>
      <p:sp>
        <p:nvSpPr>
          <p:cNvPr id="199" name="文本框 198"/>
          <p:cNvSpPr txBox="1"/>
          <p:nvPr>
            <p:custDataLst>
              <p:tags r:id="rId110"/>
            </p:custDataLst>
          </p:nvPr>
        </p:nvSpPr>
        <p:spPr>
          <a:xfrm>
            <a:off x="7388683" y="4257487"/>
            <a:ext cx="471805" cy="521970"/>
          </a:xfrm>
          <a:prstGeom prst="rect">
            <a:avLst/>
          </a:prstGeom>
          <a:noFill/>
        </p:spPr>
        <p:txBody>
          <a:bodyPr wrap="none" rtlCol="0">
            <a:spAutoFit/>
          </a:bodyPr>
          <a:lstStyle/>
          <a:p>
            <a:r>
              <a:rPr kumimoji="1" lang="en-US" altLang="zh-CN" sz="2800">
                <a:solidFill>
                  <a:srgbClr val="5A514A"/>
                </a:solidFill>
                <a:latin typeface="微软雅黑" panose="020B0503020204020204" charset="-122"/>
                <a:ea typeface="微软雅黑" panose="020B0503020204020204" charset="-122"/>
              </a:rPr>
              <a:t>N</a:t>
            </a:r>
            <a:endParaRPr kumimoji="1" lang="en-US" altLang="zh-CN" sz="2800">
              <a:solidFill>
                <a:srgbClr val="5A514A"/>
              </a:solidFill>
              <a:latin typeface="微软雅黑" panose="020B0503020204020204" charset="-122"/>
              <a:ea typeface="微软雅黑" panose="020B0503020204020204" charset="-122"/>
            </a:endParaRPr>
          </a:p>
        </p:txBody>
      </p:sp>
      <p:sp>
        <p:nvSpPr>
          <p:cNvPr id="200" name="文本框 199"/>
          <p:cNvSpPr txBox="1"/>
          <p:nvPr>
            <p:custDataLst>
              <p:tags r:id="rId111"/>
            </p:custDataLst>
          </p:nvPr>
        </p:nvSpPr>
        <p:spPr>
          <a:xfrm>
            <a:off x="8688088" y="4251442"/>
            <a:ext cx="471805" cy="521970"/>
          </a:xfrm>
          <a:prstGeom prst="rect">
            <a:avLst/>
          </a:prstGeom>
          <a:noFill/>
        </p:spPr>
        <p:txBody>
          <a:bodyPr wrap="none" rtlCol="0">
            <a:spAutoFit/>
          </a:bodyPr>
          <a:lstStyle/>
          <a:p>
            <a:r>
              <a:rPr kumimoji="1" lang="en-US" altLang="zh-CN" sz="2800">
                <a:solidFill>
                  <a:srgbClr val="5A514A"/>
                </a:solidFill>
                <a:latin typeface="微软雅黑" panose="020B0503020204020204" charset="-122"/>
                <a:ea typeface="微软雅黑" panose="020B0503020204020204" charset="-122"/>
              </a:rPr>
              <a:t>N</a:t>
            </a:r>
            <a:endParaRPr kumimoji="1" lang="en-US" altLang="zh-CN" sz="2800">
              <a:solidFill>
                <a:srgbClr val="5A514A"/>
              </a:solidFill>
              <a:latin typeface="微软雅黑" panose="020B0503020204020204" charset="-122"/>
              <a:ea typeface="微软雅黑" panose="020B0503020204020204" charset="-122"/>
            </a:endParaRPr>
          </a:p>
        </p:txBody>
      </p:sp>
      <p:sp>
        <p:nvSpPr>
          <p:cNvPr id="201" name="文本框 200"/>
          <p:cNvSpPr txBox="1"/>
          <p:nvPr>
            <p:custDataLst>
              <p:tags r:id="rId112"/>
            </p:custDataLst>
          </p:nvPr>
        </p:nvSpPr>
        <p:spPr>
          <a:xfrm>
            <a:off x="9580898" y="4245847"/>
            <a:ext cx="1161415" cy="460375"/>
          </a:xfrm>
          <a:prstGeom prst="rect">
            <a:avLst/>
          </a:prstGeom>
          <a:noFill/>
        </p:spPr>
        <p:txBody>
          <a:bodyPr wrap="none" rtlCol="0">
            <a:spAutoFit/>
          </a:bodyPr>
          <a:lstStyle/>
          <a:p>
            <a:r>
              <a:rPr kumimoji="1" lang="en-US" altLang="zh-CN" sz="2400">
                <a:solidFill>
                  <a:srgbClr val="5A514A"/>
                </a:solidFill>
                <a:latin typeface="微软雅黑" panose="020B0503020204020204" charset="-122"/>
                <a:ea typeface="微软雅黑" panose="020B0503020204020204" charset="-122"/>
              </a:rPr>
              <a:t>N→2N</a:t>
            </a:r>
            <a:endParaRPr kumimoji="1" lang="en-US" altLang="zh-CN" sz="2400">
              <a:solidFill>
                <a:srgbClr val="5A514A"/>
              </a:solidFill>
              <a:latin typeface="微软雅黑" panose="020B0503020204020204" charset="-122"/>
              <a:ea typeface="微软雅黑" panose="020B0503020204020204" charset="-122"/>
            </a:endParaRPr>
          </a:p>
        </p:txBody>
      </p:sp>
      <p:sp>
        <p:nvSpPr>
          <p:cNvPr id="202" name="文本框 201"/>
          <p:cNvSpPr txBox="1"/>
          <p:nvPr>
            <p:custDataLst>
              <p:tags r:id="rId113"/>
            </p:custDataLst>
          </p:nvPr>
        </p:nvSpPr>
        <p:spPr>
          <a:xfrm>
            <a:off x="10861966" y="4243509"/>
            <a:ext cx="1161415" cy="460375"/>
          </a:xfrm>
          <a:prstGeom prst="rect">
            <a:avLst/>
          </a:prstGeom>
          <a:noFill/>
        </p:spPr>
        <p:txBody>
          <a:bodyPr wrap="none" rtlCol="0">
            <a:spAutoFit/>
          </a:bodyPr>
          <a:lstStyle/>
          <a:p>
            <a:r>
              <a:rPr kumimoji="1" lang="en-US" altLang="zh-CN" sz="2400">
                <a:solidFill>
                  <a:srgbClr val="5A514A"/>
                </a:solidFill>
                <a:latin typeface="微软雅黑" panose="020B0503020204020204" charset="-122"/>
                <a:ea typeface="微软雅黑" panose="020B0503020204020204" charset="-122"/>
              </a:rPr>
              <a:t>2N→N</a:t>
            </a:r>
            <a:endParaRPr kumimoji="1" lang="en-US" altLang="zh-CN" sz="2400">
              <a:solidFill>
                <a:srgbClr val="5A514A"/>
              </a:solidFill>
              <a:latin typeface="微软雅黑" panose="020B0503020204020204" charset="-122"/>
              <a:ea typeface="微软雅黑" panose="020B0503020204020204" charset="-122"/>
            </a:endParaRPr>
          </a:p>
        </p:txBody>
      </p:sp>
      <p:sp>
        <p:nvSpPr>
          <p:cNvPr id="203" name="文本框 202"/>
          <p:cNvSpPr txBox="1"/>
          <p:nvPr>
            <p:custDataLst>
              <p:tags r:id="rId114"/>
            </p:custDataLst>
          </p:nvPr>
        </p:nvSpPr>
        <p:spPr>
          <a:xfrm>
            <a:off x="847995" y="5704294"/>
            <a:ext cx="1092200" cy="460375"/>
          </a:xfrm>
          <a:prstGeom prst="rect">
            <a:avLst/>
          </a:prstGeom>
          <a:noFill/>
        </p:spPr>
        <p:txBody>
          <a:bodyPr wrap="none" rtlCol="0">
            <a:spAutoFit/>
          </a:bodyPr>
          <a:lstStyle/>
          <a:p>
            <a:r>
              <a:rPr kumimoji="1" lang="en-US" altLang="zh-CN" sz="2400">
                <a:solidFill>
                  <a:srgbClr val="5A514A"/>
                </a:solidFill>
                <a:latin typeface="微软雅黑" panose="020B0503020204020204" charset="-122"/>
                <a:ea typeface="微软雅黑" panose="020B0503020204020204" charset="-122"/>
              </a:rPr>
              <a:t>0→4N</a:t>
            </a:r>
            <a:endParaRPr kumimoji="1" lang="en-US" altLang="zh-CN" sz="2400">
              <a:solidFill>
                <a:srgbClr val="5A514A"/>
              </a:solidFill>
              <a:latin typeface="微软雅黑" panose="020B0503020204020204" charset="-122"/>
              <a:ea typeface="微软雅黑" panose="020B0503020204020204" charset="-122"/>
            </a:endParaRPr>
          </a:p>
        </p:txBody>
      </p:sp>
      <p:sp>
        <p:nvSpPr>
          <p:cNvPr id="204" name="文本框 203"/>
          <p:cNvSpPr txBox="1"/>
          <p:nvPr>
            <p:custDataLst>
              <p:tags r:id="rId115"/>
            </p:custDataLst>
          </p:nvPr>
        </p:nvSpPr>
        <p:spPr>
          <a:xfrm>
            <a:off x="2398517" y="5701279"/>
            <a:ext cx="680085" cy="521970"/>
          </a:xfrm>
          <a:prstGeom prst="rect">
            <a:avLst/>
          </a:prstGeom>
          <a:noFill/>
        </p:spPr>
        <p:txBody>
          <a:bodyPr wrap="none" rtlCol="0">
            <a:spAutoFit/>
          </a:bodyPr>
          <a:lstStyle/>
          <a:p>
            <a:r>
              <a:rPr kumimoji="1" lang="en-US" altLang="zh-CN" sz="2800">
                <a:solidFill>
                  <a:srgbClr val="5A514A"/>
                </a:solidFill>
                <a:latin typeface="微软雅黑" panose="020B0503020204020204" charset="-122"/>
                <a:ea typeface="微软雅黑" panose="020B0503020204020204" charset="-122"/>
              </a:rPr>
              <a:t>4N</a:t>
            </a:r>
            <a:endParaRPr kumimoji="1" lang="en-US" altLang="zh-CN" sz="2800">
              <a:solidFill>
                <a:srgbClr val="5A514A"/>
              </a:solidFill>
              <a:latin typeface="微软雅黑" panose="020B0503020204020204" charset="-122"/>
              <a:ea typeface="微软雅黑" panose="020B0503020204020204" charset="-122"/>
            </a:endParaRPr>
          </a:p>
        </p:txBody>
      </p:sp>
      <p:sp>
        <p:nvSpPr>
          <p:cNvPr id="205" name="文本框 204"/>
          <p:cNvSpPr txBox="1"/>
          <p:nvPr>
            <p:custDataLst>
              <p:tags r:id="rId116"/>
            </p:custDataLst>
          </p:nvPr>
        </p:nvSpPr>
        <p:spPr>
          <a:xfrm>
            <a:off x="3662380" y="5695450"/>
            <a:ext cx="680085" cy="521970"/>
          </a:xfrm>
          <a:prstGeom prst="rect">
            <a:avLst/>
          </a:prstGeom>
          <a:noFill/>
        </p:spPr>
        <p:txBody>
          <a:bodyPr wrap="none" rtlCol="0">
            <a:spAutoFit/>
          </a:bodyPr>
          <a:lstStyle/>
          <a:p>
            <a:r>
              <a:rPr kumimoji="1" lang="en-US" altLang="zh-CN" sz="2800">
                <a:solidFill>
                  <a:srgbClr val="5A514A"/>
                </a:solidFill>
                <a:latin typeface="微软雅黑" panose="020B0503020204020204" charset="-122"/>
                <a:ea typeface="微软雅黑" panose="020B0503020204020204" charset="-122"/>
              </a:rPr>
              <a:t>4N</a:t>
            </a:r>
            <a:endParaRPr kumimoji="1" lang="en-US" altLang="zh-CN" sz="2800">
              <a:solidFill>
                <a:srgbClr val="5A514A"/>
              </a:solidFill>
              <a:latin typeface="微软雅黑" panose="020B0503020204020204" charset="-122"/>
              <a:ea typeface="微软雅黑" panose="020B0503020204020204" charset="-122"/>
            </a:endParaRPr>
          </a:p>
        </p:txBody>
      </p:sp>
      <p:sp>
        <p:nvSpPr>
          <p:cNvPr id="206" name="文本框 205"/>
          <p:cNvSpPr txBox="1"/>
          <p:nvPr>
            <p:custDataLst>
              <p:tags r:id="rId117"/>
            </p:custDataLst>
          </p:nvPr>
        </p:nvSpPr>
        <p:spPr>
          <a:xfrm>
            <a:off x="4889821" y="5688875"/>
            <a:ext cx="680085" cy="521970"/>
          </a:xfrm>
          <a:prstGeom prst="rect">
            <a:avLst/>
          </a:prstGeom>
          <a:noFill/>
        </p:spPr>
        <p:txBody>
          <a:bodyPr wrap="none" rtlCol="0">
            <a:spAutoFit/>
          </a:bodyPr>
          <a:lstStyle/>
          <a:p>
            <a:r>
              <a:rPr kumimoji="1" lang="en-US" altLang="zh-CN" sz="2800">
                <a:solidFill>
                  <a:srgbClr val="5A514A"/>
                </a:solidFill>
                <a:latin typeface="微软雅黑" panose="020B0503020204020204" charset="-122"/>
                <a:ea typeface="微软雅黑" panose="020B0503020204020204" charset="-122"/>
              </a:rPr>
              <a:t>4N</a:t>
            </a:r>
            <a:endParaRPr kumimoji="1" lang="en-US" altLang="zh-CN" sz="2800">
              <a:solidFill>
                <a:srgbClr val="5A514A"/>
              </a:solidFill>
              <a:latin typeface="微软雅黑" panose="020B0503020204020204" charset="-122"/>
              <a:ea typeface="微软雅黑" panose="020B0503020204020204" charset="-122"/>
            </a:endParaRPr>
          </a:p>
        </p:txBody>
      </p:sp>
      <p:sp>
        <p:nvSpPr>
          <p:cNvPr id="207" name="文本框 206"/>
          <p:cNvSpPr txBox="1"/>
          <p:nvPr>
            <p:custDataLst>
              <p:tags r:id="rId118"/>
            </p:custDataLst>
          </p:nvPr>
        </p:nvSpPr>
        <p:spPr>
          <a:xfrm>
            <a:off x="5732576" y="5681924"/>
            <a:ext cx="1339850" cy="460375"/>
          </a:xfrm>
          <a:prstGeom prst="rect">
            <a:avLst/>
          </a:prstGeom>
          <a:noFill/>
        </p:spPr>
        <p:txBody>
          <a:bodyPr wrap="none" rtlCol="0">
            <a:spAutoFit/>
          </a:bodyPr>
          <a:lstStyle/>
          <a:p>
            <a:r>
              <a:rPr kumimoji="1" lang="en-US" altLang="zh-CN" sz="2400">
                <a:solidFill>
                  <a:srgbClr val="5A514A"/>
                </a:solidFill>
                <a:latin typeface="微软雅黑" panose="020B0503020204020204" charset="-122"/>
                <a:ea typeface="微软雅黑" panose="020B0503020204020204" charset="-122"/>
              </a:rPr>
              <a:t>4N→2N</a:t>
            </a:r>
            <a:endParaRPr kumimoji="1" lang="en-US" altLang="zh-CN" sz="2400">
              <a:solidFill>
                <a:srgbClr val="5A514A"/>
              </a:solidFill>
              <a:latin typeface="微软雅黑" panose="020B0503020204020204" charset="-122"/>
              <a:ea typeface="微软雅黑" panose="020B0503020204020204" charset="-122"/>
            </a:endParaRPr>
          </a:p>
        </p:txBody>
      </p:sp>
      <p:sp>
        <p:nvSpPr>
          <p:cNvPr id="208" name="文本框 207"/>
          <p:cNvSpPr txBox="1"/>
          <p:nvPr>
            <p:custDataLst>
              <p:tags r:id="rId119"/>
            </p:custDataLst>
          </p:nvPr>
        </p:nvSpPr>
        <p:spPr>
          <a:xfrm>
            <a:off x="7312481" y="5693563"/>
            <a:ext cx="680085" cy="521970"/>
          </a:xfrm>
          <a:prstGeom prst="rect">
            <a:avLst/>
          </a:prstGeom>
          <a:noFill/>
        </p:spPr>
        <p:txBody>
          <a:bodyPr wrap="none" rtlCol="0">
            <a:spAutoFit/>
          </a:bodyPr>
          <a:lstStyle/>
          <a:p>
            <a:r>
              <a:rPr kumimoji="1" lang="en-US" altLang="zh-CN" sz="2800">
                <a:solidFill>
                  <a:srgbClr val="5A514A"/>
                </a:solidFill>
                <a:latin typeface="微软雅黑" panose="020B0503020204020204" charset="-122"/>
                <a:ea typeface="微软雅黑" panose="020B0503020204020204" charset="-122"/>
              </a:rPr>
              <a:t>2N</a:t>
            </a:r>
            <a:endParaRPr kumimoji="1" lang="en-US" altLang="zh-CN" sz="2800">
              <a:solidFill>
                <a:srgbClr val="5A514A"/>
              </a:solidFill>
              <a:latin typeface="微软雅黑" panose="020B0503020204020204" charset="-122"/>
              <a:ea typeface="微软雅黑" panose="020B0503020204020204" charset="-122"/>
            </a:endParaRPr>
          </a:p>
        </p:txBody>
      </p:sp>
      <p:sp>
        <p:nvSpPr>
          <p:cNvPr id="209" name="文本框 208"/>
          <p:cNvSpPr txBox="1"/>
          <p:nvPr>
            <p:custDataLst>
              <p:tags r:id="rId120"/>
            </p:custDataLst>
          </p:nvPr>
        </p:nvSpPr>
        <p:spPr>
          <a:xfrm>
            <a:off x="8611886" y="5687518"/>
            <a:ext cx="680085" cy="521970"/>
          </a:xfrm>
          <a:prstGeom prst="rect">
            <a:avLst/>
          </a:prstGeom>
          <a:noFill/>
        </p:spPr>
        <p:txBody>
          <a:bodyPr wrap="none" rtlCol="0">
            <a:spAutoFit/>
          </a:bodyPr>
          <a:lstStyle/>
          <a:p>
            <a:r>
              <a:rPr kumimoji="1" lang="en-US" altLang="zh-CN" sz="2800">
                <a:solidFill>
                  <a:srgbClr val="5A514A"/>
                </a:solidFill>
                <a:latin typeface="微软雅黑" panose="020B0503020204020204" charset="-122"/>
                <a:ea typeface="微软雅黑" panose="020B0503020204020204" charset="-122"/>
              </a:rPr>
              <a:t>2N</a:t>
            </a:r>
            <a:endParaRPr kumimoji="1" lang="en-US" altLang="zh-CN" sz="2800">
              <a:solidFill>
                <a:srgbClr val="5A514A"/>
              </a:solidFill>
              <a:latin typeface="微软雅黑" panose="020B0503020204020204" charset="-122"/>
              <a:ea typeface="微软雅黑" panose="020B0503020204020204" charset="-122"/>
            </a:endParaRPr>
          </a:p>
        </p:txBody>
      </p:sp>
      <p:sp>
        <p:nvSpPr>
          <p:cNvPr id="210" name="文本框 209"/>
          <p:cNvSpPr txBox="1"/>
          <p:nvPr>
            <p:custDataLst>
              <p:tags r:id="rId121"/>
            </p:custDataLst>
          </p:nvPr>
        </p:nvSpPr>
        <p:spPr>
          <a:xfrm>
            <a:off x="9575039" y="5681923"/>
            <a:ext cx="1092200" cy="460375"/>
          </a:xfrm>
          <a:prstGeom prst="rect">
            <a:avLst/>
          </a:prstGeom>
          <a:noFill/>
        </p:spPr>
        <p:txBody>
          <a:bodyPr wrap="none" rtlCol="0">
            <a:spAutoFit/>
          </a:bodyPr>
          <a:lstStyle/>
          <a:p>
            <a:r>
              <a:rPr kumimoji="1" lang="en-US" altLang="zh-CN" sz="2400">
                <a:solidFill>
                  <a:srgbClr val="5A514A"/>
                </a:solidFill>
                <a:latin typeface="微软雅黑" panose="020B0503020204020204" charset="-122"/>
                <a:ea typeface="微软雅黑" panose="020B0503020204020204" charset="-122"/>
              </a:rPr>
              <a:t>2N→0</a:t>
            </a:r>
            <a:endParaRPr kumimoji="1" lang="en-US" altLang="zh-CN" sz="2400">
              <a:solidFill>
                <a:srgbClr val="5A514A"/>
              </a:solidFill>
              <a:latin typeface="微软雅黑" panose="020B0503020204020204" charset="-122"/>
              <a:ea typeface="微软雅黑" panose="020B0503020204020204" charset="-122"/>
            </a:endParaRPr>
          </a:p>
        </p:txBody>
      </p:sp>
      <p:sp>
        <p:nvSpPr>
          <p:cNvPr id="211" name="文本框 210"/>
          <p:cNvSpPr txBox="1"/>
          <p:nvPr>
            <p:custDataLst>
              <p:tags r:id="rId122"/>
            </p:custDataLst>
          </p:nvPr>
        </p:nvSpPr>
        <p:spPr>
          <a:xfrm>
            <a:off x="11242970" y="5679585"/>
            <a:ext cx="391160" cy="521970"/>
          </a:xfrm>
          <a:prstGeom prst="rect">
            <a:avLst/>
          </a:prstGeom>
          <a:noFill/>
        </p:spPr>
        <p:txBody>
          <a:bodyPr wrap="none" rtlCol="0">
            <a:spAutoFit/>
          </a:bodyPr>
          <a:lstStyle/>
          <a:p>
            <a:r>
              <a:rPr kumimoji="1" lang="en-US" altLang="zh-CN" sz="2800">
                <a:solidFill>
                  <a:srgbClr val="5A514A"/>
                </a:solidFill>
                <a:latin typeface="微软雅黑" panose="020B0503020204020204" charset="-122"/>
                <a:ea typeface="微软雅黑" panose="020B0503020204020204" charset="-122"/>
              </a:rPr>
              <a:t>0</a:t>
            </a:r>
            <a:endParaRPr kumimoji="1" lang="en-US" altLang="zh-CN" sz="2800">
              <a:solidFill>
                <a:srgbClr val="5A514A"/>
              </a:solidFill>
              <a:latin typeface="微软雅黑" panose="020B0503020204020204" charset="-122"/>
              <a:ea typeface="微软雅黑" panose="020B0503020204020204" charset="-122"/>
            </a:endParaRPr>
          </a:p>
        </p:txBody>
      </p:sp>
      <p:sp>
        <p:nvSpPr>
          <p:cNvPr id="2" name="文本框 1"/>
          <p:cNvSpPr txBox="1"/>
          <p:nvPr>
            <p:custDataLst>
              <p:tags r:id="rId123"/>
            </p:custDataLst>
          </p:nvPr>
        </p:nvSpPr>
        <p:spPr>
          <a:xfrm>
            <a:off x="127000" y="63500"/>
            <a:ext cx="11938000" cy="106680"/>
          </a:xfrm>
          <a:prstGeom prst="rect">
            <a:avLst/>
          </a:prstGeom>
          <a:noFill/>
        </p:spPr>
        <p:txBody>
          <a:bodyPr vert="horz" rtlCol="0">
            <a:spAutoFit/>
          </a:bodyPr>
          <a:lstStyle/>
          <a:p>
            <a:r>
              <a:rPr lang="zh-CN" altLang="en-US" sz="100" smtClean="0">
                <a:solidFill>
                  <a:srgbClr val="FFFFFF"/>
                </a:solidFill>
                <a:latin typeface="宋体" panose="02010600030101010101" pitchFamily="2" charset="-122"/>
              </a:rPr>
              <a:t>人教版生物新教材</a:t>
            </a:r>
            <a:r>
              <a:rPr lang="en-US" altLang="zh-CN" sz="100" smtClean="0">
                <a:solidFill>
                  <a:srgbClr val="FFFFFF"/>
                </a:solidFill>
                <a:latin typeface="宋体" panose="02010600030101010101" pitchFamily="2" charset="-122"/>
              </a:rPr>
              <a:t>《</a:t>
            </a:r>
            <a:r>
              <a:rPr lang="zh-CN" altLang="en-US" sz="100" smtClean="0">
                <a:solidFill>
                  <a:srgbClr val="FFFFFF"/>
                </a:solidFill>
                <a:latin typeface="宋体" panose="02010600030101010101" pitchFamily="2" charset="-122"/>
              </a:rPr>
              <a:t>减数分裂</a:t>
            </a:r>
            <a:r>
              <a:rPr lang="en-US" altLang="zh-CN" sz="100" smtClean="0">
                <a:solidFill>
                  <a:srgbClr val="FFFFFF"/>
                </a:solidFill>
                <a:latin typeface="宋体" panose="02010600030101010101" pitchFamily="2" charset="-122"/>
              </a:rPr>
              <a:t>》ppt</a:t>
            </a:r>
            <a:r>
              <a:rPr lang="zh-CN" altLang="en-US" sz="100" smtClean="0">
                <a:solidFill>
                  <a:srgbClr val="FFFFFF"/>
                </a:solidFill>
                <a:latin typeface="宋体" panose="02010600030101010101" pitchFamily="2" charset="-122"/>
              </a:rPr>
              <a:t>完美版</a:t>
            </a:r>
            <a:r>
              <a:rPr lang="en-US" altLang="zh-CN" sz="100" smtClean="0">
                <a:solidFill>
                  <a:srgbClr val="FFFFFF"/>
                </a:solidFill>
                <a:latin typeface="宋体" panose="02010600030101010101" pitchFamily="2" charset="-122"/>
              </a:rPr>
              <a:t>1</a:t>
            </a:r>
            <a:endParaRPr lang="zh-CN" altLang="en-US" sz="100">
              <a:solidFill>
                <a:srgbClr val="FFFFFF"/>
              </a:solidFill>
              <a:latin typeface="宋体" panose="02010600030101010101" pitchFamily="2" charset="-122"/>
            </a:endParaRPr>
          </a:p>
        </p:txBody>
      </p:sp>
      <p:sp>
        <p:nvSpPr>
          <p:cNvPr id="7" name="文本框 6"/>
          <p:cNvSpPr txBox="1"/>
          <p:nvPr>
            <p:custDataLst>
              <p:tags r:id="rId124"/>
            </p:custDataLst>
          </p:nvPr>
        </p:nvSpPr>
        <p:spPr>
          <a:xfrm>
            <a:off x="127000" y="6718300"/>
            <a:ext cx="11938000" cy="106680"/>
          </a:xfrm>
          <a:prstGeom prst="rect">
            <a:avLst/>
          </a:prstGeom>
          <a:noFill/>
        </p:spPr>
        <p:txBody>
          <a:bodyPr vert="horz" rtlCol="0">
            <a:spAutoFit/>
          </a:bodyPr>
          <a:lstStyle/>
          <a:p>
            <a:r>
              <a:rPr lang="zh-CN" altLang="en-US" sz="100" smtClean="0">
                <a:solidFill>
                  <a:srgbClr val="FFFFFF"/>
                </a:solidFill>
                <a:latin typeface="宋体" panose="02010600030101010101" pitchFamily="2" charset="-122"/>
              </a:rPr>
              <a:t>人教版生物新教材</a:t>
            </a:r>
            <a:r>
              <a:rPr lang="en-US" altLang="zh-CN" sz="100" smtClean="0">
                <a:solidFill>
                  <a:srgbClr val="FFFFFF"/>
                </a:solidFill>
                <a:latin typeface="宋体" panose="02010600030101010101" pitchFamily="2" charset="-122"/>
              </a:rPr>
              <a:t>《</a:t>
            </a:r>
            <a:r>
              <a:rPr lang="zh-CN" altLang="en-US" sz="100" smtClean="0">
                <a:solidFill>
                  <a:srgbClr val="FFFFFF"/>
                </a:solidFill>
                <a:latin typeface="宋体" panose="02010600030101010101" pitchFamily="2" charset="-122"/>
              </a:rPr>
              <a:t>减数分裂</a:t>
            </a:r>
            <a:r>
              <a:rPr lang="en-US" altLang="zh-CN" sz="100" smtClean="0">
                <a:solidFill>
                  <a:srgbClr val="FFFFFF"/>
                </a:solidFill>
                <a:latin typeface="宋体" panose="02010600030101010101" pitchFamily="2" charset="-122"/>
              </a:rPr>
              <a:t>》ppt</a:t>
            </a:r>
            <a:r>
              <a:rPr lang="zh-CN" altLang="en-US" sz="100" smtClean="0">
                <a:solidFill>
                  <a:srgbClr val="FFFFFF"/>
                </a:solidFill>
                <a:latin typeface="宋体" panose="02010600030101010101" pitchFamily="2" charset="-122"/>
              </a:rPr>
              <a:t>完美版</a:t>
            </a:r>
            <a:r>
              <a:rPr lang="en-US" altLang="zh-CN" sz="100" smtClean="0">
                <a:solidFill>
                  <a:srgbClr val="FFFFFF"/>
                </a:solidFill>
                <a:latin typeface="宋体" panose="02010600030101010101" pitchFamily="2" charset="-122"/>
              </a:rPr>
              <a:t>1</a:t>
            </a:r>
            <a:endParaRPr lang="zh-CN" altLang="en-US" sz="100">
              <a:solidFill>
                <a:srgbClr val="FFFFFF"/>
              </a:solidFill>
              <a:latin typeface="宋体" panose="02010600030101010101" pitchFamily="2" charset="-122"/>
            </a:endParaRPr>
          </a:p>
        </p:txBody>
      </p:sp>
      <p:sp>
        <p:nvSpPr>
          <p:cNvPr id="10" name="Text Box 23"/>
          <p:cNvSpPr/>
          <p:nvPr/>
        </p:nvSpPr>
        <p:spPr>
          <a:xfrm>
            <a:off x="1055370" y="278130"/>
            <a:ext cx="7632065" cy="645160"/>
          </a:xfrm>
          <a:prstGeom prst="rect">
            <a:avLst/>
          </a:prstGeom>
          <a:noFill/>
          <a:ln>
            <a:noFill/>
            <a:miter lim="800000"/>
          </a:ln>
        </p:spPr>
        <p:txBody>
          <a:bodyPr wrap="square" anchor="t" anchorCtr="0">
            <a:spAutoFit/>
          </a:bodyP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lvl="0">
              <a:lnSpc>
                <a:spcPct val="150000"/>
              </a:lnSpc>
              <a:spcBef>
                <a:spcPct val="50000"/>
              </a:spcBef>
              <a:buFont typeface="Arial" panose="020B0604020202020204" pitchFamily="34" charset="0"/>
            </a:pPr>
            <a:r>
              <a:rPr lang="en-US" altLang="zh-CN" sz="2400" dirty="0">
                <a:solidFill>
                  <a:srgbClr val="FF0000"/>
                </a:solidFill>
                <a:latin typeface="微软雅黑" panose="020B0503020204020204" charset="-122"/>
                <a:ea typeface="微软雅黑" panose="020B0503020204020204" charset="-122"/>
              </a:rPr>
              <a:t>3.</a:t>
            </a:r>
            <a:r>
              <a:rPr lang="zh-CN" altLang="en-US" sz="2400" dirty="0">
                <a:solidFill>
                  <a:srgbClr val="FF0000"/>
                </a:solidFill>
                <a:latin typeface="微软雅黑" panose="020B0503020204020204" charset="-122"/>
                <a:ea typeface="微软雅黑" panose="020B0503020204020204" charset="-122"/>
              </a:rPr>
              <a:t>细胞核</a:t>
            </a:r>
            <a:r>
              <a:rPr lang="zh-CN" altLang="en-US" sz="2400" dirty="0">
                <a:solidFill>
                  <a:srgbClr val="FF0000"/>
                </a:solidFill>
                <a:latin typeface="微软雅黑" panose="020B0503020204020204" charset="-122"/>
                <a:ea typeface="微软雅黑" panose="020B0503020204020204" charset="-122"/>
              </a:rPr>
              <a:t>中染色体、</a:t>
            </a:r>
            <a:r>
              <a:rPr lang="en-US" altLang="zh-CN" sz="2400" dirty="0">
                <a:solidFill>
                  <a:srgbClr val="FF0000"/>
                </a:solidFill>
                <a:latin typeface="微软雅黑" panose="020B0503020204020204" charset="-122"/>
                <a:ea typeface="微软雅黑" panose="020B0503020204020204" charset="-122"/>
              </a:rPr>
              <a:t>DNA</a:t>
            </a:r>
            <a:r>
              <a:rPr sz="2400" dirty="0">
                <a:solidFill>
                  <a:srgbClr val="FF0000"/>
                </a:solidFill>
                <a:latin typeface="微软雅黑" panose="020B0503020204020204" charset="-122"/>
                <a:ea typeface="微软雅黑" panose="020B0503020204020204" charset="-122"/>
              </a:rPr>
              <a:t>、姐妹染色单体</a:t>
            </a:r>
            <a:r>
              <a:rPr lang="zh-CN" altLang="en-US" sz="2400" dirty="0">
                <a:solidFill>
                  <a:srgbClr val="FF0000"/>
                </a:solidFill>
                <a:latin typeface="微软雅黑" panose="020B0503020204020204" charset="-122"/>
                <a:ea typeface="微软雅黑" panose="020B0503020204020204" charset="-122"/>
              </a:rPr>
              <a:t>的</a:t>
            </a:r>
            <a:r>
              <a:rPr lang="zh-CN" altLang="en-US" sz="2400" dirty="0">
                <a:solidFill>
                  <a:srgbClr val="FF0000"/>
                </a:solidFill>
                <a:latin typeface="微软雅黑" panose="020B0503020204020204" charset="-122"/>
                <a:ea typeface="微软雅黑" panose="020B0503020204020204" charset="-122"/>
              </a:rPr>
              <a:t>数目变化</a:t>
            </a:r>
            <a:endParaRPr lang="zh-CN" altLang="en-US" sz="2400" dirty="0">
              <a:solidFill>
                <a:srgbClr val="FF0000"/>
              </a:solidFill>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86"/>
                                        </p:tgtEl>
                                        <p:attrNameLst>
                                          <p:attrName>style.visibility</p:attrName>
                                        </p:attrNameLst>
                                      </p:cBhvr>
                                      <p:to>
                                        <p:strVal val="visible"/>
                                      </p:to>
                                    </p:set>
                                    <p:anim calcmode="lin" valueType="num">
                                      <p:cBhvr additive="base">
                                        <p:cTn id="13" dur="500" fill="hold"/>
                                        <p:tgtEl>
                                          <p:spTgt spid="186"/>
                                        </p:tgtEl>
                                        <p:attrNameLst>
                                          <p:attrName>ppt_x</p:attrName>
                                        </p:attrNameLst>
                                      </p:cBhvr>
                                      <p:tavLst>
                                        <p:tav tm="0">
                                          <p:val>
                                            <p:strVal val="#ppt_x"/>
                                          </p:val>
                                        </p:tav>
                                        <p:tav tm="100000">
                                          <p:val>
                                            <p:strVal val="#ppt_x"/>
                                          </p:val>
                                        </p:tav>
                                      </p:tavLst>
                                    </p:anim>
                                    <p:anim calcmode="lin" valueType="num">
                                      <p:cBhvr additive="base">
                                        <p:cTn id="14" dur="500" fill="hold"/>
                                        <p:tgtEl>
                                          <p:spTgt spid="186"/>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87"/>
                                        </p:tgtEl>
                                        <p:attrNameLst>
                                          <p:attrName>style.visibility</p:attrName>
                                        </p:attrNameLst>
                                      </p:cBhvr>
                                      <p:to>
                                        <p:strVal val="visible"/>
                                      </p:to>
                                    </p:set>
                                    <p:anim calcmode="lin" valueType="num">
                                      <p:cBhvr additive="base">
                                        <p:cTn id="17" dur="500" fill="hold"/>
                                        <p:tgtEl>
                                          <p:spTgt spid="187"/>
                                        </p:tgtEl>
                                        <p:attrNameLst>
                                          <p:attrName>ppt_x</p:attrName>
                                        </p:attrNameLst>
                                      </p:cBhvr>
                                      <p:tavLst>
                                        <p:tav tm="0">
                                          <p:val>
                                            <p:strVal val="#ppt_x"/>
                                          </p:val>
                                        </p:tav>
                                        <p:tav tm="100000">
                                          <p:val>
                                            <p:strVal val="#ppt_x"/>
                                          </p:val>
                                        </p:tav>
                                      </p:tavLst>
                                    </p:anim>
                                    <p:anim calcmode="lin" valueType="num">
                                      <p:cBhvr additive="base">
                                        <p:cTn id="18" dur="500" fill="hold"/>
                                        <p:tgtEl>
                                          <p:spTgt spid="187"/>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88"/>
                                        </p:tgtEl>
                                        <p:attrNameLst>
                                          <p:attrName>style.visibility</p:attrName>
                                        </p:attrNameLst>
                                      </p:cBhvr>
                                      <p:to>
                                        <p:strVal val="visible"/>
                                      </p:to>
                                    </p:set>
                                    <p:anim calcmode="lin" valueType="num">
                                      <p:cBhvr additive="base">
                                        <p:cTn id="21" dur="500" fill="hold"/>
                                        <p:tgtEl>
                                          <p:spTgt spid="188"/>
                                        </p:tgtEl>
                                        <p:attrNameLst>
                                          <p:attrName>ppt_x</p:attrName>
                                        </p:attrNameLst>
                                      </p:cBhvr>
                                      <p:tavLst>
                                        <p:tav tm="0">
                                          <p:val>
                                            <p:strVal val="#ppt_x"/>
                                          </p:val>
                                        </p:tav>
                                        <p:tav tm="100000">
                                          <p:val>
                                            <p:strVal val="#ppt_x"/>
                                          </p:val>
                                        </p:tav>
                                      </p:tavLst>
                                    </p:anim>
                                    <p:anim calcmode="lin" valueType="num">
                                      <p:cBhvr additive="base">
                                        <p:cTn id="22" dur="500" fill="hold"/>
                                        <p:tgtEl>
                                          <p:spTgt spid="188"/>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89"/>
                                        </p:tgtEl>
                                        <p:attrNameLst>
                                          <p:attrName>style.visibility</p:attrName>
                                        </p:attrNameLst>
                                      </p:cBhvr>
                                      <p:to>
                                        <p:strVal val="visible"/>
                                      </p:to>
                                    </p:set>
                                    <p:anim calcmode="lin" valueType="num">
                                      <p:cBhvr additive="base">
                                        <p:cTn id="27" dur="500" fill="hold"/>
                                        <p:tgtEl>
                                          <p:spTgt spid="189"/>
                                        </p:tgtEl>
                                        <p:attrNameLst>
                                          <p:attrName>ppt_x</p:attrName>
                                        </p:attrNameLst>
                                      </p:cBhvr>
                                      <p:tavLst>
                                        <p:tav tm="0">
                                          <p:val>
                                            <p:strVal val="#ppt_x"/>
                                          </p:val>
                                        </p:tav>
                                        <p:tav tm="100000">
                                          <p:val>
                                            <p:strVal val="#ppt_x"/>
                                          </p:val>
                                        </p:tav>
                                      </p:tavLst>
                                    </p:anim>
                                    <p:anim calcmode="lin" valueType="num">
                                      <p:cBhvr additive="base">
                                        <p:cTn id="28" dur="500" fill="hold"/>
                                        <p:tgtEl>
                                          <p:spTgt spid="189"/>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90"/>
                                        </p:tgtEl>
                                        <p:attrNameLst>
                                          <p:attrName>style.visibility</p:attrName>
                                        </p:attrNameLst>
                                      </p:cBhvr>
                                      <p:to>
                                        <p:strVal val="visible"/>
                                      </p:to>
                                    </p:set>
                                    <p:anim calcmode="lin" valueType="num">
                                      <p:cBhvr additive="base">
                                        <p:cTn id="33" dur="500" fill="hold"/>
                                        <p:tgtEl>
                                          <p:spTgt spid="190"/>
                                        </p:tgtEl>
                                        <p:attrNameLst>
                                          <p:attrName>ppt_x</p:attrName>
                                        </p:attrNameLst>
                                      </p:cBhvr>
                                      <p:tavLst>
                                        <p:tav tm="0">
                                          <p:val>
                                            <p:strVal val="#ppt_x"/>
                                          </p:val>
                                        </p:tav>
                                        <p:tav tm="100000">
                                          <p:val>
                                            <p:strVal val="#ppt_x"/>
                                          </p:val>
                                        </p:tav>
                                      </p:tavLst>
                                    </p:anim>
                                    <p:anim calcmode="lin" valueType="num">
                                      <p:cBhvr additive="base">
                                        <p:cTn id="34" dur="500" fill="hold"/>
                                        <p:tgtEl>
                                          <p:spTgt spid="190"/>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91"/>
                                        </p:tgtEl>
                                        <p:attrNameLst>
                                          <p:attrName>style.visibility</p:attrName>
                                        </p:attrNameLst>
                                      </p:cBhvr>
                                      <p:to>
                                        <p:strVal val="visible"/>
                                      </p:to>
                                    </p:set>
                                    <p:anim calcmode="lin" valueType="num">
                                      <p:cBhvr additive="base">
                                        <p:cTn id="37" dur="500" fill="hold"/>
                                        <p:tgtEl>
                                          <p:spTgt spid="191"/>
                                        </p:tgtEl>
                                        <p:attrNameLst>
                                          <p:attrName>ppt_x</p:attrName>
                                        </p:attrNameLst>
                                      </p:cBhvr>
                                      <p:tavLst>
                                        <p:tav tm="0">
                                          <p:val>
                                            <p:strVal val="#ppt_x"/>
                                          </p:val>
                                        </p:tav>
                                        <p:tav tm="100000">
                                          <p:val>
                                            <p:strVal val="#ppt_x"/>
                                          </p:val>
                                        </p:tav>
                                      </p:tavLst>
                                    </p:anim>
                                    <p:anim calcmode="lin" valueType="num">
                                      <p:cBhvr additive="base">
                                        <p:cTn id="38" dur="500" fill="hold"/>
                                        <p:tgtEl>
                                          <p:spTgt spid="191"/>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92"/>
                                        </p:tgtEl>
                                        <p:attrNameLst>
                                          <p:attrName>style.visibility</p:attrName>
                                        </p:attrNameLst>
                                      </p:cBhvr>
                                      <p:to>
                                        <p:strVal val="visible"/>
                                      </p:to>
                                    </p:set>
                                    <p:anim calcmode="lin" valueType="num">
                                      <p:cBhvr additive="base">
                                        <p:cTn id="43" dur="500" fill="hold"/>
                                        <p:tgtEl>
                                          <p:spTgt spid="192"/>
                                        </p:tgtEl>
                                        <p:attrNameLst>
                                          <p:attrName>ppt_x</p:attrName>
                                        </p:attrNameLst>
                                      </p:cBhvr>
                                      <p:tavLst>
                                        <p:tav tm="0">
                                          <p:val>
                                            <p:strVal val="#ppt_x"/>
                                          </p:val>
                                        </p:tav>
                                        <p:tav tm="100000">
                                          <p:val>
                                            <p:strVal val="#ppt_x"/>
                                          </p:val>
                                        </p:tav>
                                      </p:tavLst>
                                    </p:anim>
                                    <p:anim calcmode="lin" valueType="num">
                                      <p:cBhvr additive="base">
                                        <p:cTn id="44" dur="500" fill="hold"/>
                                        <p:tgtEl>
                                          <p:spTgt spid="192"/>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93"/>
                                        </p:tgtEl>
                                        <p:attrNameLst>
                                          <p:attrName>style.visibility</p:attrName>
                                        </p:attrNameLst>
                                      </p:cBhvr>
                                      <p:to>
                                        <p:strVal val="visible"/>
                                      </p:to>
                                    </p:set>
                                    <p:anim calcmode="lin" valueType="num">
                                      <p:cBhvr additive="base">
                                        <p:cTn id="49" dur="500" fill="hold"/>
                                        <p:tgtEl>
                                          <p:spTgt spid="193"/>
                                        </p:tgtEl>
                                        <p:attrNameLst>
                                          <p:attrName>ppt_x</p:attrName>
                                        </p:attrNameLst>
                                      </p:cBhvr>
                                      <p:tavLst>
                                        <p:tav tm="0">
                                          <p:val>
                                            <p:strVal val="#ppt_x"/>
                                          </p:val>
                                        </p:tav>
                                        <p:tav tm="100000">
                                          <p:val>
                                            <p:strVal val="#ppt_x"/>
                                          </p:val>
                                        </p:tav>
                                      </p:tavLst>
                                    </p:anim>
                                    <p:anim calcmode="lin" valueType="num">
                                      <p:cBhvr additive="base">
                                        <p:cTn id="50" dur="500" fill="hold"/>
                                        <p:tgtEl>
                                          <p:spTgt spid="193"/>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94"/>
                                        </p:tgtEl>
                                        <p:attrNameLst>
                                          <p:attrName>style.visibility</p:attrName>
                                        </p:attrNameLst>
                                      </p:cBhvr>
                                      <p:to>
                                        <p:strVal val="visible"/>
                                      </p:to>
                                    </p:set>
                                    <p:anim calcmode="lin" valueType="num">
                                      <p:cBhvr additive="base">
                                        <p:cTn id="55" dur="500" fill="hold"/>
                                        <p:tgtEl>
                                          <p:spTgt spid="194"/>
                                        </p:tgtEl>
                                        <p:attrNameLst>
                                          <p:attrName>ppt_x</p:attrName>
                                        </p:attrNameLst>
                                      </p:cBhvr>
                                      <p:tavLst>
                                        <p:tav tm="0">
                                          <p:val>
                                            <p:strVal val="#ppt_x"/>
                                          </p:val>
                                        </p:tav>
                                        <p:tav tm="100000">
                                          <p:val>
                                            <p:strVal val="#ppt_x"/>
                                          </p:val>
                                        </p:tav>
                                      </p:tavLst>
                                    </p:anim>
                                    <p:anim calcmode="lin" valueType="num">
                                      <p:cBhvr additive="base">
                                        <p:cTn id="56" dur="500" fill="hold"/>
                                        <p:tgtEl>
                                          <p:spTgt spid="194"/>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95"/>
                                        </p:tgtEl>
                                        <p:attrNameLst>
                                          <p:attrName>style.visibility</p:attrName>
                                        </p:attrNameLst>
                                      </p:cBhvr>
                                      <p:to>
                                        <p:strVal val="visible"/>
                                      </p:to>
                                    </p:set>
                                    <p:anim calcmode="lin" valueType="num">
                                      <p:cBhvr additive="base">
                                        <p:cTn id="61" dur="500" fill="hold"/>
                                        <p:tgtEl>
                                          <p:spTgt spid="195"/>
                                        </p:tgtEl>
                                        <p:attrNameLst>
                                          <p:attrName>ppt_x</p:attrName>
                                        </p:attrNameLst>
                                      </p:cBhvr>
                                      <p:tavLst>
                                        <p:tav tm="0">
                                          <p:val>
                                            <p:strVal val="#ppt_x"/>
                                          </p:val>
                                        </p:tav>
                                        <p:tav tm="100000">
                                          <p:val>
                                            <p:strVal val="#ppt_x"/>
                                          </p:val>
                                        </p:tav>
                                      </p:tavLst>
                                    </p:anim>
                                    <p:anim calcmode="lin" valueType="num">
                                      <p:cBhvr additive="base">
                                        <p:cTn id="62" dur="500" fill="hold"/>
                                        <p:tgtEl>
                                          <p:spTgt spid="195"/>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196"/>
                                        </p:tgtEl>
                                        <p:attrNameLst>
                                          <p:attrName>style.visibility</p:attrName>
                                        </p:attrNameLst>
                                      </p:cBhvr>
                                      <p:to>
                                        <p:strVal val="visible"/>
                                      </p:to>
                                    </p:set>
                                    <p:anim calcmode="lin" valueType="num">
                                      <p:cBhvr additive="base">
                                        <p:cTn id="67" dur="500" fill="hold"/>
                                        <p:tgtEl>
                                          <p:spTgt spid="196"/>
                                        </p:tgtEl>
                                        <p:attrNameLst>
                                          <p:attrName>ppt_x</p:attrName>
                                        </p:attrNameLst>
                                      </p:cBhvr>
                                      <p:tavLst>
                                        <p:tav tm="0">
                                          <p:val>
                                            <p:strVal val="#ppt_x"/>
                                          </p:val>
                                        </p:tav>
                                        <p:tav tm="100000">
                                          <p:val>
                                            <p:strVal val="#ppt_x"/>
                                          </p:val>
                                        </p:tav>
                                      </p:tavLst>
                                    </p:anim>
                                    <p:anim calcmode="lin" valueType="num">
                                      <p:cBhvr additive="base">
                                        <p:cTn id="68" dur="500" fill="hold"/>
                                        <p:tgtEl>
                                          <p:spTgt spid="196"/>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197"/>
                                        </p:tgtEl>
                                        <p:attrNameLst>
                                          <p:attrName>style.visibility</p:attrName>
                                        </p:attrNameLst>
                                      </p:cBhvr>
                                      <p:to>
                                        <p:strVal val="visible"/>
                                      </p:to>
                                    </p:set>
                                    <p:anim calcmode="lin" valueType="num">
                                      <p:cBhvr additive="base">
                                        <p:cTn id="71" dur="500" fill="hold"/>
                                        <p:tgtEl>
                                          <p:spTgt spid="197"/>
                                        </p:tgtEl>
                                        <p:attrNameLst>
                                          <p:attrName>ppt_x</p:attrName>
                                        </p:attrNameLst>
                                      </p:cBhvr>
                                      <p:tavLst>
                                        <p:tav tm="0">
                                          <p:val>
                                            <p:strVal val="#ppt_x"/>
                                          </p:val>
                                        </p:tav>
                                        <p:tav tm="100000">
                                          <p:val>
                                            <p:strVal val="#ppt_x"/>
                                          </p:val>
                                        </p:tav>
                                      </p:tavLst>
                                    </p:anim>
                                    <p:anim calcmode="lin" valueType="num">
                                      <p:cBhvr additive="base">
                                        <p:cTn id="72" dur="500" fill="hold"/>
                                        <p:tgtEl>
                                          <p:spTgt spid="197"/>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198"/>
                                        </p:tgtEl>
                                        <p:attrNameLst>
                                          <p:attrName>style.visibility</p:attrName>
                                        </p:attrNameLst>
                                      </p:cBhvr>
                                      <p:to>
                                        <p:strVal val="visible"/>
                                      </p:to>
                                    </p:set>
                                    <p:anim calcmode="lin" valueType="num">
                                      <p:cBhvr additive="base">
                                        <p:cTn id="77" dur="500" fill="hold"/>
                                        <p:tgtEl>
                                          <p:spTgt spid="198"/>
                                        </p:tgtEl>
                                        <p:attrNameLst>
                                          <p:attrName>ppt_x</p:attrName>
                                        </p:attrNameLst>
                                      </p:cBhvr>
                                      <p:tavLst>
                                        <p:tav tm="0">
                                          <p:val>
                                            <p:strVal val="#ppt_x"/>
                                          </p:val>
                                        </p:tav>
                                        <p:tav tm="100000">
                                          <p:val>
                                            <p:strVal val="#ppt_x"/>
                                          </p:val>
                                        </p:tav>
                                      </p:tavLst>
                                    </p:anim>
                                    <p:anim calcmode="lin" valueType="num">
                                      <p:cBhvr additive="base">
                                        <p:cTn id="78" dur="500" fill="hold"/>
                                        <p:tgtEl>
                                          <p:spTgt spid="198"/>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 presetClass="entr" presetSubtype="4" fill="hold" grpId="0" nodeType="clickEffect">
                                  <p:stCondLst>
                                    <p:cond delay="0"/>
                                  </p:stCondLst>
                                  <p:childTnLst>
                                    <p:set>
                                      <p:cBhvr>
                                        <p:cTn id="82" dur="1" fill="hold">
                                          <p:stCondLst>
                                            <p:cond delay="0"/>
                                          </p:stCondLst>
                                        </p:cTn>
                                        <p:tgtEl>
                                          <p:spTgt spid="199"/>
                                        </p:tgtEl>
                                        <p:attrNameLst>
                                          <p:attrName>style.visibility</p:attrName>
                                        </p:attrNameLst>
                                      </p:cBhvr>
                                      <p:to>
                                        <p:strVal val="visible"/>
                                      </p:to>
                                    </p:set>
                                    <p:anim calcmode="lin" valueType="num">
                                      <p:cBhvr additive="base">
                                        <p:cTn id="83" dur="500" fill="hold"/>
                                        <p:tgtEl>
                                          <p:spTgt spid="199"/>
                                        </p:tgtEl>
                                        <p:attrNameLst>
                                          <p:attrName>ppt_x</p:attrName>
                                        </p:attrNameLst>
                                      </p:cBhvr>
                                      <p:tavLst>
                                        <p:tav tm="0">
                                          <p:val>
                                            <p:strVal val="#ppt_x"/>
                                          </p:val>
                                        </p:tav>
                                        <p:tav tm="100000">
                                          <p:val>
                                            <p:strVal val="#ppt_x"/>
                                          </p:val>
                                        </p:tav>
                                      </p:tavLst>
                                    </p:anim>
                                    <p:anim calcmode="lin" valueType="num">
                                      <p:cBhvr additive="base">
                                        <p:cTn id="84" dur="500" fill="hold"/>
                                        <p:tgtEl>
                                          <p:spTgt spid="199"/>
                                        </p:tgtEl>
                                        <p:attrNameLst>
                                          <p:attrName>ppt_y</p:attrName>
                                        </p:attrNameLst>
                                      </p:cBhvr>
                                      <p:tavLst>
                                        <p:tav tm="0">
                                          <p:val>
                                            <p:strVal val="1+#ppt_h/2"/>
                                          </p:val>
                                        </p:tav>
                                        <p:tav tm="100000">
                                          <p:val>
                                            <p:strVal val="#ppt_y"/>
                                          </p:val>
                                        </p:tav>
                                      </p:tavLst>
                                    </p:anim>
                                  </p:childTnLst>
                                </p:cTn>
                              </p:par>
                              <p:par>
                                <p:cTn id="85" presetID="2" presetClass="entr" presetSubtype="4" fill="hold" grpId="0" nodeType="withEffect">
                                  <p:stCondLst>
                                    <p:cond delay="0"/>
                                  </p:stCondLst>
                                  <p:childTnLst>
                                    <p:set>
                                      <p:cBhvr>
                                        <p:cTn id="86" dur="1" fill="hold">
                                          <p:stCondLst>
                                            <p:cond delay="0"/>
                                          </p:stCondLst>
                                        </p:cTn>
                                        <p:tgtEl>
                                          <p:spTgt spid="200"/>
                                        </p:tgtEl>
                                        <p:attrNameLst>
                                          <p:attrName>style.visibility</p:attrName>
                                        </p:attrNameLst>
                                      </p:cBhvr>
                                      <p:to>
                                        <p:strVal val="visible"/>
                                      </p:to>
                                    </p:set>
                                    <p:anim calcmode="lin" valueType="num">
                                      <p:cBhvr additive="base">
                                        <p:cTn id="87" dur="500" fill="hold"/>
                                        <p:tgtEl>
                                          <p:spTgt spid="200"/>
                                        </p:tgtEl>
                                        <p:attrNameLst>
                                          <p:attrName>ppt_x</p:attrName>
                                        </p:attrNameLst>
                                      </p:cBhvr>
                                      <p:tavLst>
                                        <p:tav tm="0">
                                          <p:val>
                                            <p:strVal val="#ppt_x"/>
                                          </p:val>
                                        </p:tav>
                                        <p:tav tm="100000">
                                          <p:val>
                                            <p:strVal val="#ppt_x"/>
                                          </p:val>
                                        </p:tav>
                                      </p:tavLst>
                                    </p:anim>
                                    <p:anim calcmode="lin" valueType="num">
                                      <p:cBhvr additive="base">
                                        <p:cTn id="88" dur="500" fill="hold"/>
                                        <p:tgtEl>
                                          <p:spTgt spid="200"/>
                                        </p:tgtEl>
                                        <p:attrNameLst>
                                          <p:attrName>ppt_y</p:attrName>
                                        </p:attrNameLst>
                                      </p:cBhvr>
                                      <p:tavLst>
                                        <p:tav tm="0">
                                          <p:val>
                                            <p:strVal val="1+#ppt_h/2"/>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2" presetClass="entr" presetSubtype="4" fill="hold" grpId="0" nodeType="clickEffect">
                                  <p:stCondLst>
                                    <p:cond delay="0"/>
                                  </p:stCondLst>
                                  <p:childTnLst>
                                    <p:set>
                                      <p:cBhvr>
                                        <p:cTn id="92" dur="1" fill="hold">
                                          <p:stCondLst>
                                            <p:cond delay="0"/>
                                          </p:stCondLst>
                                        </p:cTn>
                                        <p:tgtEl>
                                          <p:spTgt spid="201"/>
                                        </p:tgtEl>
                                        <p:attrNameLst>
                                          <p:attrName>style.visibility</p:attrName>
                                        </p:attrNameLst>
                                      </p:cBhvr>
                                      <p:to>
                                        <p:strVal val="visible"/>
                                      </p:to>
                                    </p:set>
                                    <p:anim calcmode="lin" valueType="num">
                                      <p:cBhvr additive="base">
                                        <p:cTn id="93" dur="500" fill="hold"/>
                                        <p:tgtEl>
                                          <p:spTgt spid="201"/>
                                        </p:tgtEl>
                                        <p:attrNameLst>
                                          <p:attrName>ppt_x</p:attrName>
                                        </p:attrNameLst>
                                      </p:cBhvr>
                                      <p:tavLst>
                                        <p:tav tm="0">
                                          <p:val>
                                            <p:strVal val="#ppt_x"/>
                                          </p:val>
                                        </p:tav>
                                        <p:tav tm="100000">
                                          <p:val>
                                            <p:strVal val="#ppt_x"/>
                                          </p:val>
                                        </p:tav>
                                      </p:tavLst>
                                    </p:anim>
                                    <p:anim calcmode="lin" valueType="num">
                                      <p:cBhvr additive="base">
                                        <p:cTn id="94" dur="500" fill="hold"/>
                                        <p:tgtEl>
                                          <p:spTgt spid="201"/>
                                        </p:tgtEl>
                                        <p:attrNameLst>
                                          <p:attrName>ppt_y</p:attrName>
                                        </p:attrNameLst>
                                      </p:cBhvr>
                                      <p:tavLst>
                                        <p:tav tm="0">
                                          <p:val>
                                            <p:strVal val="1+#ppt_h/2"/>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2" presetClass="entr" presetSubtype="4" fill="hold" grpId="0" nodeType="clickEffect">
                                  <p:stCondLst>
                                    <p:cond delay="0"/>
                                  </p:stCondLst>
                                  <p:childTnLst>
                                    <p:set>
                                      <p:cBhvr>
                                        <p:cTn id="98" dur="1" fill="hold">
                                          <p:stCondLst>
                                            <p:cond delay="0"/>
                                          </p:stCondLst>
                                        </p:cTn>
                                        <p:tgtEl>
                                          <p:spTgt spid="202"/>
                                        </p:tgtEl>
                                        <p:attrNameLst>
                                          <p:attrName>style.visibility</p:attrName>
                                        </p:attrNameLst>
                                      </p:cBhvr>
                                      <p:to>
                                        <p:strVal val="visible"/>
                                      </p:to>
                                    </p:set>
                                    <p:anim calcmode="lin" valueType="num">
                                      <p:cBhvr additive="base">
                                        <p:cTn id="99" dur="500" fill="hold"/>
                                        <p:tgtEl>
                                          <p:spTgt spid="202"/>
                                        </p:tgtEl>
                                        <p:attrNameLst>
                                          <p:attrName>ppt_x</p:attrName>
                                        </p:attrNameLst>
                                      </p:cBhvr>
                                      <p:tavLst>
                                        <p:tav tm="0">
                                          <p:val>
                                            <p:strVal val="#ppt_x"/>
                                          </p:val>
                                        </p:tav>
                                        <p:tav tm="100000">
                                          <p:val>
                                            <p:strVal val="#ppt_x"/>
                                          </p:val>
                                        </p:tav>
                                      </p:tavLst>
                                    </p:anim>
                                    <p:anim calcmode="lin" valueType="num">
                                      <p:cBhvr additive="base">
                                        <p:cTn id="100" dur="500" fill="hold"/>
                                        <p:tgtEl>
                                          <p:spTgt spid="202"/>
                                        </p:tgtEl>
                                        <p:attrNameLst>
                                          <p:attrName>ppt_y</p:attrName>
                                        </p:attrNameLst>
                                      </p:cBhvr>
                                      <p:tavLst>
                                        <p:tav tm="0">
                                          <p:val>
                                            <p:strVal val="1+#ppt_h/2"/>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2" presetClass="entr" presetSubtype="4" fill="hold" grpId="0" nodeType="clickEffect">
                                  <p:stCondLst>
                                    <p:cond delay="0"/>
                                  </p:stCondLst>
                                  <p:childTnLst>
                                    <p:set>
                                      <p:cBhvr>
                                        <p:cTn id="104" dur="1" fill="hold">
                                          <p:stCondLst>
                                            <p:cond delay="0"/>
                                          </p:stCondLst>
                                        </p:cTn>
                                        <p:tgtEl>
                                          <p:spTgt spid="203"/>
                                        </p:tgtEl>
                                        <p:attrNameLst>
                                          <p:attrName>style.visibility</p:attrName>
                                        </p:attrNameLst>
                                      </p:cBhvr>
                                      <p:to>
                                        <p:strVal val="visible"/>
                                      </p:to>
                                    </p:set>
                                    <p:anim calcmode="lin" valueType="num">
                                      <p:cBhvr additive="base">
                                        <p:cTn id="105" dur="500" fill="hold"/>
                                        <p:tgtEl>
                                          <p:spTgt spid="203"/>
                                        </p:tgtEl>
                                        <p:attrNameLst>
                                          <p:attrName>ppt_x</p:attrName>
                                        </p:attrNameLst>
                                      </p:cBhvr>
                                      <p:tavLst>
                                        <p:tav tm="0">
                                          <p:val>
                                            <p:strVal val="#ppt_x"/>
                                          </p:val>
                                        </p:tav>
                                        <p:tav tm="100000">
                                          <p:val>
                                            <p:strVal val="#ppt_x"/>
                                          </p:val>
                                        </p:tav>
                                      </p:tavLst>
                                    </p:anim>
                                    <p:anim calcmode="lin" valueType="num">
                                      <p:cBhvr additive="base">
                                        <p:cTn id="106" dur="500" fill="hold"/>
                                        <p:tgtEl>
                                          <p:spTgt spid="203"/>
                                        </p:tgtEl>
                                        <p:attrNameLst>
                                          <p:attrName>ppt_y</p:attrName>
                                        </p:attrNameLst>
                                      </p:cBhvr>
                                      <p:tavLst>
                                        <p:tav tm="0">
                                          <p:val>
                                            <p:strVal val="1+#ppt_h/2"/>
                                          </p:val>
                                        </p:tav>
                                        <p:tav tm="100000">
                                          <p:val>
                                            <p:strVal val="#ppt_y"/>
                                          </p:val>
                                        </p:tav>
                                      </p:tavLst>
                                    </p:anim>
                                  </p:childTnLst>
                                </p:cTn>
                              </p:par>
                            </p:childTnLst>
                          </p:cTn>
                        </p:par>
                      </p:childTnLst>
                    </p:cTn>
                  </p:par>
                  <p:par>
                    <p:cTn id="107" fill="hold">
                      <p:stCondLst>
                        <p:cond delay="indefinite"/>
                      </p:stCondLst>
                      <p:childTnLst>
                        <p:par>
                          <p:cTn id="108" fill="hold">
                            <p:stCondLst>
                              <p:cond delay="0"/>
                            </p:stCondLst>
                            <p:childTnLst>
                              <p:par>
                                <p:cTn id="109" presetID="2" presetClass="entr" presetSubtype="4" fill="hold" grpId="0" nodeType="clickEffect">
                                  <p:stCondLst>
                                    <p:cond delay="0"/>
                                  </p:stCondLst>
                                  <p:childTnLst>
                                    <p:set>
                                      <p:cBhvr>
                                        <p:cTn id="110" dur="1" fill="hold">
                                          <p:stCondLst>
                                            <p:cond delay="0"/>
                                          </p:stCondLst>
                                        </p:cTn>
                                        <p:tgtEl>
                                          <p:spTgt spid="204"/>
                                        </p:tgtEl>
                                        <p:attrNameLst>
                                          <p:attrName>style.visibility</p:attrName>
                                        </p:attrNameLst>
                                      </p:cBhvr>
                                      <p:to>
                                        <p:strVal val="visible"/>
                                      </p:to>
                                    </p:set>
                                    <p:anim calcmode="lin" valueType="num">
                                      <p:cBhvr additive="base">
                                        <p:cTn id="111" dur="500" fill="hold"/>
                                        <p:tgtEl>
                                          <p:spTgt spid="204"/>
                                        </p:tgtEl>
                                        <p:attrNameLst>
                                          <p:attrName>ppt_x</p:attrName>
                                        </p:attrNameLst>
                                      </p:cBhvr>
                                      <p:tavLst>
                                        <p:tav tm="0">
                                          <p:val>
                                            <p:strVal val="#ppt_x"/>
                                          </p:val>
                                        </p:tav>
                                        <p:tav tm="100000">
                                          <p:val>
                                            <p:strVal val="#ppt_x"/>
                                          </p:val>
                                        </p:tav>
                                      </p:tavLst>
                                    </p:anim>
                                    <p:anim calcmode="lin" valueType="num">
                                      <p:cBhvr additive="base">
                                        <p:cTn id="112" dur="500" fill="hold"/>
                                        <p:tgtEl>
                                          <p:spTgt spid="204"/>
                                        </p:tgtEl>
                                        <p:attrNameLst>
                                          <p:attrName>ppt_y</p:attrName>
                                        </p:attrNameLst>
                                      </p:cBhvr>
                                      <p:tavLst>
                                        <p:tav tm="0">
                                          <p:val>
                                            <p:strVal val="1+#ppt_h/2"/>
                                          </p:val>
                                        </p:tav>
                                        <p:tav tm="100000">
                                          <p:val>
                                            <p:strVal val="#ppt_y"/>
                                          </p:val>
                                        </p:tav>
                                      </p:tavLst>
                                    </p:anim>
                                  </p:childTnLst>
                                </p:cTn>
                              </p:par>
                              <p:par>
                                <p:cTn id="113" presetID="2" presetClass="entr" presetSubtype="4" fill="hold" grpId="0" nodeType="withEffect">
                                  <p:stCondLst>
                                    <p:cond delay="0"/>
                                  </p:stCondLst>
                                  <p:childTnLst>
                                    <p:set>
                                      <p:cBhvr>
                                        <p:cTn id="114" dur="1" fill="hold">
                                          <p:stCondLst>
                                            <p:cond delay="0"/>
                                          </p:stCondLst>
                                        </p:cTn>
                                        <p:tgtEl>
                                          <p:spTgt spid="205"/>
                                        </p:tgtEl>
                                        <p:attrNameLst>
                                          <p:attrName>style.visibility</p:attrName>
                                        </p:attrNameLst>
                                      </p:cBhvr>
                                      <p:to>
                                        <p:strVal val="visible"/>
                                      </p:to>
                                    </p:set>
                                    <p:anim calcmode="lin" valueType="num">
                                      <p:cBhvr additive="base">
                                        <p:cTn id="115" dur="500" fill="hold"/>
                                        <p:tgtEl>
                                          <p:spTgt spid="205"/>
                                        </p:tgtEl>
                                        <p:attrNameLst>
                                          <p:attrName>ppt_x</p:attrName>
                                        </p:attrNameLst>
                                      </p:cBhvr>
                                      <p:tavLst>
                                        <p:tav tm="0">
                                          <p:val>
                                            <p:strVal val="#ppt_x"/>
                                          </p:val>
                                        </p:tav>
                                        <p:tav tm="100000">
                                          <p:val>
                                            <p:strVal val="#ppt_x"/>
                                          </p:val>
                                        </p:tav>
                                      </p:tavLst>
                                    </p:anim>
                                    <p:anim calcmode="lin" valueType="num">
                                      <p:cBhvr additive="base">
                                        <p:cTn id="116" dur="500" fill="hold"/>
                                        <p:tgtEl>
                                          <p:spTgt spid="205"/>
                                        </p:tgtEl>
                                        <p:attrNameLst>
                                          <p:attrName>ppt_y</p:attrName>
                                        </p:attrNameLst>
                                      </p:cBhvr>
                                      <p:tavLst>
                                        <p:tav tm="0">
                                          <p:val>
                                            <p:strVal val="1+#ppt_h/2"/>
                                          </p:val>
                                        </p:tav>
                                        <p:tav tm="100000">
                                          <p:val>
                                            <p:strVal val="#ppt_y"/>
                                          </p:val>
                                        </p:tav>
                                      </p:tavLst>
                                    </p:anim>
                                  </p:childTnLst>
                                </p:cTn>
                              </p:par>
                              <p:par>
                                <p:cTn id="117" presetID="2" presetClass="entr" presetSubtype="4" fill="hold" grpId="0" nodeType="withEffect">
                                  <p:stCondLst>
                                    <p:cond delay="0"/>
                                  </p:stCondLst>
                                  <p:childTnLst>
                                    <p:set>
                                      <p:cBhvr>
                                        <p:cTn id="118" dur="1" fill="hold">
                                          <p:stCondLst>
                                            <p:cond delay="0"/>
                                          </p:stCondLst>
                                        </p:cTn>
                                        <p:tgtEl>
                                          <p:spTgt spid="206"/>
                                        </p:tgtEl>
                                        <p:attrNameLst>
                                          <p:attrName>style.visibility</p:attrName>
                                        </p:attrNameLst>
                                      </p:cBhvr>
                                      <p:to>
                                        <p:strVal val="visible"/>
                                      </p:to>
                                    </p:set>
                                    <p:anim calcmode="lin" valueType="num">
                                      <p:cBhvr additive="base">
                                        <p:cTn id="119" dur="500" fill="hold"/>
                                        <p:tgtEl>
                                          <p:spTgt spid="206"/>
                                        </p:tgtEl>
                                        <p:attrNameLst>
                                          <p:attrName>ppt_x</p:attrName>
                                        </p:attrNameLst>
                                      </p:cBhvr>
                                      <p:tavLst>
                                        <p:tav tm="0">
                                          <p:val>
                                            <p:strVal val="#ppt_x"/>
                                          </p:val>
                                        </p:tav>
                                        <p:tav tm="100000">
                                          <p:val>
                                            <p:strVal val="#ppt_x"/>
                                          </p:val>
                                        </p:tav>
                                      </p:tavLst>
                                    </p:anim>
                                    <p:anim calcmode="lin" valueType="num">
                                      <p:cBhvr additive="base">
                                        <p:cTn id="120" dur="500" fill="hold"/>
                                        <p:tgtEl>
                                          <p:spTgt spid="206"/>
                                        </p:tgtEl>
                                        <p:attrNameLst>
                                          <p:attrName>ppt_y</p:attrName>
                                        </p:attrNameLst>
                                      </p:cBhvr>
                                      <p:tavLst>
                                        <p:tav tm="0">
                                          <p:val>
                                            <p:strVal val="1+#ppt_h/2"/>
                                          </p:val>
                                        </p:tav>
                                        <p:tav tm="100000">
                                          <p:val>
                                            <p:strVal val="#ppt_y"/>
                                          </p:val>
                                        </p:tav>
                                      </p:tavLst>
                                    </p:anim>
                                  </p:childTnLst>
                                </p:cTn>
                              </p:par>
                            </p:childTnLst>
                          </p:cTn>
                        </p:par>
                      </p:childTnLst>
                    </p:cTn>
                  </p:par>
                  <p:par>
                    <p:cTn id="121" fill="hold">
                      <p:stCondLst>
                        <p:cond delay="indefinite"/>
                      </p:stCondLst>
                      <p:childTnLst>
                        <p:par>
                          <p:cTn id="122" fill="hold">
                            <p:stCondLst>
                              <p:cond delay="0"/>
                            </p:stCondLst>
                            <p:childTnLst>
                              <p:par>
                                <p:cTn id="123" presetID="2" presetClass="entr" presetSubtype="4" fill="hold" grpId="0" nodeType="clickEffect">
                                  <p:stCondLst>
                                    <p:cond delay="0"/>
                                  </p:stCondLst>
                                  <p:childTnLst>
                                    <p:set>
                                      <p:cBhvr>
                                        <p:cTn id="124" dur="1" fill="hold">
                                          <p:stCondLst>
                                            <p:cond delay="0"/>
                                          </p:stCondLst>
                                        </p:cTn>
                                        <p:tgtEl>
                                          <p:spTgt spid="207"/>
                                        </p:tgtEl>
                                        <p:attrNameLst>
                                          <p:attrName>style.visibility</p:attrName>
                                        </p:attrNameLst>
                                      </p:cBhvr>
                                      <p:to>
                                        <p:strVal val="visible"/>
                                      </p:to>
                                    </p:set>
                                    <p:anim calcmode="lin" valueType="num">
                                      <p:cBhvr additive="base">
                                        <p:cTn id="125" dur="500" fill="hold"/>
                                        <p:tgtEl>
                                          <p:spTgt spid="207"/>
                                        </p:tgtEl>
                                        <p:attrNameLst>
                                          <p:attrName>ppt_x</p:attrName>
                                        </p:attrNameLst>
                                      </p:cBhvr>
                                      <p:tavLst>
                                        <p:tav tm="0">
                                          <p:val>
                                            <p:strVal val="#ppt_x"/>
                                          </p:val>
                                        </p:tav>
                                        <p:tav tm="100000">
                                          <p:val>
                                            <p:strVal val="#ppt_x"/>
                                          </p:val>
                                        </p:tav>
                                      </p:tavLst>
                                    </p:anim>
                                    <p:anim calcmode="lin" valueType="num">
                                      <p:cBhvr additive="base">
                                        <p:cTn id="126" dur="500" fill="hold"/>
                                        <p:tgtEl>
                                          <p:spTgt spid="207"/>
                                        </p:tgtEl>
                                        <p:attrNameLst>
                                          <p:attrName>ppt_y</p:attrName>
                                        </p:attrNameLst>
                                      </p:cBhvr>
                                      <p:tavLst>
                                        <p:tav tm="0">
                                          <p:val>
                                            <p:strVal val="1+#ppt_h/2"/>
                                          </p:val>
                                        </p:tav>
                                        <p:tav tm="100000">
                                          <p:val>
                                            <p:strVal val="#ppt_y"/>
                                          </p:val>
                                        </p:tav>
                                      </p:tavLst>
                                    </p:anim>
                                  </p:childTnLst>
                                </p:cTn>
                              </p:par>
                            </p:childTnLst>
                          </p:cTn>
                        </p:par>
                      </p:childTnLst>
                    </p:cTn>
                  </p:par>
                  <p:par>
                    <p:cTn id="127" fill="hold">
                      <p:stCondLst>
                        <p:cond delay="indefinite"/>
                      </p:stCondLst>
                      <p:childTnLst>
                        <p:par>
                          <p:cTn id="128" fill="hold">
                            <p:stCondLst>
                              <p:cond delay="0"/>
                            </p:stCondLst>
                            <p:childTnLst>
                              <p:par>
                                <p:cTn id="129" presetID="2" presetClass="entr" presetSubtype="4" fill="hold" grpId="0" nodeType="clickEffect">
                                  <p:stCondLst>
                                    <p:cond delay="0"/>
                                  </p:stCondLst>
                                  <p:childTnLst>
                                    <p:set>
                                      <p:cBhvr>
                                        <p:cTn id="130" dur="1" fill="hold">
                                          <p:stCondLst>
                                            <p:cond delay="0"/>
                                          </p:stCondLst>
                                        </p:cTn>
                                        <p:tgtEl>
                                          <p:spTgt spid="208"/>
                                        </p:tgtEl>
                                        <p:attrNameLst>
                                          <p:attrName>style.visibility</p:attrName>
                                        </p:attrNameLst>
                                      </p:cBhvr>
                                      <p:to>
                                        <p:strVal val="visible"/>
                                      </p:to>
                                    </p:set>
                                    <p:anim calcmode="lin" valueType="num">
                                      <p:cBhvr additive="base">
                                        <p:cTn id="131" dur="500" fill="hold"/>
                                        <p:tgtEl>
                                          <p:spTgt spid="208"/>
                                        </p:tgtEl>
                                        <p:attrNameLst>
                                          <p:attrName>ppt_x</p:attrName>
                                        </p:attrNameLst>
                                      </p:cBhvr>
                                      <p:tavLst>
                                        <p:tav tm="0">
                                          <p:val>
                                            <p:strVal val="#ppt_x"/>
                                          </p:val>
                                        </p:tav>
                                        <p:tav tm="100000">
                                          <p:val>
                                            <p:strVal val="#ppt_x"/>
                                          </p:val>
                                        </p:tav>
                                      </p:tavLst>
                                    </p:anim>
                                    <p:anim calcmode="lin" valueType="num">
                                      <p:cBhvr additive="base">
                                        <p:cTn id="132" dur="500" fill="hold"/>
                                        <p:tgtEl>
                                          <p:spTgt spid="208"/>
                                        </p:tgtEl>
                                        <p:attrNameLst>
                                          <p:attrName>ppt_y</p:attrName>
                                        </p:attrNameLst>
                                      </p:cBhvr>
                                      <p:tavLst>
                                        <p:tav tm="0">
                                          <p:val>
                                            <p:strVal val="1+#ppt_h/2"/>
                                          </p:val>
                                        </p:tav>
                                        <p:tav tm="100000">
                                          <p:val>
                                            <p:strVal val="#ppt_y"/>
                                          </p:val>
                                        </p:tav>
                                      </p:tavLst>
                                    </p:anim>
                                  </p:childTnLst>
                                </p:cTn>
                              </p:par>
                              <p:par>
                                <p:cTn id="133" presetID="2" presetClass="entr" presetSubtype="4" fill="hold" grpId="0" nodeType="withEffect">
                                  <p:stCondLst>
                                    <p:cond delay="0"/>
                                  </p:stCondLst>
                                  <p:childTnLst>
                                    <p:set>
                                      <p:cBhvr>
                                        <p:cTn id="134" dur="1" fill="hold">
                                          <p:stCondLst>
                                            <p:cond delay="0"/>
                                          </p:stCondLst>
                                        </p:cTn>
                                        <p:tgtEl>
                                          <p:spTgt spid="209"/>
                                        </p:tgtEl>
                                        <p:attrNameLst>
                                          <p:attrName>style.visibility</p:attrName>
                                        </p:attrNameLst>
                                      </p:cBhvr>
                                      <p:to>
                                        <p:strVal val="visible"/>
                                      </p:to>
                                    </p:set>
                                    <p:anim calcmode="lin" valueType="num">
                                      <p:cBhvr additive="base">
                                        <p:cTn id="135" dur="500" fill="hold"/>
                                        <p:tgtEl>
                                          <p:spTgt spid="209"/>
                                        </p:tgtEl>
                                        <p:attrNameLst>
                                          <p:attrName>ppt_x</p:attrName>
                                        </p:attrNameLst>
                                      </p:cBhvr>
                                      <p:tavLst>
                                        <p:tav tm="0">
                                          <p:val>
                                            <p:strVal val="#ppt_x"/>
                                          </p:val>
                                        </p:tav>
                                        <p:tav tm="100000">
                                          <p:val>
                                            <p:strVal val="#ppt_x"/>
                                          </p:val>
                                        </p:tav>
                                      </p:tavLst>
                                    </p:anim>
                                    <p:anim calcmode="lin" valueType="num">
                                      <p:cBhvr additive="base">
                                        <p:cTn id="136" dur="500" fill="hold"/>
                                        <p:tgtEl>
                                          <p:spTgt spid="209"/>
                                        </p:tgtEl>
                                        <p:attrNameLst>
                                          <p:attrName>ppt_y</p:attrName>
                                        </p:attrNameLst>
                                      </p:cBhvr>
                                      <p:tavLst>
                                        <p:tav tm="0">
                                          <p:val>
                                            <p:strVal val="1+#ppt_h/2"/>
                                          </p:val>
                                        </p:tav>
                                        <p:tav tm="100000">
                                          <p:val>
                                            <p:strVal val="#ppt_y"/>
                                          </p:val>
                                        </p:tav>
                                      </p:tavLst>
                                    </p:anim>
                                  </p:childTnLst>
                                </p:cTn>
                              </p:par>
                            </p:childTnLst>
                          </p:cTn>
                        </p:par>
                      </p:childTnLst>
                    </p:cTn>
                  </p:par>
                  <p:par>
                    <p:cTn id="137" fill="hold">
                      <p:stCondLst>
                        <p:cond delay="indefinite"/>
                      </p:stCondLst>
                      <p:childTnLst>
                        <p:par>
                          <p:cTn id="138" fill="hold">
                            <p:stCondLst>
                              <p:cond delay="0"/>
                            </p:stCondLst>
                            <p:childTnLst>
                              <p:par>
                                <p:cTn id="139" presetID="2" presetClass="entr" presetSubtype="4" fill="hold" grpId="0" nodeType="clickEffect">
                                  <p:stCondLst>
                                    <p:cond delay="0"/>
                                  </p:stCondLst>
                                  <p:childTnLst>
                                    <p:set>
                                      <p:cBhvr>
                                        <p:cTn id="140" dur="1" fill="hold">
                                          <p:stCondLst>
                                            <p:cond delay="0"/>
                                          </p:stCondLst>
                                        </p:cTn>
                                        <p:tgtEl>
                                          <p:spTgt spid="210"/>
                                        </p:tgtEl>
                                        <p:attrNameLst>
                                          <p:attrName>style.visibility</p:attrName>
                                        </p:attrNameLst>
                                      </p:cBhvr>
                                      <p:to>
                                        <p:strVal val="visible"/>
                                      </p:to>
                                    </p:set>
                                    <p:anim calcmode="lin" valueType="num">
                                      <p:cBhvr additive="base">
                                        <p:cTn id="141" dur="500" fill="hold"/>
                                        <p:tgtEl>
                                          <p:spTgt spid="210"/>
                                        </p:tgtEl>
                                        <p:attrNameLst>
                                          <p:attrName>ppt_x</p:attrName>
                                        </p:attrNameLst>
                                      </p:cBhvr>
                                      <p:tavLst>
                                        <p:tav tm="0">
                                          <p:val>
                                            <p:strVal val="#ppt_x"/>
                                          </p:val>
                                        </p:tav>
                                        <p:tav tm="100000">
                                          <p:val>
                                            <p:strVal val="#ppt_x"/>
                                          </p:val>
                                        </p:tav>
                                      </p:tavLst>
                                    </p:anim>
                                    <p:anim calcmode="lin" valueType="num">
                                      <p:cBhvr additive="base">
                                        <p:cTn id="142" dur="500" fill="hold"/>
                                        <p:tgtEl>
                                          <p:spTgt spid="210"/>
                                        </p:tgtEl>
                                        <p:attrNameLst>
                                          <p:attrName>ppt_y</p:attrName>
                                        </p:attrNameLst>
                                      </p:cBhvr>
                                      <p:tavLst>
                                        <p:tav tm="0">
                                          <p:val>
                                            <p:strVal val="1+#ppt_h/2"/>
                                          </p:val>
                                        </p:tav>
                                        <p:tav tm="100000">
                                          <p:val>
                                            <p:strVal val="#ppt_y"/>
                                          </p:val>
                                        </p:tav>
                                      </p:tavLst>
                                    </p:anim>
                                  </p:childTnLst>
                                </p:cTn>
                              </p:par>
                            </p:childTnLst>
                          </p:cTn>
                        </p:par>
                      </p:childTnLst>
                    </p:cTn>
                  </p:par>
                  <p:par>
                    <p:cTn id="143" fill="hold">
                      <p:stCondLst>
                        <p:cond delay="indefinite"/>
                      </p:stCondLst>
                      <p:childTnLst>
                        <p:par>
                          <p:cTn id="144" fill="hold">
                            <p:stCondLst>
                              <p:cond delay="0"/>
                            </p:stCondLst>
                            <p:childTnLst>
                              <p:par>
                                <p:cTn id="145" presetID="2" presetClass="entr" presetSubtype="4" fill="hold" grpId="0" nodeType="clickEffect">
                                  <p:stCondLst>
                                    <p:cond delay="0"/>
                                  </p:stCondLst>
                                  <p:childTnLst>
                                    <p:set>
                                      <p:cBhvr>
                                        <p:cTn id="146" dur="1" fill="hold">
                                          <p:stCondLst>
                                            <p:cond delay="0"/>
                                          </p:stCondLst>
                                        </p:cTn>
                                        <p:tgtEl>
                                          <p:spTgt spid="211"/>
                                        </p:tgtEl>
                                        <p:attrNameLst>
                                          <p:attrName>style.visibility</p:attrName>
                                        </p:attrNameLst>
                                      </p:cBhvr>
                                      <p:to>
                                        <p:strVal val="visible"/>
                                      </p:to>
                                    </p:set>
                                    <p:anim calcmode="lin" valueType="num">
                                      <p:cBhvr additive="base">
                                        <p:cTn id="147" dur="500" fill="hold"/>
                                        <p:tgtEl>
                                          <p:spTgt spid="211"/>
                                        </p:tgtEl>
                                        <p:attrNameLst>
                                          <p:attrName>ppt_x</p:attrName>
                                        </p:attrNameLst>
                                      </p:cBhvr>
                                      <p:tavLst>
                                        <p:tav tm="0">
                                          <p:val>
                                            <p:strVal val="#ppt_x"/>
                                          </p:val>
                                        </p:tav>
                                        <p:tav tm="100000">
                                          <p:val>
                                            <p:strVal val="#ppt_x"/>
                                          </p:val>
                                        </p:tav>
                                      </p:tavLst>
                                    </p:anim>
                                    <p:anim calcmode="lin" valueType="num">
                                      <p:cBhvr additive="base">
                                        <p:cTn id="148" dur="500" fill="hold"/>
                                        <p:tgtEl>
                                          <p:spTgt spid="2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86" grpId="0"/>
      <p:bldP spid="187" grpId="0"/>
      <p:bldP spid="188" grpId="0"/>
      <p:bldP spid="189" grpId="0"/>
      <p:bldP spid="190" grpId="0"/>
      <p:bldP spid="191" grpId="0"/>
      <p:bldP spid="192" grpId="0"/>
      <p:bldP spid="193" grpId="0"/>
      <p:bldP spid="194" grpId="0"/>
      <p:bldP spid="195" grpId="0"/>
      <p:bldP spid="196" grpId="0"/>
      <p:bldP spid="197" grpId="0"/>
      <p:bldP spid="198" grpId="0"/>
      <p:bldP spid="199" grpId="0"/>
      <p:bldP spid="200" grpId="0"/>
      <p:bldP spid="201" grpId="0"/>
      <p:bldP spid="202" grpId="0"/>
      <p:bldP spid="203" grpId="0"/>
      <p:bldP spid="204" grpId="0"/>
      <p:bldP spid="205" grpId="0"/>
      <p:bldP spid="206" grpId="0"/>
      <p:bldP spid="207" grpId="0"/>
      <p:bldP spid="208" grpId="0"/>
      <p:bldP spid="209" grpId="0"/>
      <p:bldP spid="210" grpId="0"/>
      <p:bldP spid="21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5" name="直线箭头连接符 84"/>
          <p:cNvCxnSpPr/>
          <p:nvPr>
            <p:custDataLst>
              <p:tags r:id="rId1"/>
            </p:custDataLst>
          </p:nvPr>
        </p:nvCxnSpPr>
        <p:spPr>
          <a:xfrm flipV="1">
            <a:off x="616287" y="4537550"/>
            <a:ext cx="11302998" cy="14754"/>
          </a:xfrm>
          <a:prstGeom prst="straightConnector1">
            <a:avLst/>
          </a:prstGeom>
          <a:ln>
            <a:solidFill>
              <a:schemeClr val="tx1"/>
            </a:solidFill>
            <a:headEnd type="none"/>
            <a:tailEnd type="stealth" w="lg" len="lg"/>
          </a:ln>
        </p:spPr>
        <p:style>
          <a:lnRef idx="1">
            <a:schemeClr val="accent1"/>
          </a:lnRef>
          <a:fillRef idx="0">
            <a:schemeClr val="accent1"/>
          </a:fillRef>
          <a:effectRef idx="0">
            <a:schemeClr val="accent1"/>
          </a:effectRef>
          <a:fontRef idx="minor">
            <a:schemeClr val="tx1"/>
          </a:fontRef>
        </p:style>
      </p:cxnSp>
      <p:cxnSp>
        <p:nvCxnSpPr>
          <p:cNvPr id="86" name="直线箭头连接符 85"/>
          <p:cNvCxnSpPr/>
          <p:nvPr>
            <p:custDataLst>
              <p:tags r:id="rId2"/>
            </p:custDataLst>
          </p:nvPr>
        </p:nvCxnSpPr>
        <p:spPr>
          <a:xfrm flipH="1" flipV="1">
            <a:off x="624947" y="1615426"/>
            <a:ext cx="0" cy="2929267"/>
          </a:xfrm>
          <a:prstGeom prst="straightConnector1">
            <a:avLst/>
          </a:prstGeom>
          <a:ln>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87" name="文本框 86"/>
          <p:cNvSpPr txBox="1"/>
          <p:nvPr>
            <p:custDataLst>
              <p:tags r:id="rId3"/>
            </p:custDataLst>
          </p:nvPr>
        </p:nvSpPr>
        <p:spPr>
          <a:xfrm>
            <a:off x="203496" y="4340235"/>
            <a:ext cx="364202" cy="523220"/>
          </a:xfrm>
          <a:prstGeom prst="rect">
            <a:avLst/>
          </a:prstGeom>
          <a:noFill/>
        </p:spPr>
        <p:txBody>
          <a:bodyPr wrap="none" rtlCol="0">
            <a:spAutoFit/>
          </a:bodyPr>
          <a:lstStyle/>
          <a:p>
            <a:r>
              <a:rPr kumimoji="1" lang="en-US" altLang="zh-CN" sz="2800" i="1">
                <a:solidFill>
                  <a:srgbClr val="5A514A"/>
                </a:solidFill>
                <a:latin typeface="Times" pitchFamily="2" charset="0"/>
                <a:ea typeface="微软雅黑" panose="020B0503020204020204" charset="-122"/>
              </a:rPr>
              <a:t>0</a:t>
            </a:r>
            <a:endParaRPr kumimoji="1" lang="zh-CN" altLang="en-US" sz="2800" i="1">
              <a:solidFill>
                <a:srgbClr val="5A514A"/>
              </a:solidFill>
              <a:latin typeface="Times" pitchFamily="2" charset="0"/>
              <a:ea typeface="微软雅黑" panose="020B0503020204020204" charset="-122"/>
            </a:endParaRPr>
          </a:p>
        </p:txBody>
      </p:sp>
      <p:sp>
        <p:nvSpPr>
          <p:cNvPr id="88" name="文本框 87"/>
          <p:cNvSpPr txBox="1"/>
          <p:nvPr>
            <p:custDataLst>
              <p:tags r:id="rId4"/>
            </p:custDataLst>
          </p:nvPr>
        </p:nvSpPr>
        <p:spPr>
          <a:xfrm>
            <a:off x="122591" y="3048321"/>
            <a:ext cx="543739" cy="523220"/>
          </a:xfrm>
          <a:prstGeom prst="rect">
            <a:avLst/>
          </a:prstGeom>
          <a:noFill/>
        </p:spPr>
        <p:txBody>
          <a:bodyPr wrap="none" rtlCol="0">
            <a:spAutoFit/>
          </a:bodyPr>
          <a:lstStyle/>
          <a:p>
            <a:r>
              <a:rPr kumimoji="1" lang="en-US" altLang="zh-CN" sz="2800" i="1">
                <a:solidFill>
                  <a:srgbClr val="5A514A"/>
                </a:solidFill>
                <a:latin typeface="Times" pitchFamily="2" charset="0"/>
                <a:ea typeface="微软雅黑" panose="020B0503020204020204" charset="-122"/>
              </a:rPr>
              <a:t>2n</a:t>
            </a:r>
            <a:endParaRPr kumimoji="1" lang="zh-CN" altLang="en-US" sz="2800" i="1">
              <a:solidFill>
                <a:srgbClr val="5A514A"/>
              </a:solidFill>
              <a:latin typeface="Times" pitchFamily="2" charset="0"/>
              <a:ea typeface="微软雅黑" panose="020B0503020204020204" charset="-122"/>
            </a:endParaRPr>
          </a:p>
        </p:txBody>
      </p:sp>
      <p:sp>
        <p:nvSpPr>
          <p:cNvPr id="89" name="文本框 88"/>
          <p:cNvSpPr txBox="1"/>
          <p:nvPr>
            <p:custDataLst>
              <p:tags r:id="rId5"/>
            </p:custDataLst>
          </p:nvPr>
        </p:nvSpPr>
        <p:spPr>
          <a:xfrm>
            <a:off x="122590" y="1740259"/>
            <a:ext cx="543739" cy="523220"/>
          </a:xfrm>
          <a:prstGeom prst="rect">
            <a:avLst/>
          </a:prstGeom>
          <a:noFill/>
        </p:spPr>
        <p:txBody>
          <a:bodyPr wrap="none" rtlCol="0">
            <a:spAutoFit/>
          </a:bodyPr>
          <a:lstStyle/>
          <a:p>
            <a:r>
              <a:rPr kumimoji="1" lang="en-US" altLang="zh-CN" sz="2800" i="1">
                <a:solidFill>
                  <a:srgbClr val="5A514A"/>
                </a:solidFill>
                <a:latin typeface="Times" pitchFamily="2" charset="0"/>
                <a:ea typeface="微软雅黑" panose="020B0503020204020204" charset="-122"/>
              </a:rPr>
              <a:t>4n</a:t>
            </a:r>
            <a:endParaRPr kumimoji="1" lang="zh-CN" altLang="en-US" sz="2800" i="1">
              <a:solidFill>
                <a:srgbClr val="5A514A"/>
              </a:solidFill>
              <a:latin typeface="Times" pitchFamily="2" charset="0"/>
              <a:ea typeface="微软雅黑" panose="020B0503020204020204" charset="-122"/>
            </a:endParaRPr>
          </a:p>
        </p:txBody>
      </p:sp>
      <p:sp>
        <p:nvSpPr>
          <p:cNvPr id="90" name="矩形 89"/>
          <p:cNvSpPr/>
          <p:nvPr>
            <p:custDataLst>
              <p:tags r:id="rId6"/>
            </p:custDataLst>
          </p:nvPr>
        </p:nvSpPr>
        <p:spPr>
          <a:xfrm>
            <a:off x="6014857" y="4630761"/>
            <a:ext cx="1125205" cy="1403846"/>
          </a:xfrm>
          <a:prstGeom prst="rect">
            <a:avLst/>
          </a:prstGeom>
          <a:solidFill>
            <a:schemeClr val="accent1">
              <a:lumMod val="60000"/>
              <a:lumOff val="40000"/>
            </a:schemeClr>
          </a:solidFill>
          <a:ln>
            <a:solidFill>
              <a:srgbClr val="5A51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2800" b="1">
                <a:solidFill>
                  <a:srgbClr val="5A514A"/>
                </a:solidFill>
                <a:latin typeface="Yuanti SC" panose="02010600040101010101" pitchFamily="2" charset="-122"/>
                <a:ea typeface="Yuanti SC" panose="02010600040101010101" pitchFamily="2" charset="-122"/>
              </a:rPr>
              <a:t>               减</a:t>
            </a:r>
            <a:r>
              <a:rPr kumimoji="1" lang="en-US" altLang="zh-CN" sz="2800">
                <a:solidFill>
                  <a:srgbClr val="5A514A"/>
                </a:solidFill>
                <a:latin typeface="Times" pitchFamily="2" charset="0"/>
                <a:ea typeface="Yuanti SC" panose="02010600040101010101" pitchFamily="2" charset="-122"/>
              </a:rPr>
              <a:t>Ⅰ</a:t>
            </a:r>
            <a:endParaRPr kumimoji="1" lang="en-US" altLang="zh-CN" sz="2800">
              <a:solidFill>
                <a:srgbClr val="5A514A"/>
              </a:solidFill>
              <a:latin typeface="Times" pitchFamily="2" charset="0"/>
              <a:ea typeface="Yuanti SC" panose="02010600040101010101" pitchFamily="2" charset="-122"/>
            </a:endParaRPr>
          </a:p>
          <a:p>
            <a:pPr algn="ctr"/>
            <a:r>
              <a:rPr kumimoji="1" lang="zh-CN" altLang="en-GB" sz="2800" b="1">
                <a:solidFill>
                  <a:srgbClr val="5A514A"/>
                </a:solidFill>
                <a:latin typeface="Yuanti SC" panose="02010600040101010101" pitchFamily="2" charset="-122"/>
                <a:ea typeface="Yuanti SC" panose="02010600040101010101" pitchFamily="2" charset="-122"/>
              </a:rPr>
              <a:t>末</a:t>
            </a:r>
            <a:endParaRPr kumimoji="1" lang="en-US" altLang="zh-CN" sz="2800" b="1">
              <a:solidFill>
                <a:srgbClr val="5A514A"/>
              </a:solidFill>
              <a:latin typeface="Yuanti SC" panose="02010600040101010101" pitchFamily="2" charset="-122"/>
              <a:ea typeface="Yuanti SC" panose="02010600040101010101" pitchFamily="2" charset="-122"/>
            </a:endParaRPr>
          </a:p>
        </p:txBody>
      </p:sp>
      <p:sp>
        <p:nvSpPr>
          <p:cNvPr id="91" name="矩形 90"/>
          <p:cNvSpPr/>
          <p:nvPr>
            <p:custDataLst>
              <p:tags r:id="rId7"/>
            </p:custDataLst>
          </p:nvPr>
        </p:nvSpPr>
        <p:spPr>
          <a:xfrm>
            <a:off x="4900432" y="4630761"/>
            <a:ext cx="1114426" cy="1403846"/>
          </a:xfrm>
          <a:prstGeom prst="rect">
            <a:avLst/>
          </a:prstGeom>
          <a:solidFill>
            <a:schemeClr val="accent6">
              <a:lumMod val="60000"/>
              <a:lumOff val="40000"/>
            </a:schemeClr>
          </a:solidFill>
          <a:ln>
            <a:solidFill>
              <a:srgbClr val="5A51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2800" b="1">
                <a:solidFill>
                  <a:srgbClr val="5A514A"/>
                </a:solidFill>
                <a:latin typeface="Yuanti SC" panose="02010600040101010101" pitchFamily="2" charset="-122"/>
                <a:ea typeface="Yuanti SC" panose="02010600040101010101" pitchFamily="2" charset="-122"/>
              </a:rPr>
              <a:t>        减</a:t>
            </a:r>
            <a:r>
              <a:rPr kumimoji="1" lang="en-US" altLang="zh-CN" sz="2800">
                <a:solidFill>
                  <a:srgbClr val="5A514A"/>
                </a:solidFill>
                <a:latin typeface="Times" pitchFamily="2" charset="0"/>
                <a:ea typeface="Yuanti SC" panose="02010600040101010101" pitchFamily="2" charset="-122"/>
              </a:rPr>
              <a:t>Ⅰ</a:t>
            </a:r>
            <a:endParaRPr kumimoji="1" lang="en-US" altLang="zh-CN" sz="2800">
              <a:solidFill>
                <a:srgbClr val="5A514A"/>
              </a:solidFill>
              <a:latin typeface="Times" pitchFamily="2" charset="0"/>
              <a:ea typeface="Yuanti SC" panose="02010600040101010101" pitchFamily="2" charset="-122"/>
            </a:endParaRPr>
          </a:p>
          <a:p>
            <a:pPr algn="ctr"/>
            <a:r>
              <a:rPr kumimoji="1" lang="zh-CN" altLang="en-US" sz="2800" b="1">
                <a:solidFill>
                  <a:srgbClr val="5A514A"/>
                </a:solidFill>
                <a:latin typeface="Yuanti SC" panose="02010600040101010101" pitchFamily="2" charset="-122"/>
                <a:ea typeface="Yuanti SC" panose="02010600040101010101" pitchFamily="2" charset="-122"/>
              </a:rPr>
              <a:t>后</a:t>
            </a:r>
            <a:endParaRPr kumimoji="1" lang="zh-CN" altLang="en-US" sz="2800" b="1">
              <a:solidFill>
                <a:srgbClr val="5A514A"/>
              </a:solidFill>
              <a:latin typeface="Yuanti SC" panose="02010600040101010101" pitchFamily="2" charset="-122"/>
              <a:ea typeface="Yuanti SC" panose="02010600040101010101" pitchFamily="2" charset="-122"/>
            </a:endParaRPr>
          </a:p>
        </p:txBody>
      </p:sp>
      <p:sp>
        <p:nvSpPr>
          <p:cNvPr id="92" name="矩形 91"/>
          <p:cNvSpPr/>
          <p:nvPr>
            <p:custDataLst>
              <p:tags r:id="rId8"/>
            </p:custDataLst>
          </p:nvPr>
        </p:nvSpPr>
        <p:spPr>
          <a:xfrm>
            <a:off x="3759186" y="4630761"/>
            <a:ext cx="1128713" cy="1403846"/>
          </a:xfrm>
          <a:prstGeom prst="rect">
            <a:avLst/>
          </a:prstGeom>
          <a:solidFill>
            <a:schemeClr val="accent4">
              <a:lumMod val="60000"/>
              <a:lumOff val="40000"/>
            </a:schemeClr>
          </a:solidFill>
          <a:ln>
            <a:solidFill>
              <a:srgbClr val="5A51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2800" b="1">
                <a:solidFill>
                  <a:srgbClr val="5A514A"/>
                </a:solidFill>
                <a:latin typeface="Yuanti SC" panose="02010600040101010101" pitchFamily="2" charset="-122"/>
                <a:ea typeface="Yuanti SC" panose="02010600040101010101" pitchFamily="2" charset="-122"/>
              </a:rPr>
              <a:t>                减</a:t>
            </a:r>
            <a:r>
              <a:rPr kumimoji="1" lang="en-US" altLang="zh-CN" sz="2800">
                <a:solidFill>
                  <a:srgbClr val="5A514A"/>
                </a:solidFill>
                <a:latin typeface="Times" pitchFamily="2" charset="0"/>
                <a:ea typeface="Yuanti SC" panose="02010600040101010101" pitchFamily="2" charset="-122"/>
              </a:rPr>
              <a:t>Ⅰ</a:t>
            </a:r>
            <a:endParaRPr kumimoji="1" lang="en-US" altLang="zh-CN" sz="2800">
              <a:solidFill>
                <a:srgbClr val="5A514A"/>
              </a:solidFill>
              <a:latin typeface="Times" pitchFamily="2" charset="0"/>
              <a:ea typeface="Yuanti SC" panose="02010600040101010101" pitchFamily="2" charset="-122"/>
            </a:endParaRPr>
          </a:p>
          <a:p>
            <a:pPr algn="ctr"/>
            <a:r>
              <a:rPr kumimoji="1" lang="zh-CN" altLang="en-US" sz="2800" b="1">
                <a:solidFill>
                  <a:srgbClr val="5A514A"/>
                </a:solidFill>
                <a:latin typeface="Yuanti SC" panose="02010600040101010101" pitchFamily="2" charset="-122"/>
                <a:ea typeface="Yuanti SC" panose="02010600040101010101" pitchFamily="2" charset="-122"/>
              </a:rPr>
              <a:t>中</a:t>
            </a:r>
            <a:endParaRPr kumimoji="1" lang="zh-CN" altLang="en-US" sz="2800" b="1">
              <a:solidFill>
                <a:srgbClr val="5A514A"/>
              </a:solidFill>
              <a:latin typeface="Yuanti SC" panose="02010600040101010101" pitchFamily="2" charset="-122"/>
              <a:ea typeface="Yuanti SC" panose="02010600040101010101" pitchFamily="2" charset="-122"/>
            </a:endParaRPr>
          </a:p>
        </p:txBody>
      </p:sp>
      <p:sp>
        <p:nvSpPr>
          <p:cNvPr id="93" name="矩形 92"/>
          <p:cNvSpPr/>
          <p:nvPr>
            <p:custDataLst>
              <p:tags r:id="rId9"/>
            </p:custDataLst>
          </p:nvPr>
        </p:nvSpPr>
        <p:spPr>
          <a:xfrm>
            <a:off x="2644761" y="4630763"/>
            <a:ext cx="1128714" cy="1403846"/>
          </a:xfrm>
          <a:prstGeom prst="rect">
            <a:avLst/>
          </a:prstGeom>
          <a:solidFill>
            <a:srgbClr val="FF7E79"/>
          </a:solidFill>
          <a:ln>
            <a:solidFill>
              <a:srgbClr val="5A51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2800" b="1">
                <a:solidFill>
                  <a:srgbClr val="5A514A"/>
                </a:solidFill>
                <a:latin typeface="Yuanti SC" panose="02010600040101010101" pitchFamily="2" charset="-122"/>
                <a:ea typeface="Yuanti SC" panose="02010600040101010101" pitchFamily="2" charset="-122"/>
              </a:rPr>
              <a:t>                  减</a:t>
            </a:r>
            <a:r>
              <a:rPr kumimoji="1" lang="en-US" altLang="zh-CN" sz="2800">
                <a:solidFill>
                  <a:srgbClr val="5A514A"/>
                </a:solidFill>
                <a:latin typeface="Times" pitchFamily="2" charset="0"/>
                <a:ea typeface="Yuanti SC" panose="02010600040101010101" pitchFamily="2" charset="-122"/>
              </a:rPr>
              <a:t>Ⅰ</a:t>
            </a:r>
            <a:endParaRPr kumimoji="1" lang="en-US" altLang="zh-CN" sz="2800">
              <a:solidFill>
                <a:srgbClr val="5A514A"/>
              </a:solidFill>
              <a:latin typeface="Times" pitchFamily="2" charset="0"/>
              <a:ea typeface="Yuanti SC" panose="02010600040101010101" pitchFamily="2" charset="-122"/>
            </a:endParaRPr>
          </a:p>
          <a:p>
            <a:pPr algn="ctr"/>
            <a:r>
              <a:rPr kumimoji="1" lang="zh-CN" altLang="en-US" sz="2800" b="1">
                <a:solidFill>
                  <a:srgbClr val="5A514A"/>
                </a:solidFill>
                <a:latin typeface="Yuanti SC" panose="02010600040101010101" pitchFamily="2" charset="-122"/>
                <a:ea typeface="Yuanti SC" panose="02010600040101010101" pitchFamily="2" charset="-122"/>
              </a:rPr>
              <a:t>前</a:t>
            </a:r>
            <a:endParaRPr kumimoji="1" lang="zh-CN" altLang="en-US" sz="2800" b="1">
              <a:solidFill>
                <a:srgbClr val="5A514A"/>
              </a:solidFill>
              <a:latin typeface="Yuanti SC" panose="02010600040101010101" pitchFamily="2" charset="-122"/>
              <a:ea typeface="Yuanti SC" panose="02010600040101010101" pitchFamily="2" charset="-122"/>
            </a:endParaRPr>
          </a:p>
        </p:txBody>
      </p:sp>
      <p:sp>
        <p:nvSpPr>
          <p:cNvPr id="94" name="矩形 93"/>
          <p:cNvSpPr/>
          <p:nvPr>
            <p:custDataLst>
              <p:tags r:id="rId10"/>
            </p:custDataLst>
          </p:nvPr>
        </p:nvSpPr>
        <p:spPr>
          <a:xfrm>
            <a:off x="627517" y="4630762"/>
            <a:ext cx="2019431" cy="1403845"/>
          </a:xfrm>
          <a:prstGeom prst="rect">
            <a:avLst/>
          </a:prstGeom>
          <a:solidFill>
            <a:schemeClr val="bg2"/>
          </a:solidFill>
          <a:ln>
            <a:solidFill>
              <a:srgbClr val="5A51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zh-CN" sz="2800" b="1">
              <a:solidFill>
                <a:srgbClr val="5A514A"/>
              </a:solidFill>
              <a:latin typeface="Yuanti SC" panose="02010600040101010101" pitchFamily="2" charset="-122"/>
              <a:ea typeface="Yuanti SC" panose="02010600040101010101" pitchFamily="2" charset="-122"/>
            </a:endParaRPr>
          </a:p>
          <a:p>
            <a:pPr algn="ctr"/>
            <a:r>
              <a:rPr kumimoji="1" lang="zh-CN" altLang="en-US" sz="2800" b="1">
                <a:solidFill>
                  <a:srgbClr val="5A514A"/>
                </a:solidFill>
                <a:latin typeface="Yuanti SC" panose="02010600040101010101" pitchFamily="2" charset="-122"/>
                <a:ea typeface="Yuanti SC" panose="02010600040101010101" pitchFamily="2" charset="-122"/>
              </a:rPr>
              <a:t>间期</a:t>
            </a:r>
            <a:endParaRPr kumimoji="1" lang="zh-CN" altLang="en-US" sz="2800" b="1">
              <a:solidFill>
                <a:srgbClr val="5A514A"/>
              </a:solidFill>
              <a:latin typeface="Yuanti SC" panose="02010600040101010101" pitchFamily="2" charset="-122"/>
              <a:ea typeface="Yuanti SC" panose="02010600040101010101" pitchFamily="2" charset="-122"/>
            </a:endParaRPr>
          </a:p>
        </p:txBody>
      </p:sp>
      <p:sp>
        <p:nvSpPr>
          <p:cNvPr id="97" name="Line 6"/>
          <p:cNvSpPr>
            <a:spLocks noChangeShapeType="1"/>
          </p:cNvSpPr>
          <p:nvPr>
            <p:custDataLst>
              <p:tags r:id="rId11"/>
            </p:custDataLst>
          </p:nvPr>
        </p:nvSpPr>
        <p:spPr bwMode="auto">
          <a:xfrm flipV="1">
            <a:off x="1061459" y="1918640"/>
            <a:ext cx="1161372" cy="1391289"/>
          </a:xfrm>
          <a:prstGeom prst="line">
            <a:avLst/>
          </a:prstGeom>
          <a:ln w="38100">
            <a:solidFill>
              <a:schemeClr val="accent1"/>
            </a:solidFill>
          </a:ln>
        </p:spPr>
        <p:style>
          <a:lnRef idx="3">
            <a:schemeClr val="accent1"/>
          </a:lnRef>
          <a:fillRef idx="0">
            <a:schemeClr val="accent1"/>
          </a:fillRef>
          <a:effectRef idx="2">
            <a:schemeClr val="accent1"/>
          </a:effectRef>
          <a:fontRef idx="minor">
            <a:schemeClr val="tx1"/>
          </a:fontRef>
        </p:style>
        <p:txBody>
          <a:bodyPr wrap="square">
            <a:spAutoFit/>
          </a:bodyPr>
          <a:lstStyle/>
          <a:p>
            <a:pPr>
              <a:defRPr/>
            </a:pPr>
            <a:endParaRPr lang="zh-CN" altLang="en-US">
              <a:ln w="0"/>
              <a:solidFill>
                <a:srgbClr val="5A514A"/>
              </a:solidFill>
              <a:effectLst>
                <a:outerShdw blurRad="38100" dist="19050" dir="2700000" algn="tl" rotWithShape="0">
                  <a:schemeClr val="dk1">
                    <a:alpha val="40000"/>
                  </a:schemeClr>
                </a:outerShdw>
              </a:effectLst>
              <a:latin typeface="Times" pitchFamily="2" charset="0"/>
              <a:ea typeface="微软雅黑" panose="020B0503020204020204" charset="-122"/>
            </a:endParaRPr>
          </a:p>
        </p:txBody>
      </p:sp>
      <p:sp>
        <p:nvSpPr>
          <p:cNvPr id="98" name="Line 7"/>
          <p:cNvSpPr>
            <a:spLocks noChangeShapeType="1"/>
          </p:cNvSpPr>
          <p:nvPr>
            <p:custDataLst>
              <p:tags r:id="rId12"/>
            </p:custDataLst>
          </p:nvPr>
        </p:nvSpPr>
        <p:spPr bwMode="auto">
          <a:xfrm flipV="1">
            <a:off x="631867" y="3295643"/>
            <a:ext cx="451057" cy="0"/>
          </a:xfrm>
          <a:prstGeom prst="line">
            <a:avLst/>
          </a:prstGeom>
          <a:ln w="38100">
            <a:solidFill>
              <a:schemeClr val="accent1"/>
            </a:solidFill>
          </a:ln>
        </p:spPr>
        <p:style>
          <a:lnRef idx="3">
            <a:schemeClr val="accent1"/>
          </a:lnRef>
          <a:fillRef idx="0">
            <a:schemeClr val="accent1"/>
          </a:fillRef>
          <a:effectRef idx="2">
            <a:schemeClr val="accent1"/>
          </a:effectRef>
          <a:fontRef idx="minor">
            <a:schemeClr val="tx1"/>
          </a:fontRef>
        </p:style>
        <p:txBody>
          <a:bodyPr wrap="square">
            <a:spAutoFit/>
          </a:bodyPr>
          <a:lstStyle/>
          <a:p>
            <a:pPr>
              <a:defRPr/>
            </a:pPr>
            <a:endParaRPr lang="zh-CN" altLang="en-US">
              <a:ln w="0"/>
              <a:solidFill>
                <a:srgbClr val="5A514A"/>
              </a:solidFill>
              <a:effectLst>
                <a:outerShdw blurRad="38100" dist="19050" dir="2700000" algn="tl" rotWithShape="0">
                  <a:schemeClr val="dk1">
                    <a:alpha val="40000"/>
                  </a:schemeClr>
                </a:outerShdw>
              </a:effectLst>
              <a:latin typeface="Times" pitchFamily="2" charset="0"/>
              <a:ea typeface="微软雅黑" panose="020B0503020204020204" charset="-122"/>
            </a:endParaRPr>
          </a:p>
        </p:txBody>
      </p:sp>
      <p:sp>
        <p:nvSpPr>
          <p:cNvPr id="99" name="Line 7"/>
          <p:cNvSpPr>
            <a:spLocks noChangeShapeType="1"/>
          </p:cNvSpPr>
          <p:nvPr>
            <p:custDataLst>
              <p:tags r:id="rId13"/>
            </p:custDataLst>
          </p:nvPr>
        </p:nvSpPr>
        <p:spPr bwMode="auto">
          <a:xfrm flipV="1">
            <a:off x="2634189" y="1921472"/>
            <a:ext cx="4501975" cy="14754"/>
          </a:xfrm>
          <a:prstGeom prst="line">
            <a:avLst/>
          </a:prstGeom>
          <a:ln w="38100">
            <a:solidFill>
              <a:schemeClr val="accent1"/>
            </a:solidFill>
          </a:ln>
        </p:spPr>
        <p:style>
          <a:lnRef idx="3">
            <a:schemeClr val="accent1"/>
          </a:lnRef>
          <a:fillRef idx="0">
            <a:schemeClr val="accent1"/>
          </a:fillRef>
          <a:effectRef idx="2">
            <a:schemeClr val="accent1"/>
          </a:effectRef>
          <a:fontRef idx="minor">
            <a:schemeClr val="tx1"/>
          </a:fontRef>
        </p:style>
        <p:txBody>
          <a:bodyPr wrap="square">
            <a:spAutoFit/>
          </a:bodyPr>
          <a:lstStyle/>
          <a:p>
            <a:pPr>
              <a:defRPr/>
            </a:pPr>
            <a:endParaRPr lang="zh-CN" altLang="en-US">
              <a:ln w="0"/>
              <a:solidFill>
                <a:srgbClr val="5A514A"/>
              </a:solidFill>
              <a:effectLst>
                <a:outerShdw blurRad="38100" dist="19050" dir="2700000" algn="tl" rotWithShape="0">
                  <a:schemeClr val="dk1">
                    <a:alpha val="40000"/>
                  </a:schemeClr>
                </a:outerShdw>
              </a:effectLst>
              <a:latin typeface="Times" pitchFamily="2" charset="0"/>
              <a:ea typeface="微软雅黑" panose="020B0503020204020204" charset="-122"/>
            </a:endParaRPr>
          </a:p>
        </p:txBody>
      </p:sp>
      <p:sp>
        <p:nvSpPr>
          <p:cNvPr id="100" name="Line 7"/>
          <p:cNvSpPr>
            <a:spLocks noChangeShapeType="1"/>
          </p:cNvSpPr>
          <p:nvPr>
            <p:custDataLst>
              <p:tags r:id="rId14"/>
            </p:custDataLst>
          </p:nvPr>
        </p:nvSpPr>
        <p:spPr bwMode="auto">
          <a:xfrm flipH="1">
            <a:off x="7143828" y="1904402"/>
            <a:ext cx="642" cy="1405528"/>
          </a:xfrm>
          <a:prstGeom prst="line">
            <a:avLst/>
          </a:prstGeom>
          <a:ln w="38100">
            <a:solidFill>
              <a:schemeClr val="accent1"/>
            </a:solidFill>
          </a:ln>
        </p:spPr>
        <p:style>
          <a:lnRef idx="3">
            <a:schemeClr val="accent1"/>
          </a:lnRef>
          <a:fillRef idx="0">
            <a:schemeClr val="accent1"/>
          </a:fillRef>
          <a:effectRef idx="2">
            <a:schemeClr val="accent1"/>
          </a:effectRef>
          <a:fontRef idx="minor">
            <a:schemeClr val="tx1"/>
          </a:fontRef>
        </p:style>
        <p:txBody>
          <a:bodyPr wrap="square">
            <a:spAutoFit/>
          </a:bodyPr>
          <a:lstStyle/>
          <a:p>
            <a:pPr>
              <a:defRPr/>
            </a:pPr>
            <a:endParaRPr lang="zh-CN" altLang="en-US">
              <a:ln w="0"/>
              <a:solidFill>
                <a:srgbClr val="5A514A"/>
              </a:solidFill>
              <a:effectLst>
                <a:outerShdw blurRad="38100" dist="19050" dir="2700000" algn="tl" rotWithShape="0">
                  <a:schemeClr val="dk1">
                    <a:alpha val="40000"/>
                  </a:schemeClr>
                </a:outerShdw>
              </a:effectLst>
              <a:latin typeface="Times" pitchFamily="2" charset="0"/>
              <a:ea typeface="微软雅黑" panose="020B0503020204020204" charset="-122"/>
            </a:endParaRPr>
          </a:p>
        </p:txBody>
      </p:sp>
      <p:sp>
        <p:nvSpPr>
          <p:cNvPr id="101" name="Line 7"/>
          <p:cNvSpPr>
            <a:spLocks noChangeShapeType="1"/>
          </p:cNvSpPr>
          <p:nvPr>
            <p:custDataLst>
              <p:tags r:id="rId15"/>
            </p:custDataLst>
          </p:nvPr>
        </p:nvSpPr>
        <p:spPr bwMode="auto">
          <a:xfrm flipV="1">
            <a:off x="2199492" y="1934682"/>
            <a:ext cx="445269" cy="0"/>
          </a:xfrm>
          <a:prstGeom prst="line">
            <a:avLst/>
          </a:prstGeom>
          <a:ln w="38100">
            <a:solidFill>
              <a:schemeClr val="accent1"/>
            </a:solidFill>
          </a:ln>
        </p:spPr>
        <p:style>
          <a:lnRef idx="3">
            <a:schemeClr val="accent1"/>
          </a:lnRef>
          <a:fillRef idx="0">
            <a:schemeClr val="accent1"/>
          </a:fillRef>
          <a:effectRef idx="2">
            <a:schemeClr val="accent1"/>
          </a:effectRef>
          <a:fontRef idx="minor">
            <a:schemeClr val="tx1"/>
          </a:fontRef>
        </p:style>
        <p:txBody>
          <a:bodyPr wrap="square">
            <a:spAutoFit/>
          </a:bodyPr>
          <a:lstStyle/>
          <a:p>
            <a:pPr>
              <a:defRPr/>
            </a:pPr>
            <a:endParaRPr lang="zh-CN" altLang="en-US">
              <a:ln w="0"/>
              <a:solidFill>
                <a:srgbClr val="5A514A"/>
              </a:solidFill>
              <a:effectLst>
                <a:outerShdw blurRad="38100" dist="19050" dir="2700000" algn="tl" rotWithShape="0">
                  <a:schemeClr val="dk1">
                    <a:alpha val="40000"/>
                  </a:schemeClr>
                </a:outerShdw>
              </a:effectLst>
              <a:latin typeface="Times" pitchFamily="2" charset="0"/>
              <a:ea typeface="微软雅黑" panose="020B0503020204020204" charset="-122"/>
            </a:endParaRPr>
          </a:p>
        </p:txBody>
      </p:sp>
      <p:sp>
        <p:nvSpPr>
          <p:cNvPr id="102" name="文本框 101"/>
          <p:cNvSpPr txBox="1"/>
          <p:nvPr>
            <p:custDataLst>
              <p:tags r:id="rId16"/>
            </p:custDataLst>
          </p:nvPr>
        </p:nvSpPr>
        <p:spPr>
          <a:xfrm>
            <a:off x="202800" y="3681395"/>
            <a:ext cx="364202" cy="523220"/>
          </a:xfrm>
          <a:prstGeom prst="rect">
            <a:avLst/>
          </a:prstGeom>
          <a:noFill/>
        </p:spPr>
        <p:txBody>
          <a:bodyPr wrap="none" rtlCol="0">
            <a:spAutoFit/>
          </a:bodyPr>
          <a:lstStyle/>
          <a:p>
            <a:r>
              <a:rPr kumimoji="1" lang="en-US" altLang="zh-CN" sz="2800" i="1">
                <a:solidFill>
                  <a:srgbClr val="5A514A"/>
                </a:solidFill>
                <a:latin typeface="Times" pitchFamily="2" charset="0"/>
                <a:ea typeface="微软雅黑" panose="020B0503020204020204" charset="-122"/>
              </a:rPr>
              <a:t>n</a:t>
            </a:r>
            <a:endParaRPr kumimoji="1" lang="zh-CN" altLang="en-US" sz="2800" i="1">
              <a:solidFill>
                <a:srgbClr val="5A514A"/>
              </a:solidFill>
              <a:latin typeface="Times" pitchFamily="2" charset="0"/>
              <a:ea typeface="微软雅黑" panose="020B0503020204020204" charset="-122"/>
            </a:endParaRPr>
          </a:p>
        </p:txBody>
      </p:sp>
      <p:sp>
        <p:nvSpPr>
          <p:cNvPr id="103" name="矩形 102"/>
          <p:cNvSpPr/>
          <p:nvPr>
            <p:custDataLst>
              <p:tags r:id="rId17"/>
            </p:custDataLst>
          </p:nvPr>
        </p:nvSpPr>
        <p:spPr>
          <a:xfrm>
            <a:off x="10513923" y="4630759"/>
            <a:ext cx="1125205" cy="1403846"/>
          </a:xfrm>
          <a:prstGeom prst="rect">
            <a:avLst/>
          </a:prstGeom>
          <a:solidFill>
            <a:schemeClr val="accent1">
              <a:lumMod val="60000"/>
              <a:lumOff val="40000"/>
            </a:schemeClr>
          </a:solidFill>
          <a:ln>
            <a:solidFill>
              <a:srgbClr val="5A51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2800" b="1">
                <a:solidFill>
                  <a:srgbClr val="5A514A"/>
                </a:solidFill>
                <a:latin typeface="Yuanti SC" panose="02010600040101010101" pitchFamily="2" charset="-122"/>
                <a:ea typeface="Yuanti SC" panose="02010600040101010101" pitchFamily="2" charset="-122"/>
              </a:rPr>
              <a:t>               减</a:t>
            </a:r>
            <a:r>
              <a:rPr kumimoji="1" lang="en-US" altLang="zh-CN" sz="2800">
                <a:solidFill>
                  <a:srgbClr val="5A514A"/>
                </a:solidFill>
                <a:latin typeface="Times" pitchFamily="2" charset="0"/>
                <a:ea typeface="Yuanti SC" panose="02010600040101010101" pitchFamily="2" charset="-122"/>
              </a:rPr>
              <a:t>Ⅰ Ⅰ</a:t>
            </a:r>
            <a:endParaRPr kumimoji="1" lang="en-US" altLang="zh-CN" sz="2800">
              <a:solidFill>
                <a:srgbClr val="5A514A"/>
              </a:solidFill>
              <a:latin typeface="Times" pitchFamily="2" charset="0"/>
              <a:ea typeface="Yuanti SC" panose="02010600040101010101" pitchFamily="2" charset="-122"/>
            </a:endParaRPr>
          </a:p>
          <a:p>
            <a:pPr algn="ctr"/>
            <a:r>
              <a:rPr kumimoji="1" lang="zh-CN" altLang="en-GB" sz="2800" b="1">
                <a:solidFill>
                  <a:srgbClr val="5A514A"/>
                </a:solidFill>
                <a:latin typeface="Yuanti SC" panose="02010600040101010101" pitchFamily="2" charset="-122"/>
                <a:ea typeface="Yuanti SC" panose="02010600040101010101" pitchFamily="2" charset="-122"/>
              </a:rPr>
              <a:t>末</a:t>
            </a:r>
            <a:endParaRPr kumimoji="1" lang="en-US" altLang="zh-CN" sz="2800" b="1">
              <a:solidFill>
                <a:srgbClr val="5A514A"/>
              </a:solidFill>
              <a:latin typeface="Yuanti SC" panose="02010600040101010101" pitchFamily="2" charset="-122"/>
              <a:ea typeface="Yuanti SC" panose="02010600040101010101" pitchFamily="2" charset="-122"/>
            </a:endParaRPr>
          </a:p>
        </p:txBody>
      </p:sp>
      <p:sp>
        <p:nvSpPr>
          <p:cNvPr id="104" name="矩形 103"/>
          <p:cNvSpPr/>
          <p:nvPr>
            <p:custDataLst>
              <p:tags r:id="rId18"/>
            </p:custDataLst>
          </p:nvPr>
        </p:nvSpPr>
        <p:spPr>
          <a:xfrm>
            <a:off x="9399498" y="4630759"/>
            <a:ext cx="1114426" cy="1403846"/>
          </a:xfrm>
          <a:prstGeom prst="rect">
            <a:avLst/>
          </a:prstGeom>
          <a:solidFill>
            <a:schemeClr val="accent6">
              <a:lumMod val="60000"/>
              <a:lumOff val="40000"/>
            </a:schemeClr>
          </a:solidFill>
          <a:ln>
            <a:solidFill>
              <a:srgbClr val="5A51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2800" b="1">
                <a:solidFill>
                  <a:srgbClr val="5A514A"/>
                </a:solidFill>
                <a:latin typeface="Yuanti SC" panose="02010600040101010101" pitchFamily="2" charset="-122"/>
                <a:ea typeface="Yuanti SC" panose="02010600040101010101" pitchFamily="2" charset="-122"/>
              </a:rPr>
              <a:t>        减</a:t>
            </a:r>
            <a:r>
              <a:rPr kumimoji="1" lang="en-US" altLang="zh-CN" sz="2800">
                <a:solidFill>
                  <a:srgbClr val="5A514A"/>
                </a:solidFill>
                <a:latin typeface="Times" pitchFamily="2" charset="0"/>
                <a:ea typeface="Yuanti SC" panose="02010600040101010101" pitchFamily="2" charset="-122"/>
              </a:rPr>
              <a:t>Ⅰ Ⅰ</a:t>
            </a:r>
            <a:endParaRPr kumimoji="1" lang="en-US" altLang="zh-CN" sz="2800">
              <a:solidFill>
                <a:srgbClr val="5A514A"/>
              </a:solidFill>
              <a:latin typeface="Times" pitchFamily="2" charset="0"/>
              <a:ea typeface="Yuanti SC" panose="02010600040101010101" pitchFamily="2" charset="-122"/>
            </a:endParaRPr>
          </a:p>
          <a:p>
            <a:pPr algn="ctr"/>
            <a:r>
              <a:rPr kumimoji="1" lang="zh-CN" altLang="en-US" sz="2800" b="1">
                <a:solidFill>
                  <a:srgbClr val="5A514A"/>
                </a:solidFill>
                <a:latin typeface="Yuanti SC" panose="02010600040101010101" pitchFamily="2" charset="-122"/>
                <a:ea typeface="Yuanti SC" panose="02010600040101010101" pitchFamily="2" charset="-122"/>
              </a:rPr>
              <a:t>后</a:t>
            </a:r>
            <a:endParaRPr kumimoji="1" lang="zh-CN" altLang="en-US" sz="2800" b="1">
              <a:solidFill>
                <a:srgbClr val="5A514A"/>
              </a:solidFill>
              <a:latin typeface="Yuanti SC" panose="02010600040101010101" pitchFamily="2" charset="-122"/>
              <a:ea typeface="Yuanti SC" panose="02010600040101010101" pitchFamily="2" charset="-122"/>
            </a:endParaRPr>
          </a:p>
        </p:txBody>
      </p:sp>
      <p:sp>
        <p:nvSpPr>
          <p:cNvPr id="105" name="矩形 104"/>
          <p:cNvSpPr/>
          <p:nvPr>
            <p:custDataLst>
              <p:tags r:id="rId19"/>
            </p:custDataLst>
          </p:nvPr>
        </p:nvSpPr>
        <p:spPr>
          <a:xfrm>
            <a:off x="8274294" y="4630759"/>
            <a:ext cx="1128713" cy="1403846"/>
          </a:xfrm>
          <a:prstGeom prst="rect">
            <a:avLst/>
          </a:prstGeom>
          <a:solidFill>
            <a:schemeClr val="accent4">
              <a:lumMod val="60000"/>
              <a:lumOff val="40000"/>
            </a:schemeClr>
          </a:solidFill>
          <a:ln>
            <a:solidFill>
              <a:srgbClr val="5A51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2800" b="1">
                <a:solidFill>
                  <a:srgbClr val="5A514A"/>
                </a:solidFill>
                <a:latin typeface="Yuanti SC" panose="02010600040101010101" pitchFamily="2" charset="-122"/>
                <a:ea typeface="Yuanti SC" panose="02010600040101010101" pitchFamily="2" charset="-122"/>
              </a:rPr>
              <a:t>                减</a:t>
            </a:r>
            <a:r>
              <a:rPr kumimoji="1" lang="en-US" altLang="zh-CN" sz="2800">
                <a:solidFill>
                  <a:srgbClr val="5A514A"/>
                </a:solidFill>
                <a:latin typeface="Times" pitchFamily="2" charset="0"/>
                <a:ea typeface="Yuanti SC" panose="02010600040101010101" pitchFamily="2" charset="-122"/>
              </a:rPr>
              <a:t>Ⅰ Ⅰ</a:t>
            </a:r>
            <a:endParaRPr kumimoji="1" lang="en-US" altLang="zh-CN" sz="2800">
              <a:solidFill>
                <a:srgbClr val="5A514A"/>
              </a:solidFill>
              <a:latin typeface="Times" pitchFamily="2" charset="0"/>
              <a:ea typeface="Yuanti SC" panose="02010600040101010101" pitchFamily="2" charset="-122"/>
            </a:endParaRPr>
          </a:p>
          <a:p>
            <a:pPr algn="ctr"/>
            <a:r>
              <a:rPr kumimoji="1" lang="zh-CN" altLang="en-US" sz="2800" b="1">
                <a:solidFill>
                  <a:srgbClr val="5A514A"/>
                </a:solidFill>
                <a:latin typeface="Yuanti SC" panose="02010600040101010101" pitchFamily="2" charset="-122"/>
                <a:ea typeface="Yuanti SC" panose="02010600040101010101" pitchFamily="2" charset="-122"/>
              </a:rPr>
              <a:t>中</a:t>
            </a:r>
            <a:endParaRPr kumimoji="1" lang="zh-CN" altLang="en-US" sz="2800" b="1">
              <a:solidFill>
                <a:srgbClr val="5A514A"/>
              </a:solidFill>
              <a:latin typeface="Yuanti SC" panose="02010600040101010101" pitchFamily="2" charset="-122"/>
              <a:ea typeface="Yuanti SC" panose="02010600040101010101" pitchFamily="2" charset="-122"/>
            </a:endParaRPr>
          </a:p>
        </p:txBody>
      </p:sp>
      <p:sp>
        <p:nvSpPr>
          <p:cNvPr id="106" name="矩形 105"/>
          <p:cNvSpPr/>
          <p:nvPr>
            <p:custDataLst>
              <p:tags r:id="rId20"/>
            </p:custDataLst>
          </p:nvPr>
        </p:nvSpPr>
        <p:spPr>
          <a:xfrm>
            <a:off x="7143827" y="4630761"/>
            <a:ext cx="1128714" cy="1403846"/>
          </a:xfrm>
          <a:prstGeom prst="rect">
            <a:avLst/>
          </a:prstGeom>
          <a:solidFill>
            <a:srgbClr val="FF7E79"/>
          </a:solidFill>
          <a:ln>
            <a:solidFill>
              <a:srgbClr val="5A51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2800" b="1">
                <a:solidFill>
                  <a:srgbClr val="5A514A"/>
                </a:solidFill>
                <a:latin typeface="Yuanti SC" panose="02010600040101010101" pitchFamily="2" charset="-122"/>
                <a:ea typeface="Yuanti SC" panose="02010600040101010101" pitchFamily="2" charset="-122"/>
              </a:rPr>
              <a:t>                     减</a:t>
            </a:r>
            <a:r>
              <a:rPr kumimoji="1" lang="en-US" altLang="zh-CN" sz="2800">
                <a:solidFill>
                  <a:srgbClr val="5A514A"/>
                </a:solidFill>
                <a:latin typeface="Times" pitchFamily="2" charset="0"/>
                <a:ea typeface="Yuanti SC" panose="02010600040101010101" pitchFamily="2" charset="-122"/>
              </a:rPr>
              <a:t>Ⅰ Ⅰ</a:t>
            </a:r>
            <a:r>
              <a:rPr kumimoji="1" lang="zh-CN" altLang="en-US" sz="2800" b="1">
                <a:solidFill>
                  <a:srgbClr val="5A514A"/>
                </a:solidFill>
                <a:latin typeface="Yuanti SC" panose="02010600040101010101" pitchFamily="2" charset="-122"/>
                <a:ea typeface="Yuanti SC" panose="02010600040101010101" pitchFamily="2" charset="-122"/>
              </a:rPr>
              <a:t>前</a:t>
            </a:r>
            <a:endParaRPr kumimoji="1" lang="zh-CN" altLang="en-US" sz="2800" b="1">
              <a:solidFill>
                <a:srgbClr val="5A514A"/>
              </a:solidFill>
              <a:latin typeface="Yuanti SC" panose="02010600040101010101" pitchFamily="2" charset="-122"/>
              <a:ea typeface="Yuanti SC" panose="02010600040101010101" pitchFamily="2" charset="-122"/>
            </a:endParaRPr>
          </a:p>
        </p:txBody>
      </p:sp>
      <p:sp>
        <p:nvSpPr>
          <p:cNvPr id="107" name="Line 7"/>
          <p:cNvSpPr>
            <a:spLocks noChangeShapeType="1"/>
          </p:cNvSpPr>
          <p:nvPr>
            <p:custDataLst>
              <p:tags r:id="rId21"/>
            </p:custDataLst>
          </p:nvPr>
        </p:nvSpPr>
        <p:spPr bwMode="auto">
          <a:xfrm flipV="1">
            <a:off x="7121111" y="3292721"/>
            <a:ext cx="4501975" cy="0"/>
          </a:xfrm>
          <a:prstGeom prst="line">
            <a:avLst/>
          </a:prstGeom>
          <a:ln w="38100">
            <a:solidFill>
              <a:schemeClr val="accent1"/>
            </a:solidFill>
          </a:ln>
        </p:spPr>
        <p:style>
          <a:lnRef idx="3">
            <a:schemeClr val="accent1"/>
          </a:lnRef>
          <a:fillRef idx="0">
            <a:schemeClr val="accent1"/>
          </a:fillRef>
          <a:effectRef idx="2">
            <a:schemeClr val="accent1"/>
          </a:effectRef>
          <a:fontRef idx="minor">
            <a:schemeClr val="tx1"/>
          </a:fontRef>
        </p:style>
        <p:txBody>
          <a:bodyPr wrap="square">
            <a:spAutoFit/>
          </a:bodyPr>
          <a:lstStyle/>
          <a:p>
            <a:pPr>
              <a:defRPr/>
            </a:pPr>
            <a:endParaRPr lang="zh-CN" altLang="en-US">
              <a:ln w="0"/>
              <a:solidFill>
                <a:srgbClr val="5A514A"/>
              </a:solidFill>
              <a:effectLst>
                <a:outerShdw blurRad="38100" dist="19050" dir="2700000" algn="tl" rotWithShape="0">
                  <a:schemeClr val="dk1">
                    <a:alpha val="40000"/>
                  </a:schemeClr>
                </a:outerShdw>
              </a:effectLst>
              <a:latin typeface="Times" pitchFamily="2" charset="0"/>
              <a:ea typeface="微软雅黑" panose="020B0503020204020204" charset="-122"/>
            </a:endParaRPr>
          </a:p>
        </p:txBody>
      </p:sp>
      <p:sp>
        <p:nvSpPr>
          <p:cNvPr id="108" name="Line 7"/>
          <p:cNvSpPr>
            <a:spLocks noChangeShapeType="1"/>
          </p:cNvSpPr>
          <p:nvPr>
            <p:custDataLst>
              <p:tags r:id="rId22"/>
            </p:custDataLst>
          </p:nvPr>
        </p:nvSpPr>
        <p:spPr bwMode="auto">
          <a:xfrm flipH="1">
            <a:off x="11622764" y="3276679"/>
            <a:ext cx="1" cy="523220"/>
          </a:xfrm>
          <a:prstGeom prst="line">
            <a:avLst/>
          </a:prstGeom>
          <a:ln w="38100">
            <a:solidFill>
              <a:schemeClr val="accent1"/>
            </a:solidFill>
          </a:ln>
        </p:spPr>
        <p:style>
          <a:lnRef idx="3">
            <a:schemeClr val="accent1"/>
          </a:lnRef>
          <a:fillRef idx="0">
            <a:schemeClr val="accent1"/>
          </a:fillRef>
          <a:effectRef idx="2">
            <a:schemeClr val="accent1"/>
          </a:effectRef>
          <a:fontRef idx="minor">
            <a:schemeClr val="tx1"/>
          </a:fontRef>
        </p:style>
        <p:txBody>
          <a:bodyPr wrap="square">
            <a:spAutoFit/>
          </a:bodyPr>
          <a:lstStyle/>
          <a:p>
            <a:pPr>
              <a:defRPr/>
            </a:pPr>
            <a:endParaRPr lang="zh-CN" altLang="en-US">
              <a:ln w="0"/>
              <a:solidFill>
                <a:srgbClr val="5A514A"/>
              </a:solidFill>
              <a:effectLst>
                <a:outerShdw blurRad="38100" dist="19050" dir="2700000" algn="tl" rotWithShape="0">
                  <a:schemeClr val="dk1">
                    <a:alpha val="40000"/>
                  </a:schemeClr>
                </a:outerShdw>
              </a:effectLst>
              <a:latin typeface="Times" pitchFamily="2" charset="0"/>
              <a:ea typeface="微软雅黑" panose="020B0503020204020204" charset="-122"/>
            </a:endParaRPr>
          </a:p>
        </p:txBody>
      </p:sp>
      <p:sp>
        <p:nvSpPr>
          <p:cNvPr id="3" name="文本框 2"/>
          <p:cNvSpPr txBox="1"/>
          <p:nvPr>
            <p:custDataLst>
              <p:tags r:id="rId23"/>
            </p:custDataLst>
          </p:nvPr>
        </p:nvSpPr>
        <p:spPr>
          <a:xfrm>
            <a:off x="127000" y="63500"/>
            <a:ext cx="11938000" cy="107722"/>
          </a:xfrm>
          <a:prstGeom prst="rect">
            <a:avLst/>
          </a:prstGeom>
          <a:noFill/>
        </p:spPr>
        <p:txBody>
          <a:bodyPr vert="horz" rtlCol="0">
            <a:spAutoFit/>
          </a:bodyPr>
          <a:lstStyle/>
          <a:p>
            <a:r>
              <a:rPr lang="zh-CN" altLang="en-US" sz="100" smtClean="0">
                <a:solidFill>
                  <a:srgbClr val="FFFFFF"/>
                </a:solidFill>
                <a:latin typeface="宋体" panose="02010600030101010101" pitchFamily="2" charset="-122"/>
              </a:rPr>
              <a:t>人教版生物新教材</a:t>
            </a:r>
            <a:r>
              <a:rPr lang="en-US" altLang="zh-CN" sz="100" smtClean="0">
                <a:solidFill>
                  <a:srgbClr val="FFFFFF"/>
                </a:solidFill>
                <a:latin typeface="宋体" panose="02010600030101010101" pitchFamily="2" charset="-122"/>
              </a:rPr>
              <a:t>《</a:t>
            </a:r>
            <a:r>
              <a:rPr lang="zh-CN" altLang="en-US" sz="100" smtClean="0">
                <a:solidFill>
                  <a:srgbClr val="FFFFFF"/>
                </a:solidFill>
                <a:latin typeface="宋体" panose="02010600030101010101" pitchFamily="2" charset="-122"/>
              </a:rPr>
              <a:t>减数分裂</a:t>
            </a:r>
            <a:r>
              <a:rPr lang="en-US" altLang="zh-CN" sz="100" smtClean="0">
                <a:solidFill>
                  <a:srgbClr val="FFFFFF"/>
                </a:solidFill>
                <a:latin typeface="宋体" panose="02010600030101010101" pitchFamily="2" charset="-122"/>
              </a:rPr>
              <a:t>》ppt</a:t>
            </a:r>
            <a:r>
              <a:rPr lang="zh-CN" altLang="en-US" sz="100" smtClean="0">
                <a:solidFill>
                  <a:srgbClr val="FFFFFF"/>
                </a:solidFill>
                <a:latin typeface="宋体" panose="02010600030101010101" pitchFamily="2" charset="-122"/>
              </a:rPr>
              <a:t>完美版</a:t>
            </a:r>
            <a:r>
              <a:rPr lang="en-US" altLang="zh-CN" sz="100" smtClean="0">
                <a:solidFill>
                  <a:srgbClr val="FFFFFF"/>
                </a:solidFill>
                <a:latin typeface="宋体" panose="02010600030101010101" pitchFamily="2" charset="-122"/>
              </a:rPr>
              <a:t>1</a:t>
            </a:r>
            <a:endParaRPr lang="zh-CN" altLang="en-US" sz="100">
              <a:solidFill>
                <a:srgbClr val="FFFFFF"/>
              </a:solidFill>
              <a:latin typeface="宋体" panose="02010600030101010101" pitchFamily="2" charset="-122"/>
            </a:endParaRPr>
          </a:p>
        </p:txBody>
      </p:sp>
      <p:sp>
        <p:nvSpPr>
          <p:cNvPr id="4" name="文本框 3"/>
          <p:cNvSpPr txBox="1"/>
          <p:nvPr>
            <p:custDataLst>
              <p:tags r:id="rId24"/>
            </p:custDataLst>
          </p:nvPr>
        </p:nvSpPr>
        <p:spPr>
          <a:xfrm>
            <a:off x="127000" y="6718300"/>
            <a:ext cx="11938000" cy="107722"/>
          </a:xfrm>
          <a:prstGeom prst="rect">
            <a:avLst/>
          </a:prstGeom>
          <a:noFill/>
        </p:spPr>
        <p:txBody>
          <a:bodyPr vert="horz" rtlCol="0">
            <a:spAutoFit/>
          </a:bodyPr>
          <a:lstStyle/>
          <a:p>
            <a:r>
              <a:rPr lang="zh-CN" altLang="en-US" sz="100" smtClean="0">
                <a:solidFill>
                  <a:srgbClr val="FFFFFF"/>
                </a:solidFill>
                <a:latin typeface="宋体" panose="02010600030101010101" pitchFamily="2" charset="-122"/>
              </a:rPr>
              <a:t>人教版生物新教材</a:t>
            </a:r>
            <a:r>
              <a:rPr lang="en-US" altLang="zh-CN" sz="100" smtClean="0">
                <a:solidFill>
                  <a:srgbClr val="FFFFFF"/>
                </a:solidFill>
                <a:latin typeface="宋体" panose="02010600030101010101" pitchFamily="2" charset="-122"/>
              </a:rPr>
              <a:t>《</a:t>
            </a:r>
            <a:r>
              <a:rPr lang="zh-CN" altLang="en-US" sz="100" smtClean="0">
                <a:solidFill>
                  <a:srgbClr val="FFFFFF"/>
                </a:solidFill>
                <a:latin typeface="宋体" panose="02010600030101010101" pitchFamily="2" charset="-122"/>
              </a:rPr>
              <a:t>减数分裂</a:t>
            </a:r>
            <a:r>
              <a:rPr lang="en-US" altLang="zh-CN" sz="100" smtClean="0">
                <a:solidFill>
                  <a:srgbClr val="FFFFFF"/>
                </a:solidFill>
                <a:latin typeface="宋体" panose="02010600030101010101" pitchFamily="2" charset="-122"/>
              </a:rPr>
              <a:t>》ppt</a:t>
            </a:r>
            <a:r>
              <a:rPr lang="zh-CN" altLang="en-US" sz="100" smtClean="0">
                <a:solidFill>
                  <a:srgbClr val="FFFFFF"/>
                </a:solidFill>
                <a:latin typeface="宋体" panose="02010600030101010101" pitchFamily="2" charset="-122"/>
              </a:rPr>
              <a:t>完美版</a:t>
            </a:r>
            <a:r>
              <a:rPr lang="en-US" altLang="zh-CN" sz="100" smtClean="0">
                <a:solidFill>
                  <a:srgbClr val="FFFFFF"/>
                </a:solidFill>
                <a:latin typeface="宋体" panose="02010600030101010101" pitchFamily="2" charset="-122"/>
              </a:rPr>
              <a:t>1</a:t>
            </a:r>
            <a:endParaRPr lang="zh-CN" altLang="en-US" sz="100">
              <a:solidFill>
                <a:srgbClr val="FFFFFF"/>
              </a:solidFill>
              <a:latin typeface="宋体" panose="02010600030101010101" pitchFamily="2" charset="-122"/>
            </a:endParaRPr>
          </a:p>
        </p:txBody>
      </p:sp>
      <p:sp>
        <p:nvSpPr>
          <p:cNvPr id="42" name="Text Box 23"/>
          <p:cNvSpPr/>
          <p:nvPr/>
        </p:nvSpPr>
        <p:spPr>
          <a:xfrm>
            <a:off x="1055280" y="277954"/>
            <a:ext cx="3437448" cy="645160"/>
          </a:xfrm>
          <a:prstGeom prst="rect">
            <a:avLst/>
          </a:prstGeom>
          <a:noFill/>
          <a:ln>
            <a:noFill/>
            <a:miter lim="800000"/>
          </a:ln>
        </p:spPr>
        <p:txBody>
          <a:bodyPr wrap="square" anchor="t" anchorCtr="0">
            <a:spAutoFit/>
          </a:bodyP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lvl="0">
              <a:lnSpc>
                <a:spcPct val="150000"/>
              </a:lnSpc>
              <a:spcBef>
                <a:spcPct val="50000"/>
              </a:spcBef>
              <a:buFont typeface="Arial" panose="020B0604020202020204" pitchFamily="34" charset="0"/>
            </a:pPr>
            <a:r>
              <a:rPr lang="zh-CN" altLang="en-US" sz="2400" dirty="0">
                <a:solidFill>
                  <a:srgbClr val="FF0000"/>
                </a:solidFill>
                <a:latin typeface="微软雅黑" panose="020B0503020204020204" charset="-122"/>
                <a:ea typeface="微软雅黑" panose="020B0503020204020204" charset="-122"/>
              </a:rPr>
              <a:t>细胞核</a:t>
            </a:r>
            <a:r>
              <a:rPr lang="zh-CN" altLang="en-US" sz="2400" dirty="0">
                <a:solidFill>
                  <a:srgbClr val="FF0000"/>
                </a:solidFill>
                <a:latin typeface="微软雅黑" panose="020B0503020204020204" charset="-122"/>
                <a:ea typeface="微软雅黑" panose="020B0503020204020204" charset="-122"/>
              </a:rPr>
              <a:t>中</a:t>
            </a:r>
            <a:r>
              <a:rPr lang="en-US" altLang="zh-CN" sz="2400" dirty="0">
                <a:solidFill>
                  <a:srgbClr val="FF0000"/>
                </a:solidFill>
                <a:latin typeface="微软雅黑" panose="020B0503020204020204" charset="-122"/>
                <a:ea typeface="微软雅黑" panose="020B0503020204020204" charset="-122"/>
              </a:rPr>
              <a:t>DNA</a:t>
            </a:r>
            <a:r>
              <a:rPr lang="zh-CN" altLang="en-US" sz="2400" dirty="0">
                <a:solidFill>
                  <a:srgbClr val="FF0000"/>
                </a:solidFill>
                <a:latin typeface="微软雅黑" panose="020B0503020204020204" charset="-122"/>
                <a:ea typeface="微软雅黑" panose="020B0503020204020204" charset="-122"/>
              </a:rPr>
              <a:t>的变化</a:t>
            </a:r>
            <a:endParaRPr lang="zh-CN" altLang="en-US" sz="2400" dirty="0">
              <a:solidFill>
                <a:srgbClr val="FF0000"/>
              </a:solidFill>
              <a:latin typeface="微软雅黑" panose="020B0503020204020204" charset="-122"/>
              <a:ea typeface="微软雅黑" panose="020B0503020204020204" charset="-122"/>
            </a:endParaRPr>
          </a:p>
        </p:txBody>
      </p:sp>
      <p:cxnSp>
        <p:nvCxnSpPr>
          <p:cNvPr id="56" name="直接箭头连接符 55"/>
          <p:cNvCxnSpPr/>
          <p:nvPr>
            <p:custDataLst>
              <p:tags r:id="rId25"/>
            </p:custDataLst>
          </p:nvPr>
        </p:nvCxnSpPr>
        <p:spPr>
          <a:xfrm flipH="1" flipV="1">
            <a:off x="1256082" y="1621272"/>
            <a:ext cx="276225" cy="1146175"/>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7" name="TextBox 41"/>
          <p:cNvSpPr txBox="1"/>
          <p:nvPr>
            <p:custDataLst>
              <p:tags r:id="rId26"/>
            </p:custDataLst>
          </p:nvPr>
        </p:nvSpPr>
        <p:spPr>
          <a:xfrm>
            <a:off x="595764" y="1148072"/>
            <a:ext cx="1706880" cy="570865"/>
          </a:xfrm>
          <a:prstGeom prst="rect">
            <a:avLst/>
          </a:prstGeom>
          <a:noFill/>
        </p:spPr>
        <p:txBody>
          <a:bodyPr wrap="none" rtlCol="0">
            <a:spAutoFit/>
          </a:bodyPr>
          <a:p>
            <a:pPr>
              <a:lnSpc>
                <a:spcPct val="130000"/>
              </a:lnSpc>
            </a:pPr>
            <a:r>
              <a:rPr lang="zh-CN" altLang="en-US" sz="2400" dirty="0" smtClean="0">
                <a:latin typeface="Times New Roman" panose="02020603050405020304" pitchFamily="18" charset="0"/>
                <a:ea typeface="微软雅黑" panose="020B0503020204020204" charset="-122"/>
              </a:rPr>
              <a:t>变化原因？</a:t>
            </a:r>
            <a:endParaRPr lang="zh-CN" altLang="en-US" sz="2400" dirty="0" smtClean="0">
              <a:latin typeface="Times New Roman" panose="02020603050405020304" pitchFamily="18" charset="0"/>
              <a:ea typeface="微软雅黑" panose="020B0503020204020204" charset="-122"/>
            </a:endParaRPr>
          </a:p>
        </p:txBody>
      </p:sp>
      <p:sp>
        <p:nvSpPr>
          <p:cNvPr id="18" name="文本框 17"/>
          <p:cNvSpPr txBox="1"/>
          <p:nvPr/>
        </p:nvSpPr>
        <p:spPr>
          <a:xfrm>
            <a:off x="2163445" y="1142365"/>
            <a:ext cx="2310765" cy="583565"/>
          </a:xfrm>
          <a:prstGeom prst="rect">
            <a:avLst/>
          </a:prstGeom>
          <a:noFill/>
        </p:spPr>
        <p:txBody>
          <a:bodyPr wrap="square" rtlCol="0">
            <a:spAutoFit/>
          </a:bodyPr>
          <a:p>
            <a:r>
              <a:rPr lang="zh-CN" altLang="en-US" sz="3200" b="1" dirty="0" smtClean="0">
                <a:solidFill>
                  <a:srgbClr val="0070C0"/>
                </a:solidFill>
                <a:latin typeface="Times New Roman" panose="02020603050405020304" pitchFamily="18" charset="0"/>
                <a:ea typeface="微软雅黑" panose="020B0503020204020204" charset="-122"/>
              </a:rPr>
              <a:t>DNA复制</a:t>
            </a:r>
            <a:endParaRPr lang="zh-CN" altLang="en-US" sz="3200" b="1" dirty="0" smtClean="0">
              <a:solidFill>
                <a:srgbClr val="0070C0"/>
              </a:solidFill>
              <a:latin typeface="Times New Roman" panose="02020603050405020304" pitchFamily="18" charset="0"/>
              <a:ea typeface="微软雅黑" panose="020B0503020204020204" charset="-122"/>
            </a:endParaRPr>
          </a:p>
        </p:txBody>
      </p:sp>
      <p:cxnSp>
        <p:nvCxnSpPr>
          <p:cNvPr id="9" name="直接箭头连接符 8"/>
          <p:cNvCxnSpPr/>
          <p:nvPr>
            <p:custDataLst>
              <p:tags r:id="rId27"/>
            </p:custDataLst>
          </p:nvPr>
        </p:nvCxnSpPr>
        <p:spPr>
          <a:xfrm flipV="1">
            <a:off x="7168567" y="1234557"/>
            <a:ext cx="612775" cy="953135"/>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TextBox 41"/>
          <p:cNvSpPr txBox="1"/>
          <p:nvPr>
            <p:custDataLst>
              <p:tags r:id="rId28"/>
            </p:custDataLst>
          </p:nvPr>
        </p:nvSpPr>
        <p:spPr>
          <a:xfrm>
            <a:off x="7121024" y="761357"/>
            <a:ext cx="1706880" cy="570865"/>
          </a:xfrm>
          <a:prstGeom prst="rect">
            <a:avLst/>
          </a:prstGeom>
          <a:noFill/>
        </p:spPr>
        <p:txBody>
          <a:bodyPr wrap="none" rtlCol="0">
            <a:spAutoFit/>
          </a:bodyPr>
          <a:p>
            <a:pPr>
              <a:lnSpc>
                <a:spcPct val="130000"/>
              </a:lnSpc>
            </a:pPr>
            <a:r>
              <a:rPr lang="zh-CN" altLang="en-US" sz="2400" dirty="0" smtClean="0">
                <a:latin typeface="Times New Roman" panose="02020603050405020304" pitchFamily="18" charset="0"/>
                <a:ea typeface="微软雅黑" panose="020B0503020204020204" charset="-122"/>
              </a:rPr>
              <a:t>变化原因？</a:t>
            </a:r>
            <a:endParaRPr lang="zh-CN" altLang="en-US" sz="2400" dirty="0" smtClean="0">
              <a:latin typeface="Times New Roman" panose="02020603050405020304" pitchFamily="18" charset="0"/>
              <a:ea typeface="微软雅黑" panose="020B0503020204020204" charset="-122"/>
            </a:endParaRPr>
          </a:p>
        </p:txBody>
      </p:sp>
      <p:sp>
        <p:nvSpPr>
          <p:cNvPr id="11" name="文本框 10"/>
          <p:cNvSpPr txBox="1"/>
          <p:nvPr/>
        </p:nvSpPr>
        <p:spPr>
          <a:xfrm>
            <a:off x="8628380" y="679450"/>
            <a:ext cx="3436620" cy="829945"/>
          </a:xfrm>
          <a:prstGeom prst="rect">
            <a:avLst/>
          </a:prstGeom>
          <a:noFill/>
        </p:spPr>
        <p:txBody>
          <a:bodyPr wrap="square" rtlCol="0">
            <a:spAutoFit/>
          </a:bodyPr>
          <a:p>
            <a:r>
              <a:rPr lang="zh-CN" altLang="en-US" sz="2400" b="1" dirty="0" smtClean="0">
                <a:solidFill>
                  <a:srgbClr val="0070C0"/>
                </a:solidFill>
                <a:latin typeface="Times New Roman" panose="02020603050405020304" pitchFamily="18" charset="0"/>
                <a:ea typeface="微软雅黑" panose="020B0503020204020204" charset="-122"/>
              </a:rPr>
              <a:t>同源染色体分离，形成次级精母细胞</a:t>
            </a:r>
            <a:endParaRPr lang="zh-CN" altLang="en-US" sz="2400" b="1" dirty="0" smtClean="0">
              <a:solidFill>
                <a:srgbClr val="0070C0"/>
              </a:solidFill>
              <a:latin typeface="Times New Roman" panose="02020603050405020304" pitchFamily="18" charset="0"/>
              <a:ea typeface="微软雅黑" panose="020B0503020204020204" charset="-122"/>
            </a:endParaRPr>
          </a:p>
        </p:txBody>
      </p:sp>
      <p:cxnSp>
        <p:nvCxnSpPr>
          <p:cNvPr id="12" name="直接箭头连接符 11"/>
          <p:cNvCxnSpPr/>
          <p:nvPr>
            <p:custDataLst>
              <p:tags r:id="rId29"/>
            </p:custDataLst>
          </p:nvPr>
        </p:nvCxnSpPr>
        <p:spPr>
          <a:xfrm flipV="1">
            <a:off x="11623092" y="3001762"/>
            <a:ext cx="296545" cy="61214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3" name="TextBox 41"/>
          <p:cNvSpPr txBox="1"/>
          <p:nvPr>
            <p:custDataLst>
              <p:tags r:id="rId30"/>
            </p:custDataLst>
          </p:nvPr>
        </p:nvSpPr>
        <p:spPr>
          <a:xfrm>
            <a:off x="10682739" y="2430772"/>
            <a:ext cx="1706880" cy="570865"/>
          </a:xfrm>
          <a:prstGeom prst="rect">
            <a:avLst/>
          </a:prstGeom>
          <a:noFill/>
        </p:spPr>
        <p:txBody>
          <a:bodyPr wrap="none" rtlCol="0">
            <a:spAutoFit/>
          </a:bodyPr>
          <a:p>
            <a:pPr>
              <a:lnSpc>
                <a:spcPct val="130000"/>
              </a:lnSpc>
            </a:pPr>
            <a:r>
              <a:rPr lang="zh-CN" altLang="en-US" sz="2400" dirty="0" smtClean="0">
                <a:latin typeface="Times New Roman" panose="02020603050405020304" pitchFamily="18" charset="0"/>
                <a:ea typeface="微软雅黑" panose="020B0503020204020204" charset="-122"/>
              </a:rPr>
              <a:t>变化原因？</a:t>
            </a:r>
            <a:endParaRPr lang="zh-CN" altLang="en-US" sz="2400" dirty="0" smtClean="0">
              <a:latin typeface="Times New Roman" panose="02020603050405020304" pitchFamily="18" charset="0"/>
              <a:ea typeface="微软雅黑" panose="020B0503020204020204" charset="-122"/>
            </a:endParaRPr>
          </a:p>
        </p:txBody>
      </p:sp>
      <p:sp>
        <p:nvSpPr>
          <p:cNvPr id="14" name="文本框 13"/>
          <p:cNvSpPr txBox="1"/>
          <p:nvPr/>
        </p:nvSpPr>
        <p:spPr>
          <a:xfrm>
            <a:off x="7460615" y="2510155"/>
            <a:ext cx="3276600" cy="460375"/>
          </a:xfrm>
          <a:prstGeom prst="rect">
            <a:avLst/>
          </a:prstGeom>
          <a:noFill/>
        </p:spPr>
        <p:txBody>
          <a:bodyPr wrap="square" rtlCol="0">
            <a:spAutoFit/>
          </a:bodyPr>
          <a:p>
            <a:r>
              <a:rPr lang="zh-CN" altLang="en-US" sz="2400" b="1" dirty="0" smtClean="0">
                <a:solidFill>
                  <a:srgbClr val="0070C0"/>
                </a:solidFill>
                <a:latin typeface="Times New Roman" panose="02020603050405020304" pitchFamily="18" charset="0"/>
                <a:ea typeface="微软雅黑" panose="020B0503020204020204" charset="-122"/>
              </a:rPr>
              <a:t>着丝粒分裂，形成</a:t>
            </a:r>
            <a:r>
              <a:rPr lang="zh-CN" altLang="en-US" sz="2400" b="1" dirty="0" smtClean="0">
                <a:solidFill>
                  <a:srgbClr val="0070C0"/>
                </a:solidFill>
                <a:latin typeface="Times New Roman" panose="02020603050405020304" pitchFamily="18" charset="0"/>
                <a:ea typeface="微软雅黑" panose="020B0503020204020204" charset="-122"/>
              </a:rPr>
              <a:t>精子</a:t>
            </a:r>
            <a:endParaRPr lang="zh-CN" altLang="en-US" sz="2400" b="1" dirty="0" smtClean="0">
              <a:solidFill>
                <a:srgbClr val="0070C0"/>
              </a:solidFill>
              <a:latin typeface="Times New Roman" panose="02020603050405020304" pitchFamily="18" charset="0"/>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wipe(left)">
                                      <p:cBhvr>
                                        <p:cTn id="7" dur="500"/>
                                        <p:tgtEl>
                                          <p:spTgt spid="9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7"/>
                                        </p:tgtEl>
                                        <p:attrNameLst>
                                          <p:attrName>style.visibility</p:attrName>
                                        </p:attrNameLst>
                                      </p:cBhvr>
                                      <p:to>
                                        <p:strVal val="visible"/>
                                      </p:to>
                                    </p:set>
                                    <p:animEffect transition="in" filter="wipe(down)">
                                      <p:cBhvr>
                                        <p:cTn id="12" dur="500"/>
                                        <p:tgtEl>
                                          <p:spTgt spid="9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1"/>
                                        </p:tgtEl>
                                        <p:attrNameLst>
                                          <p:attrName>style.visibility</p:attrName>
                                        </p:attrNameLst>
                                      </p:cBhvr>
                                      <p:to>
                                        <p:strVal val="visible"/>
                                      </p:to>
                                    </p:set>
                                    <p:animEffect transition="in" filter="wipe(left)">
                                      <p:cBhvr>
                                        <p:cTn id="17" dur="500"/>
                                        <p:tgtEl>
                                          <p:spTgt spid="10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wipe(left)">
                                      <p:cBhvr>
                                        <p:cTn id="22" dur="500"/>
                                        <p:tgtEl>
                                          <p:spTgt spid="9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00"/>
                                        </p:tgtEl>
                                        <p:attrNameLst>
                                          <p:attrName>style.visibility</p:attrName>
                                        </p:attrNameLst>
                                      </p:cBhvr>
                                      <p:to>
                                        <p:strVal val="visible"/>
                                      </p:to>
                                    </p:set>
                                    <p:animEffect transition="in" filter="wipe(up)">
                                      <p:cBhvr>
                                        <p:cTn id="27" dur="500"/>
                                        <p:tgtEl>
                                          <p:spTgt spid="10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07"/>
                                        </p:tgtEl>
                                        <p:attrNameLst>
                                          <p:attrName>style.visibility</p:attrName>
                                        </p:attrNameLst>
                                      </p:cBhvr>
                                      <p:to>
                                        <p:strVal val="visible"/>
                                      </p:to>
                                    </p:set>
                                    <p:animEffect transition="in" filter="wipe(left)">
                                      <p:cBhvr>
                                        <p:cTn id="32" dur="500"/>
                                        <p:tgtEl>
                                          <p:spTgt spid="10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108"/>
                                        </p:tgtEl>
                                        <p:attrNameLst>
                                          <p:attrName>style.visibility</p:attrName>
                                        </p:attrNameLst>
                                      </p:cBhvr>
                                      <p:to>
                                        <p:strVal val="visible"/>
                                      </p:to>
                                    </p:set>
                                    <p:animEffect transition="in" filter="wipe(up)">
                                      <p:cBhvr>
                                        <p:cTn id="37" dur="500"/>
                                        <p:tgtEl>
                                          <p:spTgt spid="10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6"/>
                                        </p:tgtEl>
                                        <p:attrNameLst>
                                          <p:attrName>style.visibility</p:attrName>
                                        </p:attrNameLst>
                                      </p:cBhvr>
                                      <p:to>
                                        <p:strVal val="visible"/>
                                      </p:to>
                                    </p:set>
                                    <p:animEffect transition="in" filter="fade">
                                      <p:cBhvr>
                                        <p:cTn id="42" dur="500"/>
                                        <p:tgtEl>
                                          <p:spTgt spid="56"/>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57"/>
                                        </p:tgtEl>
                                        <p:attrNameLst>
                                          <p:attrName>style.visibility</p:attrName>
                                        </p:attrNameLst>
                                      </p:cBhvr>
                                      <p:to>
                                        <p:strVal val="visible"/>
                                      </p:to>
                                    </p:set>
                                    <p:animEffect transition="in" filter="fade">
                                      <p:cBhvr>
                                        <p:cTn id="45" dur="500"/>
                                        <p:tgtEl>
                                          <p:spTgt spid="57"/>
                                        </p:tgtEl>
                                      </p:cBhvr>
                                    </p:animEffect>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18"/>
                                        </p:tgtEl>
                                        <p:attrNameLst>
                                          <p:attrName>style.visibility</p:attrName>
                                        </p:attrNameLst>
                                      </p:cBhvr>
                                      <p:to>
                                        <p:strVal val="visible"/>
                                      </p:to>
                                    </p:set>
                                    <p:anim calcmode="lin" valueType="num">
                                      <p:cBhvr additive="base">
                                        <p:cTn id="50" dur="500" fill="hold"/>
                                        <p:tgtEl>
                                          <p:spTgt spid="18"/>
                                        </p:tgtEl>
                                        <p:attrNameLst>
                                          <p:attrName>ppt_x</p:attrName>
                                        </p:attrNameLst>
                                      </p:cBhvr>
                                      <p:tavLst>
                                        <p:tav tm="0">
                                          <p:val>
                                            <p:strVal val="#ppt_x"/>
                                          </p:val>
                                        </p:tav>
                                        <p:tav tm="100000">
                                          <p:val>
                                            <p:strVal val="#ppt_x"/>
                                          </p:val>
                                        </p:tav>
                                      </p:tavLst>
                                    </p:anim>
                                    <p:anim calcmode="lin" valueType="num">
                                      <p:cBhvr additive="base">
                                        <p:cTn id="51"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9"/>
                                        </p:tgtEl>
                                        <p:attrNameLst>
                                          <p:attrName>style.visibility</p:attrName>
                                        </p:attrNameLst>
                                      </p:cBhvr>
                                      <p:to>
                                        <p:strVal val="visible"/>
                                      </p:to>
                                    </p:set>
                                    <p:animEffect transition="in" filter="fade">
                                      <p:cBhvr>
                                        <p:cTn id="56" dur="500"/>
                                        <p:tgtEl>
                                          <p:spTgt spid="9"/>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10"/>
                                        </p:tgtEl>
                                        <p:attrNameLst>
                                          <p:attrName>style.visibility</p:attrName>
                                        </p:attrNameLst>
                                      </p:cBhvr>
                                      <p:to>
                                        <p:strVal val="visible"/>
                                      </p:to>
                                    </p:set>
                                    <p:animEffect transition="in" filter="fade">
                                      <p:cBhvr>
                                        <p:cTn id="59" dur="500"/>
                                        <p:tgtEl>
                                          <p:spTgt spid="10"/>
                                        </p:tgtEl>
                                      </p:cBhvr>
                                    </p:animEffect>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grpId="0" nodeType="clickEffect">
                                  <p:stCondLst>
                                    <p:cond delay="0"/>
                                  </p:stCondLst>
                                  <p:childTnLst>
                                    <p:set>
                                      <p:cBhvr>
                                        <p:cTn id="63" dur="1" fill="hold">
                                          <p:stCondLst>
                                            <p:cond delay="0"/>
                                          </p:stCondLst>
                                        </p:cTn>
                                        <p:tgtEl>
                                          <p:spTgt spid="11"/>
                                        </p:tgtEl>
                                        <p:attrNameLst>
                                          <p:attrName>style.visibility</p:attrName>
                                        </p:attrNameLst>
                                      </p:cBhvr>
                                      <p:to>
                                        <p:strVal val="visible"/>
                                      </p:to>
                                    </p:set>
                                    <p:anim calcmode="lin" valueType="num">
                                      <p:cBhvr additive="base">
                                        <p:cTn id="64" dur="500" fill="hold"/>
                                        <p:tgtEl>
                                          <p:spTgt spid="11"/>
                                        </p:tgtEl>
                                        <p:attrNameLst>
                                          <p:attrName>ppt_x</p:attrName>
                                        </p:attrNameLst>
                                      </p:cBhvr>
                                      <p:tavLst>
                                        <p:tav tm="0">
                                          <p:val>
                                            <p:strVal val="#ppt_x"/>
                                          </p:val>
                                        </p:tav>
                                        <p:tav tm="100000">
                                          <p:val>
                                            <p:strVal val="#ppt_x"/>
                                          </p:val>
                                        </p:tav>
                                      </p:tavLst>
                                    </p:anim>
                                    <p:anim calcmode="lin" valueType="num">
                                      <p:cBhvr additive="base">
                                        <p:cTn id="6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12"/>
                                        </p:tgtEl>
                                        <p:attrNameLst>
                                          <p:attrName>style.visibility</p:attrName>
                                        </p:attrNameLst>
                                      </p:cBhvr>
                                      <p:to>
                                        <p:strVal val="visible"/>
                                      </p:to>
                                    </p:set>
                                    <p:animEffect transition="in" filter="fade">
                                      <p:cBhvr>
                                        <p:cTn id="70" dur="500"/>
                                        <p:tgtEl>
                                          <p:spTgt spid="12"/>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13"/>
                                        </p:tgtEl>
                                        <p:attrNameLst>
                                          <p:attrName>style.visibility</p:attrName>
                                        </p:attrNameLst>
                                      </p:cBhvr>
                                      <p:to>
                                        <p:strVal val="visible"/>
                                      </p:to>
                                    </p:set>
                                    <p:animEffect transition="in" filter="fade">
                                      <p:cBhvr>
                                        <p:cTn id="73" dur="500"/>
                                        <p:tgtEl>
                                          <p:spTgt spid="13"/>
                                        </p:tgtEl>
                                      </p:cBhvr>
                                    </p:animEffect>
                                  </p:childTnLst>
                                </p:cTn>
                              </p:par>
                            </p:childTnLst>
                          </p:cTn>
                        </p:par>
                      </p:childTnLst>
                    </p:cTn>
                  </p:par>
                  <p:par>
                    <p:cTn id="74" fill="hold">
                      <p:stCondLst>
                        <p:cond delay="indefinite"/>
                      </p:stCondLst>
                      <p:childTnLst>
                        <p:par>
                          <p:cTn id="75" fill="hold">
                            <p:stCondLst>
                              <p:cond delay="0"/>
                            </p:stCondLst>
                            <p:childTnLst>
                              <p:par>
                                <p:cTn id="76" presetID="2" presetClass="entr" presetSubtype="4" fill="hold" grpId="0" nodeType="clickEffect">
                                  <p:stCondLst>
                                    <p:cond delay="0"/>
                                  </p:stCondLst>
                                  <p:childTnLst>
                                    <p:set>
                                      <p:cBhvr>
                                        <p:cTn id="77" dur="1" fill="hold">
                                          <p:stCondLst>
                                            <p:cond delay="0"/>
                                          </p:stCondLst>
                                        </p:cTn>
                                        <p:tgtEl>
                                          <p:spTgt spid="14"/>
                                        </p:tgtEl>
                                        <p:attrNameLst>
                                          <p:attrName>style.visibility</p:attrName>
                                        </p:attrNameLst>
                                      </p:cBhvr>
                                      <p:to>
                                        <p:strVal val="visible"/>
                                      </p:to>
                                    </p:set>
                                    <p:anim calcmode="lin" valueType="num">
                                      <p:cBhvr additive="base">
                                        <p:cTn id="78" dur="500" fill="hold"/>
                                        <p:tgtEl>
                                          <p:spTgt spid="14"/>
                                        </p:tgtEl>
                                        <p:attrNameLst>
                                          <p:attrName>ppt_x</p:attrName>
                                        </p:attrNameLst>
                                      </p:cBhvr>
                                      <p:tavLst>
                                        <p:tav tm="0">
                                          <p:val>
                                            <p:strVal val="#ppt_x"/>
                                          </p:val>
                                        </p:tav>
                                        <p:tav tm="100000">
                                          <p:val>
                                            <p:strVal val="#ppt_x"/>
                                          </p:val>
                                        </p:tav>
                                      </p:tavLst>
                                    </p:anim>
                                    <p:anim calcmode="lin" valueType="num">
                                      <p:cBhvr additive="base">
                                        <p:cTn id="79"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bldLvl="0" animBg="1"/>
      <p:bldP spid="98" grpId="0" bldLvl="0" animBg="1"/>
      <p:bldP spid="99" grpId="0" bldLvl="0" animBg="1"/>
      <p:bldP spid="100" grpId="0" bldLvl="0" animBg="1"/>
      <p:bldP spid="101" grpId="0" bldLvl="0" animBg="1"/>
      <p:bldP spid="107" grpId="0" bldLvl="0" animBg="1"/>
      <p:bldP spid="108" grpId="0" bldLvl="0" animBg="1"/>
      <p:bldP spid="57" grpId="0"/>
      <p:bldP spid="10" grpId="0"/>
      <p:bldP spid="13" grpId="0"/>
      <p:bldP spid="18" grpId="0"/>
      <p:bldP spid="18" grpId="1"/>
      <p:bldP spid="11" grpId="0"/>
      <p:bldP spid="11" grpId="1"/>
      <p:bldP spid="14" grpId="0"/>
      <p:bldP spid="14" grpId="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5" name="直线箭头连接符 84"/>
          <p:cNvCxnSpPr/>
          <p:nvPr>
            <p:custDataLst>
              <p:tags r:id="rId1"/>
            </p:custDataLst>
          </p:nvPr>
        </p:nvCxnSpPr>
        <p:spPr>
          <a:xfrm flipV="1">
            <a:off x="616287" y="4537550"/>
            <a:ext cx="11302998" cy="14754"/>
          </a:xfrm>
          <a:prstGeom prst="straightConnector1">
            <a:avLst/>
          </a:prstGeom>
          <a:ln>
            <a:solidFill>
              <a:schemeClr val="tx1"/>
            </a:solidFill>
            <a:headEnd type="none"/>
            <a:tailEnd type="stealth" w="lg" len="lg"/>
          </a:ln>
        </p:spPr>
        <p:style>
          <a:lnRef idx="1">
            <a:schemeClr val="accent1"/>
          </a:lnRef>
          <a:fillRef idx="0">
            <a:schemeClr val="accent1"/>
          </a:fillRef>
          <a:effectRef idx="0">
            <a:schemeClr val="accent1"/>
          </a:effectRef>
          <a:fontRef idx="minor">
            <a:schemeClr val="tx1"/>
          </a:fontRef>
        </p:style>
      </p:cxnSp>
      <p:cxnSp>
        <p:nvCxnSpPr>
          <p:cNvPr id="86" name="直线箭头连接符 85"/>
          <p:cNvCxnSpPr/>
          <p:nvPr>
            <p:custDataLst>
              <p:tags r:id="rId2"/>
            </p:custDataLst>
          </p:nvPr>
        </p:nvCxnSpPr>
        <p:spPr>
          <a:xfrm flipH="1" flipV="1">
            <a:off x="624947" y="1615426"/>
            <a:ext cx="0" cy="2929267"/>
          </a:xfrm>
          <a:prstGeom prst="straightConnector1">
            <a:avLst/>
          </a:prstGeom>
          <a:ln>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87" name="文本框 86"/>
          <p:cNvSpPr txBox="1"/>
          <p:nvPr>
            <p:custDataLst>
              <p:tags r:id="rId3"/>
            </p:custDataLst>
          </p:nvPr>
        </p:nvSpPr>
        <p:spPr>
          <a:xfrm>
            <a:off x="203496" y="4340235"/>
            <a:ext cx="364202" cy="523220"/>
          </a:xfrm>
          <a:prstGeom prst="rect">
            <a:avLst/>
          </a:prstGeom>
          <a:noFill/>
        </p:spPr>
        <p:txBody>
          <a:bodyPr wrap="none" rtlCol="0">
            <a:spAutoFit/>
          </a:bodyPr>
          <a:lstStyle/>
          <a:p>
            <a:r>
              <a:rPr kumimoji="1" lang="en-US" altLang="zh-CN" sz="2800" i="1">
                <a:solidFill>
                  <a:srgbClr val="5A514A"/>
                </a:solidFill>
                <a:latin typeface="Times" pitchFamily="2" charset="0"/>
                <a:ea typeface="微软雅黑" panose="020B0503020204020204" charset="-122"/>
              </a:rPr>
              <a:t>0</a:t>
            </a:r>
            <a:endParaRPr kumimoji="1" lang="zh-CN" altLang="en-US" sz="2800" i="1">
              <a:solidFill>
                <a:srgbClr val="5A514A"/>
              </a:solidFill>
              <a:latin typeface="Times" pitchFamily="2" charset="0"/>
              <a:ea typeface="微软雅黑" panose="020B0503020204020204" charset="-122"/>
            </a:endParaRPr>
          </a:p>
        </p:txBody>
      </p:sp>
      <p:sp>
        <p:nvSpPr>
          <p:cNvPr id="88" name="文本框 87"/>
          <p:cNvSpPr txBox="1"/>
          <p:nvPr>
            <p:custDataLst>
              <p:tags r:id="rId4"/>
            </p:custDataLst>
          </p:nvPr>
        </p:nvSpPr>
        <p:spPr>
          <a:xfrm>
            <a:off x="122591" y="3048321"/>
            <a:ext cx="543739" cy="523220"/>
          </a:xfrm>
          <a:prstGeom prst="rect">
            <a:avLst/>
          </a:prstGeom>
          <a:noFill/>
        </p:spPr>
        <p:txBody>
          <a:bodyPr wrap="none" rtlCol="0">
            <a:spAutoFit/>
          </a:bodyPr>
          <a:lstStyle/>
          <a:p>
            <a:r>
              <a:rPr kumimoji="1" lang="en-US" altLang="zh-CN" sz="2800" i="1">
                <a:solidFill>
                  <a:srgbClr val="5A514A"/>
                </a:solidFill>
                <a:latin typeface="Times" pitchFamily="2" charset="0"/>
                <a:ea typeface="微软雅黑" panose="020B0503020204020204" charset="-122"/>
              </a:rPr>
              <a:t>2n</a:t>
            </a:r>
            <a:endParaRPr kumimoji="1" lang="zh-CN" altLang="en-US" sz="2800" i="1">
              <a:solidFill>
                <a:srgbClr val="5A514A"/>
              </a:solidFill>
              <a:latin typeface="Times" pitchFamily="2" charset="0"/>
              <a:ea typeface="微软雅黑" panose="020B0503020204020204" charset="-122"/>
            </a:endParaRPr>
          </a:p>
        </p:txBody>
      </p:sp>
      <p:sp>
        <p:nvSpPr>
          <p:cNvPr id="89" name="文本框 88"/>
          <p:cNvSpPr txBox="1"/>
          <p:nvPr>
            <p:custDataLst>
              <p:tags r:id="rId5"/>
            </p:custDataLst>
          </p:nvPr>
        </p:nvSpPr>
        <p:spPr>
          <a:xfrm>
            <a:off x="122590" y="1740259"/>
            <a:ext cx="543739" cy="523220"/>
          </a:xfrm>
          <a:prstGeom prst="rect">
            <a:avLst/>
          </a:prstGeom>
          <a:noFill/>
        </p:spPr>
        <p:txBody>
          <a:bodyPr wrap="none" rtlCol="0">
            <a:spAutoFit/>
          </a:bodyPr>
          <a:lstStyle/>
          <a:p>
            <a:r>
              <a:rPr kumimoji="1" lang="en-US" altLang="zh-CN" sz="2800" i="1">
                <a:solidFill>
                  <a:srgbClr val="5A514A"/>
                </a:solidFill>
                <a:latin typeface="Times" pitchFamily="2" charset="0"/>
                <a:ea typeface="微软雅黑" panose="020B0503020204020204" charset="-122"/>
              </a:rPr>
              <a:t>4n</a:t>
            </a:r>
            <a:endParaRPr kumimoji="1" lang="zh-CN" altLang="en-US" sz="2800" i="1">
              <a:solidFill>
                <a:srgbClr val="5A514A"/>
              </a:solidFill>
              <a:latin typeface="Times" pitchFamily="2" charset="0"/>
              <a:ea typeface="微软雅黑" panose="020B0503020204020204" charset="-122"/>
            </a:endParaRPr>
          </a:p>
        </p:txBody>
      </p:sp>
      <p:sp>
        <p:nvSpPr>
          <p:cNvPr id="90" name="矩形 89"/>
          <p:cNvSpPr/>
          <p:nvPr>
            <p:custDataLst>
              <p:tags r:id="rId6"/>
            </p:custDataLst>
          </p:nvPr>
        </p:nvSpPr>
        <p:spPr>
          <a:xfrm>
            <a:off x="6014857" y="4630761"/>
            <a:ext cx="1125205" cy="1403846"/>
          </a:xfrm>
          <a:prstGeom prst="rect">
            <a:avLst/>
          </a:prstGeom>
          <a:solidFill>
            <a:schemeClr val="accent1">
              <a:lumMod val="60000"/>
              <a:lumOff val="40000"/>
            </a:schemeClr>
          </a:solidFill>
          <a:ln>
            <a:solidFill>
              <a:srgbClr val="5A51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2800" b="1">
                <a:solidFill>
                  <a:srgbClr val="5A514A"/>
                </a:solidFill>
                <a:latin typeface="Yuanti SC" panose="02010600040101010101" pitchFamily="2" charset="-122"/>
                <a:ea typeface="Yuanti SC" panose="02010600040101010101" pitchFamily="2" charset="-122"/>
              </a:rPr>
              <a:t>               减</a:t>
            </a:r>
            <a:r>
              <a:rPr kumimoji="1" lang="en-US" altLang="zh-CN" sz="2800">
                <a:solidFill>
                  <a:srgbClr val="5A514A"/>
                </a:solidFill>
                <a:latin typeface="Times" pitchFamily="2" charset="0"/>
                <a:ea typeface="Yuanti SC" panose="02010600040101010101" pitchFamily="2" charset="-122"/>
              </a:rPr>
              <a:t>Ⅰ</a:t>
            </a:r>
            <a:endParaRPr kumimoji="1" lang="en-US" altLang="zh-CN" sz="2800">
              <a:solidFill>
                <a:srgbClr val="5A514A"/>
              </a:solidFill>
              <a:latin typeface="Times" pitchFamily="2" charset="0"/>
              <a:ea typeface="Yuanti SC" panose="02010600040101010101" pitchFamily="2" charset="-122"/>
            </a:endParaRPr>
          </a:p>
          <a:p>
            <a:pPr algn="ctr"/>
            <a:r>
              <a:rPr kumimoji="1" lang="zh-CN" altLang="en-GB" sz="2800" b="1">
                <a:solidFill>
                  <a:srgbClr val="5A514A"/>
                </a:solidFill>
                <a:latin typeface="Yuanti SC" panose="02010600040101010101" pitchFamily="2" charset="-122"/>
                <a:ea typeface="Yuanti SC" panose="02010600040101010101" pitchFamily="2" charset="-122"/>
              </a:rPr>
              <a:t>末</a:t>
            </a:r>
            <a:endParaRPr kumimoji="1" lang="en-US" altLang="zh-CN" sz="2800" b="1">
              <a:solidFill>
                <a:srgbClr val="5A514A"/>
              </a:solidFill>
              <a:latin typeface="Yuanti SC" panose="02010600040101010101" pitchFamily="2" charset="-122"/>
              <a:ea typeface="Yuanti SC" panose="02010600040101010101" pitchFamily="2" charset="-122"/>
            </a:endParaRPr>
          </a:p>
        </p:txBody>
      </p:sp>
      <p:sp>
        <p:nvSpPr>
          <p:cNvPr id="91" name="矩形 90"/>
          <p:cNvSpPr/>
          <p:nvPr>
            <p:custDataLst>
              <p:tags r:id="rId7"/>
            </p:custDataLst>
          </p:nvPr>
        </p:nvSpPr>
        <p:spPr>
          <a:xfrm>
            <a:off x="4900432" y="4630761"/>
            <a:ext cx="1114426" cy="1403846"/>
          </a:xfrm>
          <a:prstGeom prst="rect">
            <a:avLst/>
          </a:prstGeom>
          <a:solidFill>
            <a:schemeClr val="accent6">
              <a:lumMod val="60000"/>
              <a:lumOff val="40000"/>
            </a:schemeClr>
          </a:solidFill>
          <a:ln>
            <a:solidFill>
              <a:srgbClr val="5A51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2800" b="1">
                <a:solidFill>
                  <a:srgbClr val="5A514A"/>
                </a:solidFill>
                <a:latin typeface="Yuanti SC" panose="02010600040101010101" pitchFamily="2" charset="-122"/>
                <a:ea typeface="Yuanti SC" panose="02010600040101010101" pitchFamily="2" charset="-122"/>
              </a:rPr>
              <a:t>        减</a:t>
            </a:r>
            <a:r>
              <a:rPr kumimoji="1" lang="en-US" altLang="zh-CN" sz="2800">
                <a:solidFill>
                  <a:srgbClr val="5A514A"/>
                </a:solidFill>
                <a:latin typeface="Times" pitchFamily="2" charset="0"/>
                <a:ea typeface="Yuanti SC" panose="02010600040101010101" pitchFamily="2" charset="-122"/>
              </a:rPr>
              <a:t>Ⅰ</a:t>
            </a:r>
            <a:endParaRPr kumimoji="1" lang="en-US" altLang="zh-CN" sz="2800">
              <a:solidFill>
                <a:srgbClr val="5A514A"/>
              </a:solidFill>
              <a:latin typeface="Times" pitchFamily="2" charset="0"/>
              <a:ea typeface="Yuanti SC" panose="02010600040101010101" pitchFamily="2" charset="-122"/>
            </a:endParaRPr>
          </a:p>
          <a:p>
            <a:pPr algn="ctr"/>
            <a:r>
              <a:rPr kumimoji="1" lang="zh-CN" altLang="en-US" sz="2800" b="1">
                <a:solidFill>
                  <a:srgbClr val="5A514A"/>
                </a:solidFill>
                <a:latin typeface="Yuanti SC" panose="02010600040101010101" pitchFamily="2" charset="-122"/>
                <a:ea typeface="Yuanti SC" panose="02010600040101010101" pitchFamily="2" charset="-122"/>
              </a:rPr>
              <a:t>后</a:t>
            </a:r>
            <a:endParaRPr kumimoji="1" lang="zh-CN" altLang="en-US" sz="2800" b="1">
              <a:solidFill>
                <a:srgbClr val="5A514A"/>
              </a:solidFill>
              <a:latin typeface="Yuanti SC" panose="02010600040101010101" pitchFamily="2" charset="-122"/>
              <a:ea typeface="Yuanti SC" panose="02010600040101010101" pitchFamily="2" charset="-122"/>
            </a:endParaRPr>
          </a:p>
        </p:txBody>
      </p:sp>
      <p:sp>
        <p:nvSpPr>
          <p:cNvPr id="92" name="矩形 91"/>
          <p:cNvSpPr/>
          <p:nvPr>
            <p:custDataLst>
              <p:tags r:id="rId8"/>
            </p:custDataLst>
          </p:nvPr>
        </p:nvSpPr>
        <p:spPr>
          <a:xfrm>
            <a:off x="3759186" y="4630761"/>
            <a:ext cx="1128713" cy="1403846"/>
          </a:xfrm>
          <a:prstGeom prst="rect">
            <a:avLst/>
          </a:prstGeom>
          <a:solidFill>
            <a:schemeClr val="accent4">
              <a:lumMod val="60000"/>
              <a:lumOff val="40000"/>
            </a:schemeClr>
          </a:solidFill>
          <a:ln>
            <a:solidFill>
              <a:srgbClr val="5A51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2800" b="1">
                <a:solidFill>
                  <a:srgbClr val="5A514A"/>
                </a:solidFill>
                <a:latin typeface="Yuanti SC" panose="02010600040101010101" pitchFamily="2" charset="-122"/>
                <a:ea typeface="Yuanti SC" panose="02010600040101010101" pitchFamily="2" charset="-122"/>
              </a:rPr>
              <a:t>                减</a:t>
            </a:r>
            <a:r>
              <a:rPr kumimoji="1" lang="en-US" altLang="zh-CN" sz="2800">
                <a:solidFill>
                  <a:srgbClr val="5A514A"/>
                </a:solidFill>
                <a:latin typeface="Times" pitchFamily="2" charset="0"/>
                <a:ea typeface="Yuanti SC" panose="02010600040101010101" pitchFamily="2" charset="-122"/>
              </a:rPr>
              <a:t>Ⅰ</a:t>
            </a:r>
            <a:endParaRPr kumimoji="1" lang="en-US" altLang="zh-CN" sz="2800">
              <a:solidFill>
                <a:srgbClr val="5A514A"/>
              </a:solidFill>
              <a:latin typeface="Times" pitchFamily="2" charset="0"/>
              <a:ea typeface="Yuanti SC" panose="02010600040101010101" pitchFamily="2" charset="-122"/>
            </a:endParaRPr>
          </a:p>
          <a:p>
            <a:pPr algn="ctr"/>
            <a:r>
              <a:rPr kumimoji="1" lang="zh-CN" altLang="en-US" sz="2800" b="1">
                <a:solidFill>
                  <a:srgbClr val="5A514A"/>
                </a:solidFill>
                <a:latin typeface="Yuanti SC" panose="02010600040101010101" pitchFamily="2" charset="-122"/>
                <a:ea typeface="Yuanti SC" panose="02010600040101010101" pitchFamily="2" charset="-122"/>
              </a:rPr>
              <a:t>中</a:t>
            </a:r>
            <a:endParaRPr kumimoji="1" lang="zh-CN" altLang="en-US" sz="2800" b="1">
              <a:solidFill>
                <a:srgbClr val="5A514A"/>
              </a:solidFill>
              <a:latin typeface="Yuanti SC" panose="02010600040101010101" pitchFamily="2" charset="-122"/>
              <a:ea typeface="Yuanti SC" panose="02010600040101010101" pitchFamily="2" charset="-122"/>
            </a:endParaRPr>
          </a:p>
        </p:txBody>
      </p:sp>
      <p:sp>
        <p:nvSpPr>
          <p:cNvPr id="93" name="矩形 92"/>
          <p:cNvSpPr/>
          <p:nvPr>
            <p:custDataLst>
              <p:tags r:id="rId9"/>
            </p:custDataLst>
          </p:nvPr>
        </p:nvSpPr>
        <p:spPr>
          <a:xfrm>
            <a:off x="2644761" y="4630763"/>
            <a:ext cx="1128714" cy="1403846"/>
          </a:xfrm>
          <a:prstGeom prst="rect">
            <a:avLst/>
          </a:prstGeom>
          <a:solidFill>
            <a:srgbClr val="FF7E79"/>
          </a:solidFill>
          <a:ln>
            <a:solidFill>
              <a:srgbClr val="5A51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2800" b="1">
                <a:solidFill>
                  <a:srgbClr val="5A514A"/>
                </a:solidFill>
                <a:latin typeface="Yuanti SC" panose="02010600040101010101" pitchFamily="2" charset="-122"/>
                <a:ea typeface="Yuanti SC" panose="02010600040101010101" pitchFamily="2" charset="-122"/>
              </a:rPr>
              <a:t>                  减</a:t>
            </a:r>
            <a:r>
              <a:rPr kumimoji="1" lang="en-US" altLang="zh-CN" sz="2800">
                <a:solidFill>
                  <a:srgbClr val="5A514A"/>
                </a:solidFill>
                <a:latin typeface="Times" pitchFamily="2" charset="0"/>
                <a:ea typeface="Yuanti SC" panose="02010600040101010101" pitchFamily="2" charset="-122"/>
              </a:rPr>
              <a:t>Ⅰ</a:t>
            </a:r>
            <a:endParaRPr kumimoji="1" lang="en-US" altLang="zh-CN" sz="2800">
              <a:solidFill>
                <a:srgbClr val="5A514A"/>
              </a:solidFill>
              <a:latin typeface="Times" pitchFamily="2" charset="0"/>
              <a:ea typeface="Yuanti SC" panose="02010600040101010101" pitchFamily="2" charset="-122"/>
            </a:endParaRPr>
          </a:p>
          <a:p>
            <a:pPr algn="ctr"/>
            <a:r>
              <a:rPr kumimoji="1" lang="zh-CN" altLang="en-US" sz="2800" b="1">
                <a:solidFill>
                  <a:srgbClr val="5A514A"/>
                </a:solidFill>
                <a:latin typeface="Yuanti SC" panose="02010600040101010101" pitchFamily="2" charset="-122"/>
                <a:ea typeface="Yuanti SC" panose="02010600040101010101" pitchFamily="2" charset="-122"/>
              </a:rPr>
              <a:t>前</a:t>
            </a:r>
            <a:endParaRPr kumimoji="1" lang="zh-CN" altLang="en-US" sz="2800" b="1">
              <a:solidFill>
                <a:srgbClr val="5A514A"/>
              </a:solidFill>
              <a:latin typeface="Yuanti SC" panose="02010600040101010101" pitchFamily="2" charset="-122"/>
              <a:ea typeface="Yuanti SC" panose="02010600040101010101" pitchFamily="2" charset="-122"/>
            </a:endParaRPr>
          </a:p>
        </p:txBody>
      </p:sp>
      <p:sp>
        <p:nvSpPr>
          <p:cNvPr id="94" name="矩形 93"/>
          <p:cNvSpPr/>
          <p:nvPr>
            <p:custDataLst>
              <p:tags r:id="rId10"/>
            </p:custDataLst>
          </p:nvPr>
        </p:nvSpPr>
        <p:spPr>
          <a:xfrm>
            <a:off x="627517" y="4630762"/>
            <a:ext cx="2019431" cy="1403845"/>
          </a:xfrm>
          <a:prstGeom prst="rect">
            <a:avLst/>
          </a:prstGeom>
          <a:solidFill>
            <a:schemeClr val="bg2"/>
          </a:solidFill>
          <a:ln>
            <a:solidFill>
              <a:srgbClr val="5A51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zh-CN" sz="2800" b="1">
              <a:solidFill>
                <a:srgbClr val="5A514A"/>
              </a:solidFill>
              <a:latin typeface="Yuanti SC" panose="02010600040101010101" pitchFamily="2" charset="-122"/>
              <a:ea typeface="Yuanti SC" panose="02010600040101010101" pitchFamily="2" charset="-122"/>
            </a:endParaRPr>
          </a:p>
          <a:p>
            <a:pPr algn="ctr"/>
            <a:r>
              <a:rPr kumimoji="1" lang="zh-CN" altLang="en-US" sz="2800" b="1">
                <a:solidFill>
                  <a:srgbClr val="5A514A"/>
                </a:solidFill>
                <a:latin typeface="Yuanti SC" panose="02010600040101010101" pitchFamily="2" charset="-122"/>
                <a:ea typeface="Yuanti SC" panose="02010600040101010101" pitchFamily="2" charset="-122"/>
              </a:rPr>
              <a:t>间期</a:t>
            </a:r>
            <a:endParaRPr kumimoji="1" lang="zh-CN" altLang="en-US" sz="2800" b="1">
              <a:solidFill>
                <a:srgbClr val="5A514A"/>
              </a:solidFill>
              <a:latin typeface="Yuanti SC" panose="02010600040101010101" pitchFamily="2" charset="-122"/>
              <a:ea typeface="Yuanti SC" panose="02010600040101010101" pitchFamily="2" charset="-122"/>
            </a:endParaRPr>
          </a:p>
        </p:txBody>
      </p:sp>
      <p:sp>
        <p:nvSpPr>
          <p:cNvPr id="102" name="文本框 101"/>
          <p:cNvSpPr txBox="1"/>
          <p:nvPr>
            <p:custDataLst>
              <p:tags r:id="rId11"/>
            </p:custDataLst>
          </p:nvPr>
        </p:nvSpPr>
        <p:spPr>
          <a:xfrm>
            <a:off x="202800" y="3681395"/>
            <a:ext cx="364202" cy="523220"/>
          </a:xfrm>
          <a:prstGeom prst="rect">
            <a:avLst/>
          </a:prstGeom>
          <a:noFill/>
        </p:spPr>
        <p:txBody>
          <a:bodyPr wrap="none" rtlCol="0">
            <a:spAutoFit/>
          </a:bodyPr>
          <a:lstStyle/>
          <a:p>
            <a:r>
              <a:rPr kumimoji="1" lang="en-US" altLang="zh-CN" sz="2800" i="1">
                <a:solidFill>
                  <a:srgbClr val="5A514A"/>
                </a:solidFill>
                <a:latin typeface="Times" pitchFamily="2" charset="0"/>
                <a:ea typeface="微软雅黑" panose="020B0503020204020204" charset="-122"/>
              </a:rPr>
              <a:t>n</a:t>
            </a:r>
            <a:endParaRPr kumimoji="1" lang="zh-CN" altLang="en-US" sz="2800" i="1">
              <a:solidFill>
                <a:srgbClr val="5A514A"/>
              </a:solidFill>
              <a:latin typeface="Times" pitchFamily="2" charset="0"/>
              <a:ea typeface="微软雅黑" panose="020B0503020204020204" charset="-122"/>
            </a:endParaRPr>
          </a:p>
        </p:txBody>
      </p:sp>
      <p:sp>
        <p:nvSpPr>
          <p:cNvPr id="103" name="矩形 102"/>
          <p:cNvSpPr/>
          <p:nvPr>
            <p:custDataLst>
              <p:tags r:id="rId12"/>
            </p:custDataLst>
          </p:nvPr>
        </p:nvSpPr>
        <p:spPr>
          <a:xfrm>
            <a:off x="10513923" y="4630759"/>
            <a:ext cx="1125205" cy="1403846"/>
          </a:xfrm>
          <a:prstGeom prst="rect">
            <a:avLst/>
          </a:prstGeom>
          <a:solidFill>
            <a:schemeClr val="accent1">
              <a:lumMod val="60000"/>
              <a:lumOff val="40000"/>
            </a:schemeClr>
          </a:solidFill>
          <a:ln>
            <a:solidFill>
              <a:srgbClr val="5A51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2800" b="1">
                <a:solidFill>
                  <a:srgbClr val="5A514A"/>
                </a:solidFill>
                <a:latin typeface="Yuanti SC" panose="02010600040101010101" pitchFamily="2" charset="-122"/>
                <a:ea typeface="Yuanti SC" panose="02010600040101010101" pitchFamily="2" charset="-122"/>
              </a:rPr>
              <a:t>               减</a:t>
            </a:r>
            <a:r>
              <a:rPr kumimoji="1" lang="en-US" altLang="zh-CN" sz="2800">
                <a:solidFill>
                  <a:srgbClr val="5A514A"/>
                </a:solidFill>
                <a:latin typeface="Times" pitchFamily="2" charset="0"/>
                <a:ea typeface="Yuanti SC" panose="02010600040101010101" pitchFamily="2" charset="-122"/>
              </a:rPr>
              <a:t>Ⅰ Ⅰ</a:t>
            </a:r>
            <a:endParaRPr kumimoji="1" lang="en-US" altLang="zh-CN" sz="2800">
              <a:solidFill>
                <a:srgbClr val="5A514A"/>
              </a:solidFill>
              <a:latin typeface="Times" pitchFamily="2" charset="0"/>
              <a:ea typeface="Yuanti SC" panose="02010600040101010101" pitchFamily="2" charset="-122"/>
            </a:endParaRPr>
          </a:p>
          <a:p>
            <a:pPr algn="ctr"/>
            <a:r>
              <a:rPr kumimoji="1" lang="zh-CN" altLang="en-GB" sz="2800" b="1">
                <a:solidFill>
                  <a:srgbClr val="5A514A"/>
                </a:solidFill>
                <a:latin typeface="Yuanti SC" panose="02010600040101010101" pitchFamily="2" charset="-122"/>
                <a:ea typeface="Yuanti SC" panose="02010600040101010101" pitchFamily="2" charset="-122"/>
              </a:rPr>
              <a:t>末</a:t>
            </a:r>
            <a:endParaRPr kumimoji="1" lang="en-US" altLang="zh-CN" sz="2800" b="1">
              <a:solidFill>
                <a:srgbClr val="5A514A"/>
              </a:solidFill>
              <a:latin typeface="Yuanti SC" panose="02010600040101010101" pitchFamily="2" charset="-122"/>
              <a:ea typeface="Yuanti SC" panose="02010600040101010101" pitchFamily="2" charset="-122"/>
            </a:endParaRPr>
          </a:p>
        </p:txBody>
      </p:sp>
      <p:sp>
        <p:nvSpPr>
          <p:cNvPr id="104" name="矩形 103"/>
          <p:cNvSpPr/>
          <p:nvPr>
            <p:custDataLst>
              <p:tags r:id="rId13"/>
            </p:custDataLst>
          </p:nvPr>
        </p:nvSpPr>
        <p:spPr>
          <a:xfrm>
            <a:off x="9399498" y="4630759"/>
            <a:ext cx="1114426" cy="1403846"/>
          </a:xfrm>
          <a:prstGeom prst="rect">
            <a:avLst/>
          </a:prstGeom>
          <a:solidFill>
            <a:schemeClr val="accent6">
              <a:lumMod val="60000"/>
              <a:lumOff val="40000"/>
            </a:schemeClr>
          </a:solidFill>
          <a:ln>
            <a:solidFill>
              <a:srgbClr val="5A51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2800" b="1">
                <a:solidFill>
                  <a:srgbClr val="5A514A"/>
                </a:solidFill>
                <a:latin typeface="Yuanti SC" panose="02010600040101010101" pitchFamily="2" charset="-122"/>
                <a:ea typeface="Yuanti SC" panose="02010600040101010101" pitchFamily="2" charset="-122"/>
              </a:rPr>
              <a:t>        减</a:t>
            </a:r>
            <a:r>
              <a:rPr kumimoji="1" lang="en-US" altLang="zh-CN" sz="2800">
                <a:solidFill>
                  <a:srgbClr val="5A514A"/>
                </a:solidFill>
                <a:latin typeface="Times" pitchFamily="2" charset="0"/>
                <a:ea typeface="Yuanti SC" panose="02010600040101010101" pitchFamily="2" charset="-122"/>
              </a:rPr>
              <a:t>Ⅰ Ⅰ</a:t>
            </a:r>
            <a:endParaRPr kumimoji="1" lang="en-US" altLang="zh-CN" sz="2800">
              <a:solidFill>
                <a:srgbClr val="5A514A"/>
              </a:solidFill>
              <a:latin typeface="Times" pitchFamily="2" charset="0"/>
              <a:ea typeface="Yuanti SC" panose="02010600040101010101" pitchFamily="2" charset="-122"/>
            </a:endParaRPr>
          </a:p>
          <a:p>
            <a:pPr algn="ctr"/>
            <a:r>
              <a:rPr kumimoji="1" lang="zh-CN" altLang="en-US" sz="2800" b="1">
                <a:solidFill>
                  <a:srgbClr val="5A514A"/>
                </a:solidFill>
                <a:latin typeface="Yuanti SC" panose="02010600040101010101" pitchFamily="2" charset="-122"/>
                <a:ea typeface="Yuanti SC" panose="02010600040101010101" pitchFamily="2" charset="-122"/>
              </a:rPr>
              <a:t>后</a:t>
            </a:r>
            <a:endParaRPr kumimoji="1" lang="zh-CN" altLang="en-US" sz="2800" b="1">
              <a:solidFill>
                <a:srgbClr val="5A514A"/>
              </a:solidFill>
              <a:latin typeface="Yuanti SC" panose="02010600040101010101" pitchFamily="2" charset="-122"/>
              <a:ea typeface="Yuanti SC" panose="02010600040101010101" pitchFamily="2" charset="-122"/>
            </a:endParaRPr>
          </a:p>
        </p:txBody>
      </p:sp>
      <p:sp>
        <p:nvSpPr>
          <p:cNvPr id="105" name="矩形 104"/>
          <p:cNvSpPr/>
          <p:nvPr>
            <p:custDataLst>
              <p:tags r:id="rId14"/>
            </p:custDataLst>
          </p:nvPr>
        </p:nvSpPr>
        <p:spPr>
          <a:xfrm>
            <a:off x="8274294" y="4630759"/>
            <a:ext cx="1128713" cy="1403846"/>
          </a:xfrm>
          <a:prstGeom prst="rect">
            <a:avLst/>
          </a:prstGeom>
          <a:solidFill>
            <a:schemeClr val="accent4">
              <a:lumMod val="60000"/>
              <a:lumOff val="40000"/>
            </a:schemeClr>
          </a:solidFill>
          <a:ln>
            <a:solidFill>
              <a:srgbClr val="5A51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2800" b="1">
                <a:solidFill>
                  <a:srgbClr val="5A514A"/>
                </a:solidFill>
                <a:latin typeface="Yuanti SC" panose="02010600040101010101" pitchFamily="2" charset="-122"/>
                <a:ea typeface="Yuanti SC" panose="02010600040101010101" pitchFamily="2" charset="-122"/>
              </a:rPr>
              <a:t>                减</a:t>
            </a:r>
            <a:r>
              <a:rPr kumimoji="1" lang="en-US" altLang="zh-CN" sz="2800">
                <a:solidFill>
                  <a:srgbClr val="5A514A"/>
                </a:solidFill>
                <a:latin typeface="Times" pitchFamily="2" charset="0"/>
                <a:ea typeface="Yuanti SC" panose="02010600040101010101" pitchFamily="2" charset="-122"/>
              </a:rPr>
              <a:t>Ⅰ Ⅰ</a:t>
            </a:r>
            <a:endParaRPr kumimoji="1" lang="en-US" altLang="zh-CN" sz="2800">
              <a:solidFill>
                <a:srgbClr val="5A514A"/>
              </a:solidFill>
              <a:latin typeface="Times" pitchFamily="2" charset="0"/>
              <a:ea typeface="Yuanti SC" panose="02010600040101010101" pitchFamily="2" charset="-122"/>
            </a:endParaRPr>
          </a:p>
          <a:p>
            <a:pPr algn="ctr"/>
            <a:r>
              <a:rPr kumimoji="1" lang="zh-CN" altLang="en-US" sz="2800" b="1">
                <a:solidFill>
                  <a:srgbClr val="5A514A"/>
                </a:solidFill>
                <a:latin typeface="Yuanti SC" panose="02010600040101010101" pitchFamily="2" charset="-122"/>
                <a:ea typeface="Yuanti SC" panose="02010600040101010101" pitchFamily="2" charset="-122"/>
              </a:rPr>
              <a:t>中</a:t>
            </a:r>
            <a:endParaRPr kumimoji="1" lang="zh-CN" altLang="en-US" sz="2800" b="1">
              <a:solidFill>
                <a:srgbClr val="5A514A"/>
              </a:solidFill>
              <a:latin typeface="Yuanti SC" panose="02010600040101010101" pitchFamily="2" charset="-122"/>
              <a:ea typeface="Yuanti SC" panose="02010600040101010101" pitchFamily="2" charset="-122"/>
            </a:endParaRPr>
          </a:p>
        </p:txBody>
      </p:sp>
      <p:sp>
        <p:nvSpPr>
          <p:cNvPr id="106" name="矩形 105"/>
          <p:cNvSpPr/>
          <p:nvPr>
            <p:custDataLst>
              <p:tags r:id="rId15"/>
            </p:custDataLst>
          </p:nvPr>
        </p:nvSpPr>
        <p:spPr>
          <a:xfrm>
            <a:off x="7143827" y="4630761"/>
            <a:ext cx="1128714" cy="1403846"/>
          </a:xfrm>
          <a:prstGeom prst="rect">
            <a:avLst/>
          </a:prstGeom>
          <a:solidFill>
            <a:srgbClr val="FF7E79"/>
          </a:solidFill>
          <a:ln>
            <a:solidFill>
              <a:srgbClr val="5A51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2800" b="1">
                <a:solidFill>
                  <a:srgbClr val="5A514A"/>
                </a:solidFill>
                <a:latin typeface="Yuanti SC" panose="02010600040101010101" pitchFamily="2" charset="-122"/>
                <a:ea typeface="Yuanti SC" panose="02010600040101010101" pitchFamily="2" charset="-122"/>
              </a:rPr>
              <a:t>                     减</a:t>
            </a:r>
            <a:r>
              <a:rPr kumimoji="1" lang="en-US" altLang="zh-CN" sz="2800">
                <a:solidFill>
                  <a:srgbClr val="5A514A"/>
                </a:solidFill>
                <a:latin typeface="Times" pitchFamily="2" charset="0"/>
                <a:ea typeface="Yuanti SC" panose="02010600040101010101" pitchFamily="2" charset="-122"/>
              </a:rPr>
              <a:t>Ⅰ Ⅰ</a:t>
            </a:r>
            <a:r>
              <a:rPr kumimoji="1" lang="zh-CN" altLang="en-US" sz="2800" b="1">
                <a:solidFill>
                  <a:srgbClr val="5A514A"/>
                </a:solidFill>
                <a:latin typeface="Yuanti SC" panose="02010600040101010101" pitchFamily="2" charset="-122"/>
                <a:ea typeface="Yuanti SC" panose="02010600040101010101" pitchFamily="2" charset="-122"/>
              </a:rPr>
              <a:t>前</a:t>
            </a:r>
            <a:endParaRPr kumimoji="1" lang="zh-CN" altLang="en-US" sz="2800" b="1">
              <a:solidFill>
                <a:srgbClr val="5A514A"/>
              </a:solidFill>
              <a:latin typeface="Yuanti SC" panose="02010600040101010101" pitchFamily="2" charset="-122"/>
              <a:ea typeface="Yuanti SC" panose="02010600040101010101" pitchFamily="2" charset="-122"/>
            </a:endParaRPr>
          </a:p>
        </p:txBody>
      </p:sp>
      <p:sp>
        <p:nvSpPr>
          <p:cNvPr id="112" name="Line 7"/>
          <p:cNvSpPr>
            <a:spLocks noChangeShapeType="1"/>
          </p:cNvSpPr>
          <p:nvPr>
            <p:custDataLst>
              <p:tags r:id="rId16"/>
            </p:custDataLst>
          </p:nvPr>
        </p:nvSpPr>
        <p:spPr bwMode="auto">
          <a:xfrm>
            <a:off x="616288" y="3321622"/>
            <a:ext cx="6508464" cy="0"/>
          </a:xfrm>
          <a:prstGeom prst="line">
            <a:avLst/>
          </a:prstGeom>
          <a:ln w="38100">
            <a:solidFill>
              <a:srgbClr val="00B050"/>
            </a:solidFill>
          </a:ln>
        </p:spPr>
        <p:style>
          <a:lnRef idx="3">
            <a:schemeClr val="accent1"/>
          </a:lnRef>
          <a:fillRef idx="0">
            <a:schemeClr val="accent1"/>
          </a:fillRef>
          <a:effectRef idx="2">
            <a:schemeClr val="accent1"/>
          </a:effectRef>
          <a:fontRef idx="minor">
            <a:schemeClr val="tx1"/>
          </a:fontRef>
        </p:style>
        <p:txBody>
          <a:bodyPr wrap="square">
            <a:spAutoFit/>
          </a:bodyPr>
          <a:lstStyle/>
          <a:p>
            <a:pPr>
              <a:defRPr/>
            </a:pPr>
            <a:endParaRPr lang="zh-CN" altLang="en-US">
              <a:ln w="0"/>
              <a:solidFill>
                <a:srgbClr val="5A514A"/>
              </a:solidFill>
              <a:effectLst>
                <a:outerShdw blurRad="38100" dist="19050" dir="2700000" algn="tl" rotWithShape="0">
                  <a:schemeClr val="dk1">
                    <a:alpha val="40000"/>
                  </a:schemeClr>
                </a:outerShdw>
              </a:effectLst>
              <a:latin typeface="Times" pitchFamily="2" charset="0"/>
              <a:ea typeface="微软雅黑" panose="020B0503020204020204" charset="-122"/>
            </a:endParaRPr>
          </a:p>
        </p:txBody>
      </p:sp>
      <p:sp>
        <p:nvSpPr>
          <p:cNvPr id="113" name="Line 7"/>
          <p:cNvSpPr>
            <a:spLocks noChangeShapeType="1"/>
          </p:cNvSpPr>
          <p:nvPr>
            <p:custDataLst>
              <p:tags r:id="rId17"/>
            </p:custDataLst>
          </p:nvPr>
        </p:nvSpPr>
        <p:spPr bwMode="auto">
          <a:xfrm flipH="1">
            <a:off x="7110145" y="3284823"/>
            <a:ext cx="4" cy="523220"/>
          </a:xfrm>
          <a:prstGeom prst="line">
            <a:avLst/>
          </a:prstGeom>
          <a:ln w="38100">
            <a:solidFill>
              <a:srgbClr val="00B050"/>
            </a:solidFill>
          </a:ln>
        </p:spPr>
        <p:style>
          <a:lnRef idx="3">
            <a:schemeClr val="accent1"/>
          </a:lnRef>
          <a:fillRef idx="0">
            <a:schemeClr val="accent1"/>
          </a:fillRef>
          <a:effectRef idx="2">
            <a:schemeClr val="accent1"/>
          </a:effectRef>
          <a:fontRef idx="minor">
            <a:schemeClr val="tx1"/>
          </a:fontRef>
        </p:style>
        <p:txBody>
          <a:bodyPr wrap="square">
            <a:spAutoFit/>
          </a:bodyPr>
          <a:lstStyle/>
          <a:p>
            <a:pPr>
              <a:defRPr/>
            </a:pPr>
            <a:endParaRPr lang="zh-CN" altLang="en-US">
              <a:ln w="0"/>
              <a:solidFill>
                <a:srgbClr val="5A514A"/>
              </a:solidFill>
              <a:effectLst>
                <a:outerShdw blurRad="38100" dist="19050" dir="2700000" algn="tl" rotWithShape="0">
                  <a:schemeClr val="dk1">
                    <a:alpha val="40000"/>
                  </a:schemeClr>
                </a:outerShdw>
              </a:effectLst>
              <a:latin typeface="Times" pitchFamily="2" charset="0"/>
              <a:ea typeface="微软雅黑" panose="020B0503020204020204" charset="-122"/>
            </a:endParaRPr>
          </a:p>
        </p:txBody>
      </p:sp>
      <p:sp>
        <p:nvSpPr>
          <p:cNvPr id="114" name="Line 7"/>
          <p:cNvSpPr>
            <a:spLocks noChangeShapeType="1"/>
          </p:cNvSpPr>
          <p:nvPr>
            <p:custDataLst>
              <p:tags r:id="rId18"/>
            </p:custDataLst>
          </p:nvPr>
        </p:nvSpPr>
        <p:spPr bwMode="auto">
          <a:xfrm flipV="1">
            <a:off x="7090686" y="3791568"/>
            <a:ext cx="2331851" cy="0"/>
          </a:xfrm>
          <a:prstGeom prst="line">
            <a:avLst/>
          </a:prstGeom>
          <a:ln w="38100">
            <a:solidFill>
              <a:srgbClr val="00B050"/>
            </a:solidFill>
          </a:ln>
        </p:spPr>
        <p:style>
          <a:lnRef idx="3">
            <a:schemeClr val="accent1"/>
          </a:lnRef>
          <a:fillRef idx="0">
            <a:schemeClr val="accent1"/>
          </a:fillRef>
          <a:effectRef idx="2">
            <a:schemeClr val="accent1"/>
          </a:effectRef>
          <a:fontRef idx="minor">
            <a:schemeClr val="tx1"/>
          </a:fontRef>
        </p:style>
        <p:txBody>
          <a:bodyPr wrap="square">
            <a:spAutoFit/>
          </a:bodyPr>
          <a:lstStyle/>
          <a:p>
            <a:pPr>
              <a:defRPr/>
            </a:pPr>
            <a:endParaRPr lang="zh-CN" altLang="en-US">
              <a:ln w="0"/>
              <a:solidFill>
                <a:srgbClr val="5A514A"/>
              </a:solidFill>
              <a:effectLst>
                <a:outerShdw blurRad="38100" dist="19050" dir="2700000" algn="tl" rotWithShape="0">
                  <a:schemeClr val="dk1">
                    <a:alpha val="40000"/>
                  </a:schemeClr>
                </a:outerShdw>
              </a:effectLst>
              <a:latin typeface="Times" pitchFamily="2" charset="0"/>
              <a:ea typeface="微软雅黑" panose="020B0503020204020204" charset="-122"/>
            </a:endParaRPr>
          </a:p>
        </p:txBody>
      </p:sp>
      <p:sp>
        <p:nvSpPr>
          <p:cNvPr id="116" name="Line 7"/>
          <p:cNvSpPr>
            <a:spLocks noChangeShapeType="1"/>
          </p:cNvSpPr>
          <p:nvPr>
            <p:custDataLst>
              <p:tags r:id="rId19"/>
            </p:custDataLst>
          </p:nvPr>
        </p:nvSpPr>
        <p:spPr bwMode="auto">
          <a:xfrm>
            <a:off x="9407269" y="3337671"/>
            <a:ext cx="2282420" cy="0"/>
          </a:xfrm>
          <a:prstGeom prst="line">
            <a:avLst/>
          </a:prstGeom>
          <a:ln w="38100">
            <a:solidFill>
              <a:srgbClr val="00B050"/>
            </a:solidFill>
          </a:ln>
        </p:spPr>
        <p:style>
          <a:lnRef idx="3">
            <a:schemeClr val="accent1"/>
          </a:lnRef>
          <a:fillRef idx="0">
            <a:schemeClr val="accent1"/>
          </a:fillRef>
          <a:effectRef idx="2">
            <a:schemeClr val="accent1"/>
          </a:effectRef>
          <a:fontRef idx="minor">
            <a:schemeClr val="tx1"/>
          </a:fontRef>
        </p:style>
        <p:txBody>
          <a:bodyPr wrap="square">
            <a:spAutoFit/>
          </a:bodyPr>
          <a:lstStyle/>
          <a:p>
            <a:pPr>
              <a:defRPr/>
            </a:pPr>
            <a:endParaRPr lang="zh-CN" altLang="en-US">
              <a:ln w="0"/>
              <a:solidFill>
                <a:srgbClr val="5A514A"/>
              </a:solidFill>
              <a:effectLst>
                <a:outerShdw blurRad="38100" dist="19050" dir="2700000" algn="tl" rotWithShape="0">
                  <a:schemeClr val="dk1">
                    <a:alpha val="40000"/>
                  </a:schemeClr>
                </a:outerShdw>
              </a:effectLst>
              <a:latin typeface="Times" pitchFamily="2" charset="0"/>
              <a:ea typeface="微软雅黑" panose="020B0503020204020204" charset="-122"/>
            </a:endParaRPr>
          </a:p>
        </p:txBody>
      </p:sp>
      <p:sp>
        <p:nvSpPr>
          <p:cNvPr id="118" name="Line 7"/>
          <p:cNvSpPr>
            <a:spLocks noChangeShapeType="1"/>
          </p:cNvSpPr>
          <p:nvPr>
            <p:custDataLst>
              <p:tags r:id="rId20"/>
            </p:custDataLst>
          </p:nvPr>
        </p:nvSpPr>
        <p:spPr bwMode="auto">
          <a:xfrm flipH="1">
            <a:off x="11674838" y="3316123"/>
            <a:ext cx="0" cy="360000"/>
          </a:xfrm>
          <a:prstGeom prst="line">
            <a:avLst/>
          </a:prstGeom>
          <a:ln w="38100">
            <a:solidFill>
              <a:srgbClr val="00B050"/>
            </a:solidFill>
          </a:ln>
        </p:spPr>
        <p:style>
          <a:lnRef idx="3">
            <a:schemeClr val="accent1"/>
          </a:lnRef>
          <a:fillRef idx="0">
            <a:schemeClr val="accent1"/>
          </a:fillRef>
          <a:effectRef idx="2">
            <a:schemeClr val="accent1"/>
          </a:effectRef>
          <a:fontRef idx="minor">
            <a:schemeClr val="tx1"/>
          </a:fontRef>
        </p:style>
        <p:txBody>
          <a:bodyPr wrap="square">
            <a:spAutoFit/>
          </a:bodyPr>
          <a:lstStyle/>
          <a:p>
            <a:pPr>
              <a:defRPr/>
            </a:pPr>
            <a:endParaRPr lang="zh-CN" altLang="en-US">
              <a:ln w="0"/>
              <a:solidFill>
                <a:srgbClr val="5A514A"/>
              </a:solidFill>
              <a:effectLst>
                <a:outerShdw blurRad="38100" dist="19050" dir="2700000" algn="tl" rotWithShape="0">
                  <a:schemeClr val="dk1">
                    <a:alpha val="40000"/>
                  </a:schemeClr>
                </a:outerShdw>
              </a:effectLst>
              <a:latin typeface="Times" pitchFamily="2" charset="0"/>
              <a:ea typeface="微软雅黑" panose="020B0503020204020204" charset="-122"/>
            </a:endParaRPr>
          </a:p>
        </p:txBody>
      </p:sp>
      <p:sp>
        <p:nvSpPr>
          <p:cNvPr id="33" name="Line 7"/>
          <p:cNvSpPr>
            <a:spLocks noChangeShapeType="1"/>
          </p:cNvSpPr>
          <p:nvPr>
            <p:custDataLst>
              <p:tags r:id="rId21"/>
            </p:custDataLst>
          </p:nvPr>
        </p:nvSpPr>
        <p:spPr bwMode="auto">
          <a:xfrm flipH="1">
            <a:off x="9406826" y="3314128"/>
            <a:ext cx="0" cy="493712"/>
          </a:xfrm>
          <a:prstGeom prst="line">
            <a:avLst/>
          </a:prstGeom>
          <a:ln w="38100">
            <a:solidFill>
              <a:srgbClr val="00B050"/>
            </a:solidFill>
          </a:ln>
        </p:spPr>
        <p:style>
          <a:lnRef idx="3">
            <a:schemeClr val="accent1"/>
          </a:lnRef>
          <a:fillRef idx="0">
            <a:schemeClr val="accent1"/>
          </a:fillRef>
          <a:effectRef idx="2">
            <a:schemeClr val="accent1"/>
          </a:effectRef>
          <a:fontRef idx="minor">
            <a:schemeClr val="tx1"/>
          </a:fontRef>
        </p:style>
        <p:txBody>
          <a:bodyPr wrap="square">
            <a:spAutoFit/>
          </a:bodyPr>
          <a:lstStyle/>
          <a:p>
            <a:pPr>
              <a:defRPr/>
            </a:pPr>
            <a:endParaRPr lang="zh-CN" altLang="en-US">
              <a:ln w="0"/>
              <a:solidFill>
                <a:srgbClr val="5A514A"/>
              </a:solidFill>
              <a:effectLst>
                <a:outerShdw blurRad="38100" dist="19050" dir="2700000" algn="tl" rotWithShape="0">
                  <a:schemeClr val="dk1">
                    <a:alpha val="40000"/>
                  </a:schemeClr>
                </a:outerShdw>
              </a:effectLst>
              <a:latin typeface="Times" pitchFamily="2" charset="0"/>
              <a:ea typeface="微软雅黑" panose="020B0503020204020204" charset="-122"/>
            </a:endParaRPr>
          </a:p>
        </p:txBody>
      </p:sp>
      <p:sp>
        <p:nvSpPr>
          <p:cNvPr id="3" name="文本框 2"/>
          <p:cNvSpPr txBox="1"/>
          <p:nvPr>
            <p:custDataLst>
              <p:tags r:id="rId22"/>
            </p:custDataLst>
          </p:nvPr>
        </p:nvSpPr>
        <p:spPr>
          <a:xfrm>
            <a:off x="127000" y="63500"/>
            <a:ext cx="11938000" cy="107722"/>
          </a:xfrm>
          <a:prstGeom prst="rect">
            <a:avLst/>
          </a:prstGeom>
          <a:noFill/>
        </p:spPr>
        <p:txBody>
          <a:bodyPr vert="horz" rtlCol="0">
            <a:spAutoFit/>
          </a:bodyPr>
          <a:lstStyle/>
          <a:p>
            <a:r>
              <a:rPr lang="zh-CN" altLang="en-US" sz="100" smtClean="0">
                <a:solidFill>
                  <a:srgbClr val="FFFFFF"/>
                </a:solidFill>
                <a:latin typeface="宋体" panose="02010600030101010101" pitchFamily="2" charset="-122"/>
              </a:rPr>
              <a:t>人教版生物新教材</a:t>
            </a:r>
            <a:r>
              <a:rPr lang="en-US" altLang="zh-CN" sz="100" smtClean="0">
                <a:solidFill>
                  <a:srgbClr val="FFFFFF"/>
                </a:solidFill>
                <a:latin typeface="宋体" panose="02010600030101010101" pitchFamily="2" charset="-122"/>
              </a:rPr>
              <a:t>《</a:t>
            </a:r>
            <a:r>
              <a:rPr lang="zh-CN" altLang="en-US" sz="100" smtClean="0">
                <a:solidFill>
                  <a:srgbClr val="FFFFFF"/>
                </a:solidFill>
                <a:latin typeface="宋体" panose="02010600030101010101" pitchFamily="2" charset="-122"/>
              </a:rPr>
              <a:t>减数分裂</a:t>
            </a:r>
            <a:r>
              <a:rPr lang="en-US" altLang="zh-CN" sz="100" smtClean="0">
                <a:solidFill>
                  <a:srgbClr val="FFFFFF"/>
                </a:solidFill>
                <a:latin typeface="宋体" panose="02010600030101010101" pitchFamily="2" charset="-122"/>
              </a:rPr>
              <a:t>》ppt</a:t>
            </a:r>
            <a:r>
              <a:rPr lang="zh-CN" altLang="en-US" sz="100" smtClean="0">
                <a:solidFill>
                  <a:srgbClr val="FFFFFF"/>
                </a:solidFill>
                <a:latin typeface="宋体" panose="02010600030101010101" pitchFamily="2" charset="-122"/>
              </a:rPr>
              <a:t>完美版</a:t>
            </a:r>
            <a:r>
              <a:rPr lang="en-US" altLang="zh-CN" sz="100" smtClean="0">
                <a:solidFill>
                  <a:srgbClr val="FFFFFF"/>
                </a:solidFill>
                <a:latin typeface="宋体" panose="02010600030101010101" pitchFamily="2" charset="-122"/>
              </a:rPr>
              <a:t>1</a:t>
            </a:r>
            <a:endParaRPr lang="zh-CN" altLang="en-US" sz="100">
              <a:solidFill>
                <a:srgbClr val="FFFFFF"/>
              </a:solidFill>
              <a:latin typeface="宋体" panose="02010600030101010101" pitchFamily="2" charset="-122"/>
            </a:endParaRPr>
          </a:p>
        </p:txBody>
      </p:sp>
      <p:sp>
        <p:nvSpPr>
          <p:cNvPr id="4" name="文本框 3"/>
          <p:cNvSpPr txBox="1"/>
          <p:nvPr>
            <p:custDataLst>
              <p:tags r:id="rId23"/>
            </p:custDataLst>
          </p:nvPr>
        </p:nvSpPr>
        <p:spPr>
          <a:xfrm>
            <a:off x="127000" y="6718300"/>
            <a:ext cx="11938000" cy="107722"/>
          </a:xfrm>
          <a:prstGeom prst="rect">
            <a:avLst/>
          </a:prstGeom>
          <a:noFill/>
        </p:spPr>
        <p:txBody>
          <a:bodyPr vert="horz" rtlCol="0">
            <a:spAutoFit/>
          </a:bodyPr>
          <a:lstStyle/>
          <a:p>
            <a:r>
              <a:rPr lang="zh-CN" altLang="en-US" sz="100" smtClean="0">
                <a:solidFill>
                  <a:srgbClr val="FFFFFF"/>
                </a:solidFill>
                <a:latin typeface="宋体" panose="02010600030101010101" pitchFamily="2" charset="-122"/>
              </a:rPr>
              <a:t>人教版生物新教材</a:t>
            </a:r>
            <a:r>
              <a:rPr lang="en-US" altLang="zh-CN" sz="100" smtClean="0">
                <a:solidFill>
                  <a:srgbClr val="FFFFFF"/>
                </a:solidFill>
                <a:latin typeface="宋体" panose="02010600030101010101" pitchFamily="2" charset="-122"/>
              </a:rPr>
              <a:t>《</a:t>
            </a:r>
            <a:r>
              <a:rPr lang="zh-CN" altLang="en-US" sz="100" smtClean="0">
                <a:solidFill>
                  <a:srgbClr val="FFFFFF"/>
                </a:solidFill>
                <a:latin typeface="宋体" panose="02010600030101010101" pitchFamily="2" charset="-122"/>
              </a:rPr>
              <a:t>减数分裂</a:t>
            </a:r>
            <a:r>
              <a:rPr lang="en-US" altLang="zh-CN" sz="100" smtClean="0">
                <a:solidFill>
                  <a:srgbClr val="FFFFFF"/>
                </a:solidFill>
                <a:latin typeface="宋体" panose="02010600030101010101" pitchFamily="2" charset="-122"/>
              </a:rPr>
              <a:t>》ppt</a:t>
            </a:r>
            <a:r>
              <a:rPr lang="zh-CN" altLang="en-US" sz="100" smtClean="0">
                <a:solidFill>
                  <a:srgbClr val="FFFFFF"/>
                </a:solidFill>
                <a:latin typeface="宋体" panose="02010600030101010101" pitchFamily="2" charset="-122"/>
              </a:rPr>
              <a:t>完美版</a:t>
            </a:r>
            <a:r>
              <a:rPr lang="en-US" altLang="zh-CN" sz="100" smtClean="0">
                <a:solidFill>
                  <a:srgbClr val="FFFFFF"/>
                </a:solidFill>
                <a:latin typeface="宋体" panose="02010600030101010101" pitchFamily="2" charset="-122"/>
              </a:rPr>
              <a:t>1</a:t>
            </a:r>
            <a:endParaRPr lang="zh-CN" altLang="en-US" sz="100">
              <a:solidFill>
                <a:srgbClr val="FFFFFF"/>
              </a:solidFill>
              <a:latin typeface="宋体" panose="02010600030101010101" pitchFamily="2" charset="-122"/>
            </a:endParaRPr>
          </a:p>
        </p:txBody>
      </p:sp>
      <p:sp>
        <p:nvSpPr>
          <p:cNvPr id="42" name="Text Box 23"/>
          <p:cNvSpPr/>
          <p:nvPr/>
        </p:nvSpPr>
        <p:spPr>
          <a:xfrm>
            <a:off x="1055280" y="277954"/>
            <a:ext cx="3437448" cy="645160"/>
          </a:xfrm>
          <a:prstGeom prst="rect">
            <a:avLst/>
          </a:prstGeom>
          <a:noFill/>
          <a:ln>
            <a:noFill/>
            <a:miter lim="800000"/>
          </a:ln>
        </p:spPr>
        <p:txBody>
          <a:bodyPr wrap="square" anchor="t" anchorCtr="0">
            <a:spAutoFit/>
          </a:bodyP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lvl="0">
              <a:lnSpc>
                <a:spcPct val="150000"/>
              </a:lnSpc>
              <a:spcBef>
                <a:spcPct val="50000"/>
              </a:spcBef>
              <a:buFont typeface="Arial" panose="020B0604020202020204" pitchFamily="34" charset="0"/>
            </a:pPr>
            <a:r>
              <a:rPr lang="zh-CN" altLang="en-US" sz="2400" dirty="0">
                <a:solidFill>
                  <a:srgbClr val="FF0000"/>
                </a:solidFill>
                <a:latin typeface="微软雅黑" panose="020B0503020204020204" charset="-122"/>
                <a:ea typeface="微软雅黑" panose="020B0503020204020204" charset="-122"/>
              </a:rPr>
              <a:t>细胞核中</a:t>
            </a:r>
            <a:r>
              <a:rPr sz="2400" dirty="0">
                <a:solidFill>
                  <a:srgbClr val="FF0000"/>
                </a:solidFill>
                <a:latin typeface="微软雅黑" panose="020B0503020204020204" charset="-122"/>
                <a:ea typeface="微软雅黑" panose="020B0503020204020204" charset="-122"/>
              </a:rPr>
              <a:t>染色体</a:t>
            </a:r>
            <a:r>
              <a:rPr lang="zh-CN" altLang="en-US" sz="2400" dirty="0">
                <a:solidFill>
                  <a:srgbClr val="FF0000"/>
                </a:solidFill>
                <a:latin typeface="微软雅黑" panose="020B0503020204020204" charset="-122"/>
                <a:ea typeface="微软雅黑" panose="020B0503020204020204" charset="-122"/>
              </a:rPr>
              <a:t>的变化</a:t>
            </a:r>
            <a:endParaRPr lang="zh-CN" altLang="en-US" sz="2400" dirty="0">
              <a:solidFill>
                <a:srgbClr val="FF0000"/>
              </a:solidFill>
              <a:latin typeface="微软雅黑" panose="020B0503020204020204" charset="-122"/>
              <a:ea typeface="微软雅黑" panose="020B0503020204020204" charset="-122"/>
            </a:endParaRPr>
          </a:p>
        </p:txBody>
      </p:sp>
      <p:cxnSp>
        <p:nvCxnSpPr>
          <p:cNvPr id="56" name="直接箭头连接符 55"/>
          <p:cNvCxnSpPr/>
          <p:nvPr>
            <p:custDataLst>
              <p:tags r:id="rId24"/>
            </p:custDataLst>
          </p:nvPr>
        </p:nvCxnSpPr>
        <p:spPr>
          <a:xfrm flipV="1">
            <a:off x="7148247" y="2569327"/>
            <a:ext cx="163195" cy="94742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7" name="TextBox 41"/>
          <p:cNvSpPr txBox="1"/>
          <p:nvPr>
            <p:custDataLst>
              <p:tags r:id="rId25"/>
            </p:custDataLst>
          </p:nvPr>
        </p:nvSpPr>
        <p:spPr>
          <a:xfrm>
            <a:off x="6517774" y="1998337"/>
            <a:ext cx="1706880" cy="570865"/>
          </a:xfrm>
          <a:prstGeom prst="rect">
            <a:avLst/>
          </a:prstGeom>
          <a:noFill/>
        </p:spPr>
        <p:txBody>
          <a:bodyPr wrap="none" rtlCol="0">
            <a:spAutoFit/>
          </a:bodyPr>
          <a:p>
            <a:pPr>
              <a:lnSpc>
                <a:spcPct val="130000"/>
              </a:lnSpc>
            </a:pPr>
            <a:r>
              <a:rPr lang="zh-CN" altLang="en-US" sz="2400" dirty="0" smtClean="0">
                <a:latin typeface="Times New Roman" panose="02020603050405020304" pitchFamily="18" charset="0"/>
                <a:ea typeface="微软雅黑" panose="020B0503020204020204" charset="-122"/>
              </a:rPr>
              <a:t>变化原因？</a:t>
            </a:r>
            <a:endParaRPr lang="zh-CN" altLang="en-US" sz="2400" dirty="0" smtClean="0">
              <a:latin typeface="Times New Roman" panose="02020603050405020304" pitchFamily="18" charset="0"/>
              <a:ea typeface="微软雅黑" panose="020B0503020204020204" charset="-122"/>
            </a:endParaRPr>
          </a:p>
        </p:txBody>
      </p:sp>
      <p:sp>
        <p:nvSpPr>
          <p:cNvPr id="18" name="文本框 17"/>
          <p:cNvSpPr txBox="1"/>
          <p:nvPr/>
        </p:nvSpPr>
        <p:spPr>
          <a:xfrm>
            <a:off x="3177540" y="1740535"/>
            <a:ext cx="3489960" cy="953135"/>
          </a:xfrm>
          <a:prstGeom prst="rect">
            <a:avLst/>
          </a:prstGeom>
          <a:noFill/>
        </p:spPr>
        <p:txBody>
          <a:bodyPr wrap="square" rtlCol="0">
            <a:spAutoFit/>
          </a:bodyPr>
          <a:p>
            <a:r>
              <a:rPr lang="zh-CN" altLang="en-US" sz="2800" b="1" dirty="0" smtClean="0">
                <a:solidFill>
                  <a:srgbClr val="0070C0"/>
                </a:solidFill>
                <a:latin typeface="Times New Roman" panose="02020603050405020304" pitchFamily="18" charset="0"/>
                <a:ea typeface="微软雅黑" panose="020B0503020204020204" charset="-122"/>
              </a:rPr>
              <a:t>同源染色体分离，形成次级精母细胞</a:t>
            </a:r>
            <a:endParaRPr lang="zh-CN" altLang="en-US" sz="2800" b="1" dirty="0" smtClean="0">
              <a:solidFill>
                <a:srgbClr val="0070C0"/>
              </a:solidFill>
              <a:latin typeface="Times New Roman" panose="02020603050405020304" pitchFamily="18" charset="0"/>
              <a:ea typeface="微软雅黑" panose="020B0503020204020204" charset="-122"/>
            </a:endParaRPr>
          </a:p>
        </p:txBody>
      </p:sp>
      <p:cxnSp>
        <p:nvCxnSpPr>
          <p:cNvPr id="5" name="直接箭头连接符 4"/>
          <p:cNvCxnSpPr/>
          <p:nvPr>
            <p:custDataLst>
              <p:tags r:id="rId26"/>
            </p:custDataLst>
          </p:nvPr>
        </p:nvCxnSpPr>
        <p:spPr>
          <a:xfrm flipH="1" flipV="1">
            <a:off x="8652562" y="1615557"/>
            <a:ext cx="723900" cy="18669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 name="TextBox 41"/>
          <p:cNvSpPr txBox="1"/>
          <p:nvPr>
            <p:custDataLst>
              <p:tags r:id="rId27"/>
            </p:custDataLst>
          </p:nvPr>
        </p:nvSpPr>
        <p:spPr>
          <a:xfrm>
            <a:off x="7858894" y="1044567"/>
            <a:ext cx="1706880" cy="570865"/>
          </a:xfrm>
          <a:prstGeom prst="rect">
            <a:avLst/>
          </a:prstGeom>
          <a:noFill/>
        </p:spPr>
        <p:txBody>
          <a:bodyPr wrap="none" rtlCol="0">
            <a:spAutoFit/>
          </a:bodyPr>
          <a:p>
            <a:pPr>
              <a:lnSpc>
                <a:spcPct val="130000"/>
              </a:lnSpc>
            </a:pPr>
            <a:r>
              <a:rPr lang="zh-CN" altLang="en-US" sz="2400" dirty="0" smtClean="0">
                <a:latin typeface="Times New Roman" panose="02020603050405020304" pitchFamily="18" charset="0"/>
                <a:ea typeface="微软雅黑" panose="020B0503020204020204" charset="-122"/>
              </a:rPr>
              <a:t>变化原因？</a:t>
            </a:r>
            <a:endParaRPr lang="zh-CN" altLang="en-US" sz="2400" dirty="0" smtClean="0">
              <a:latin typeface="Times New Roman" panose="02020603050405020304" pitchFamily="18" charset="0"/>
              <a:ea typeface="微软雅黑" panose="020B0503020204020204" charset="-122"/>
            </a:endParaRPr>
          </a:p>
        </p:txBody>
      </p:sp>
      <p:sp>
        <p:nvSpPr>
          <p:cNvPr id="7" name="文本框 6"/>
          <p:cNvSpPr txBox="1"/>
          <p:nvPr/>
        </p:nvSpPr>
        <p:spPr>
          <a:xfrm>
            <a:off x="6841490" y="169545"/>
            <a:ext cx="3489960" cy="953135"/>
          </a:xfrm>
          <a:prstGeom prst="rect">
            <a:avLst/>
          </a:prstGeom>
          <a:noFill/>
        </p:spPr>
        <p:txBody>
          <a:bodyPr wrap="square" rtlCol="0">
            <a:spAutoFit/>
          </a:bodyPr>
          <a:p>
            <a:r>
              <a:rPr lang="zh-CN" altLang="en-US" sz="2800" b="1" dirty="0" smtClean="0">
                <a:solidFill>
                  <a:srgbClr val="0070C0"/>
                </a:solidFill>
                <a:latin typeface="Times New Roman" panose="02020603050405020304" pitchFamily="18" charset="0"/>
                <a:ea typeface="微软雅黑" panose="020B0503020204020204" charset="-122"/>
              </a:rPr>
              <a:t>着丝粒分裂，还未形成子细胞</a:t>
            </a:r>
            <a:endParaRPr lang="zh-CN" altLang="en-US" sz="2800" b="1" dirty="0" smtClean="0">
              <a:solidFill>
                <a:srgbClr val="0070C0"/>
              </a:solidFill>
              <a:latin typeface="Times New Roman" panose="02020603050405020304" pitchFamily="18" charset="0"/>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2"/>
                                        </p:tgtEl>
                                        <p:attrNameLst>
                                          <p:attrName>style.visibility</p:attrName>
                                        </p:attrNameLst>
                                      </p:cBhvr>
                                      <p:to>
                                        <p:strVal val="visible"/>
                                      </p:to>
                                    </p:set>
                                    <p:animEffect transition="in" filter="wipe(left)">
                                      <p:cBhvr>
                                        <p:cTn id="7" dur="500"/>
                                        <p:tgtEl>
                                          <p:spTgt spid="1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13"/>
                                        </p:tgtEl>
                                        <p:attrNameLst>
                                          <p:attrName>style.visibility</p:attrName>
                                        </p:attrNameLst>
                                      </p:cBhvr>
                                      <p:to>
                                        <p:strVal val="visible"/>
                                      </p:to>
                                    </p:set>
                                    <p:animEffect transition="in" filter="wipe(up)">
                                      <p:cBhvr>
                                        <p:cTn id="12" dur="500"/>
                                        <p:tgtEl>
                                          <p:spTgt spid="1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4"/>
                                        </p:tgtEl>
                                        <p:attrNameLst>
                                          <p:attrName>style.visibility</p:attrName>
                                        </p:attrNameLst>
                                      </p:cBhvr>
                                      <p:to>
                                        <p:strVal val="visible"/>
                                      </p:to>
                                    </p:set>
                                    <p:animEffect transition="in" filter="wipe(left)">
                                      <p:cBhvr>
                                        <p:cTn id="17" dur="500"/>
                                        <p:tgtEl>
                                          <p:spTgt spid="1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wipe(down)">
                                      <p:cBhvr>
                                        <p:cTn id="22" dur="500"/>
                                        <p:tgtEl>
                                          <p:spTgt spid="3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16"/>
                                        </p:tgtEl>
                                        <p:attrNameLst>
                                          <p:attrName>style.visibility</p:attrName>
                                        </p:attrNameLst>
                                      </p:cBhvr>
                                      <p:to>
                                        <p:strVal val="visible"/>
                                      </p:to>
                                    </p:set>
                                    <p:animEffect transition="in" filter="wipe(left)">
                                      <p:cBhvr>
                                        <p:cTn id="27" dur="500"/>
                                        <p:tgtEl>
                                          <p:spTgt spid="11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118"/>
                                        </p:tgtEl>
                                        <p:attrNameLst>
                                          <p:attrName>style.visibility</p:attrName>
                                        </p:attrNameLst>
                                      </p:cBhvr>
                                      <p:to>
                                        <p:strVal val="visible"/>
                                      </p:to>
                                    </p:set>
                                    <p:animEffect transition="in" filter="wipe(up)">
                                      <p:cBhvr>
                                        <p:cTn id="32" dur="500"/>
                                        <p:tgtEl>
                                          <p:spTgt spid="11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6"/>
                                        </p:tgtEl>
                                        <p:attrNameLst>
                                          <p:attrName>style.visibility</p:attrName>
                                        </p:attrNameLst>
                                      </p:cBhvr>
                                      <p:to>
                                        <p:strVal val="visible"/>
                                      </p:to>
                                    </p:set>
                                    <p:animEffect transition="in" filter="fade">
                                      <p:cBhvr>
                                        <p:cTn id="37" dur="500"/>
                                        <p:tgtEl>
                                          <p:spTgt spid="56"/>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57"/>
                                        </p:tgtEl>
                                        <p:attrNameLst>
                                          <p:attrName>style.visibility</p:attrName>
                                        </p:attrNameLst>
                                      </p:cBhvr>
                                      <p:to>
                                        <p:strVal val="visible"/>
                                      </p:to>
                                    </p:set>
                                    <p:animEffect transition="in" filter="fade">
                                      <p:cBhvr>
                                        <p:cTn id="40" dur="500"/>
                                        <p:tgtEl>
                                          <p:spTgt spid="57"/>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8"/>
                                        </p:tgtEl>
                                        <p:attrNameLst>
                                          <p:attrName>style.visibility</p:attrName>
                                        </p:attrNameLst>
                                      </p:cBhvr>
                                      <p:to>
                                        <p:strVal val="visible"/>
                                      </p:to>
                                    </p:set>
                                    <p:anim calcmode="lin" valueType="num">
                                      <p:cBhvr additive="base">
                                        <p:cTn id="45" dur="500" fill="hold"/>
                                        <p:tgtEl>
                                          <p:spTgt spid="18"/>
                                        </p:tgtEl>
                                        <p:attrNameLst>
                                          <p:attrName>ppt_x</p:attrName>
                                        </p:attrNameLst>
                                      </p:cBhvr>
                                      <p:tavLst>
                                        <p:tav tm="0">
                                          <p:val>
                                            <p:strVal val="#ppt_x"/>
                                          </p:val>
                                        </p:tav>
                                        <p:tav tm="100000">
                                          <p:val>
                                            <p:strVal val="#ppt_x"/>
                                          </p:val>
                                        </p:tav>
                                      </p:tavLst>
                                    </p:anim>
                                    <p:anim calcmode="lin" valueType="num">
                                      <p:cBhvr additive="base">
                                        <p:cTn id="4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5"/>
                                        </p:tgtEl>
                                        <p:attrNameLst>
                                          <p:attrName>style.visibility</p:attrName>
                                        </p:attrNameLst>
                                      </p:cBhvr>
                                      <p:to>
                                        <p:strVal val="visible"/>
                                      </p:to>
                                    </p:set>
                                    <p:animEffect transition="in" filter="fade">
                                      <p:cBhvr>
                                        <p:cTn id="51" dur="500"/>
                                        <p:tgtEl>
                                          <p:spTgt spid="5"/>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6"/>
                                        </p:tgtEl>
                                        <p:attrNameLst>
                                          <p:attrName>style.visibility</p:attrName>
                                        </p:attrNameLst>
                                      </p:cBhvr>
                                      <p:to>
                                        <p:strVal val="visible"/>
                                      </p:to>
                                    </p:set>
                                    <p:animEffect transition="in" filter="fade">
                                      <p:cBhvr>
                                        <p:cTn id="54" dur="500"/>
                                        <p:tgtEl>
                                          <p:spTgt spid="6"/>
                                        </p:tgtEl>
                                      </p:cBhvr>
                                    </p:animEffect>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7"/>
                                        </p:tgtEl>
                                        <p:attrNameLst>
                                          <p:attrName>style.visibility</p:attrName>
                                        </p:attrNameLst>
                                      </p:cBhvr>
                                      <p:to>
                                        <p:strVal val="visible"/>
                                      </p:to>
                                    </p:set>
                                    <p:anim calcmode="lin" valueType="num">
                                      <p:cBhvr additive="base">
                                        <p:cTn id="59" dur="500" fill="hold"/>
                                        <p:tgtEl>
                                          <p:spTgt spid="7"/>
                                        </p:tgtEl>
                                        <p:attrNameLst>
                                          <p:attrName>ppt_x</p:attrName>
                                        </p:attrNameLst>
                                      </p:cBhvr>
                                      <p:tavLst>
                                        <p:tav tm="0">
                                          <p:val>
                                            <p:strVal val="#ppt_x"/>
                                          </p:val>
                                        </p:tav>
                                        <p:tav tm="100000">
                                          <p:val>
                                            <p:strVal val="#ppt_x"/>
                                          </p:val>
                                        </p:tav>
                                      </p:tavLst>
                                    </p:anim>
                                    <p:anim calcmode="lin" valueType="num">
                                      <p:cBhvr additive="base">
                                        <p:cTn id="6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 grpId="0" bldLvl="0" animBg="1"/>
      <p:bldP spid="113" grpId="0" bldLvl="0" animBg="1"/>
      <p:bldP spid="114" grpId="0" bldLvl="0" animBg="1"/>
      <p:bldP spid="116" grpId="0" bldLvl="0" animBg="1"/>
      <p:bldP spid="118" grpId="0" bldLvl="0" animBg="1"/>
      <p:bldP spid="33" grpId="0" bldLvl="0" animBg="1"/>
      <p:bldP spid="57" grpId="0"/>
      <p:bldP spid="18" grpId="0"/>
      <p:bldP spid="18" grpId="1"/>
      <p:bldP spid="6" grpId="0"/>
      <p:bldP spid="7" grpId="0"/>
      <p:bldP spid="7" grpId="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5" name="直线箭头连接符 84"/>
          <p:cNvCxnSpPr/>
          <p:nvPr>
            <p:custDataLst>
              <p:tags r:id="rId1"/>
            </p:custDataLst>
          </p:nvPr>
        </p:nvCxnSpPr>
        <p:spPr>
          <a:xfrm flipV="1">
            <a:off x="616287" y="4537550"/>
            <a:ext cx="11302998" cy="14754"/>
          </a:xfrm>
          <a:prstGeom prst="straightConnector1">
            <a:avLst/>
          </a:prstGeom>
          <a:ln>
            <a:solidFill>
              <a:schemeClr val="tx1"/>
            </a:solidFill>
            <a:headEnd type="none"/>
            <a:tailEnd type="stealth" w="lg" len="lg"/>
          </a:ln>
        </p:spPr>
        <p:style>
          <a:lnRef idx="1">
            <a:schemeClr val="accent1"/>
          </a:lnRef>
          <a:fillRef idx="0">
            <a:schemeClr val="accent1"/>
          </a:fillRef>
          <a:effectRef idx="0">
            <a:schemeClr val="accent1"/>
          </a:effectRef>
          <a:fontRef idx="minor">
            <a:schemeClr val="tx1"/>
          </a:fontRef>
        </p:style>
      </p:cxnSp>
      <p:cxnSp>
        <p:nvCxnSpPr>
          <p:cNvPr id="86" name="直线箭头连接符 85"/>
          <p:cNvCxnSpPr/>
          <p:nvPr>
            <p:custDataLst>
              <p:tags r:id="rId2"/>
            </p:custDataLst>
          </p:nvPr>
        </p:nvCxnSpPr>
        <p:spPr>
          <a:xfrm flipH="1" flipV="1">
            <a:off x="624947" y="1615426"/>
            <a:ext cx="0" cy="2929267"/>
          </a:xfrm>
          <a:prstGeom prst="straightConnector1">
            <a:avLst/>
          </a:prstGeom>
          <a:ln>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87" name="文本框 86"/>
          <p:cNvSpPr txBox="1"/>
          <p:nvPr>
            <p:custDataLst>
              <p:tags r:id="rId3"/>
            </p:custDataLst>
          </p:nvPr>
        </p:nvSpPr>
        <p:spPr>
          <a:xfrm>
            <a:off x="203496" y="4340235"/>
            <a:ext cx="364202" cy="523220"/>
          </a:xfrm>
          <a:prstGeom prst="rect">
            <a:avLst/>
          </a:prstGeom>
          <a:noFill/>
        </p:spPr>
        <p:txBody>
          <a:bodyPr wrap="none" rtlCol="0">
            <a:spAutoFit/>
          </a:bodyPr>
          <a:lstStyle/>
          <a:p>
            <a:r>
              <a:rPr kumimoji="1" lang="en-US" altLang="zh-CN" sz="2800" i="1">
                <a:solidFill>
                  <a:srgbClr val="5A514A"/>
                </a:solidFill>
                <a:latin typeface="Times" pitchFamily="2" charset="0"/>
                <a:ea typeface="微软雅黑" panose="020B0503020204020204" charset="-122"/>
              </a:rPr>
              <a:t>0</a:t>
            </a:r>
            <a:endParaRPr kumimoji="1" lang="zh-CN" altLang="en-US" sz="2800" i="1">
              <a:solidFill>
                <a:srgbClr val="5A514A"/>
              </a:solidFill>
              <a:latin typeface="Times" pitchFamily="2" charset="0"/>
              <a:ea typeface="微软雅黑" panose="020B0503020204020204" charset="-122"/>
            </a:endParaRPr>
          </a:p>
        </p:txBody>
      </p:sp>
      <p:sp>
        <p:nvSpPr>
          <p:cNvPr id="88" name="文本框 87"/>
          <p:cNvSpPr txBox="1"/>
          <p:nvPr>
            <p:custDataLst>
              <p:tags r:id="rId4"/>
            </p:custDataLst>
          </p:nvPr>
        </p:nvSpPr>
        <p:spPr>
          <a:xfrm>
            <a:off x="122591" y="3048321"/>
            <a:ext cx="543739" cy="523220"/>
          </a:xfrm>
          <a:prstGeom prst="rect">
            <a:avLst/>
          </a:prstGeom>
          <a:noFill/>
        </p:spPr>
        <p:txBody>
          <a:bodyPr wrap="none" rtlCol="0">
            <a:spAutoFit/>
          </a:bodyPr>
          <a:lstStyle/>
          <a:p>
            <a:r>
              <a:rPr kumimoji="1" lang="en-US" altLang="zh-CN" sz="2800" i="1">
                <a:solidFill>
                  <a:srgbClr val="5A514A"/>
                </a:solidFill>
                <a:latin typeface="Times" pitchFamily="2" charset="0"/>
                <a:ea typeface="微软雅黑" panose="020B0503020204020204" charset="-122"/>
              </a:rPr>
              <a:t>2n</a:t>
            </a:r>
            <a:endParaRPr kumimoji="1" lang="zh-CN" altLang="en-US" sz="2800" i="1">
              <a:solidFill>
                <a:srgbClr val="5A514A"/>
              </a:solidFill>
              <a:latin typeface="Times" pitchFamily="2" charset="0"/>
              <a:ea typeface="微软雅黑" panose="020B0503020204020204" charset="-122"/>
            </a:endParaRPr>
          </a:p>
        </p:txBody>
      </p:sp>
      <p:sp>
        <p:nvSpPr>
          <p:cNvPr id="89" name="文本框 88"/>
          <p:cNvSpPr txBox="1"/>
          <p:nvPr>
            <p:custDataLst>
              <p:tags r:id="rId5"/>
            </p:custDataLst>
          </p:nvPr>
        </p:nvSpPr>
        <p:spPr>
          <a:xfrm>
            <a:off x="122590" y="1740259"/>
            <a:ext cx="543739" cy="523220"/>
          </a:xfrm>
          <a:prstGeom prst="rect">
            <a:avLst/>
          </a:prstGeom>
          <a:noFill/>
        </p:spPr>
        <p:txBody>
          <a:bodyPr wrap="none" rtlCol="0">
            <a:spAutoFit/>
          </a:bodyPr>
          <a:lstStyle/>
          <a:p>
            <a:r>
              <a:rPr kumimoji="1" lang="en-US" altLang="zh-CN" sz="2800" i="1">
                <a:solidFill>
                  <a:srgbClr val="5A514A"/>
                </a:solidFill>
                <a:latin typeface="Times" pitchFamily="2" charset="0"/>
                <a:ea typeface="微软雅黑" panose="020B0503020204020204" charset="-122"/>
              </a:rPr>
              <a:t>4n</a:t>
            </a:r>
            <a:endParaRPr kumimoji="1" lang="zh-CN" altLang="en-US" sz="2800" i="1">
              <a:solidFill>
                <a:srgbClr val="5A514A"/>
              </a:solidFill>
              <a:latin typeface="Times" pitchFamily="2" charset="0"/>
              <a:ea typeface="微软雅黑" panose="020B0503020204020204" charset="-122"/>
            </a:endParaRPr>
          </a:p>
        </p:txBody>
      </p:sp>
      <p:sp>
        <p:nvSpPr>
          <p:cNvPr id="90" name="矩形 89"/>
          <p:cNvSpPr/>
          <p:nvPr>
            <p:custDataLst>
              <p:tags r:id="rId6"/>
            </p:custDataLst>
          </p:nvPr>
        </p:nvSpPr>
        <p:spPr>
          <a:xfrm>
            <a:off x="6014857" y="4630761"/>
            <a:ext cx="1125205" cy="1403846"/>
          </a:xfrm>
          <a:prstGeom prst="rect">
            <a:avLst/>
          </a:prstGeom>
          <a:solidFill>
            <a:schemeClr val="accent1">
              <a:lumMod val="60000"/>
              <a:lumOff val="40000"/>
            </a:schemeClr>
          </a:solidFill>
          <a:ln>
            <a:solidFill>
              <a:srgbClr val="5A51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2800" b="1">
                <a:solidFill>
                  <a:srgbClr val="5A514A"/>
                </a:solidFill>
                <a:latin typeface="Yuanti SC" panose="02010600040101010101" pitchFamily="2" charset="-122"/>
                <a:ea typeface="Yuanti SC" panose="02010600040101010101" pitchFamily="2" charset="-122"/>
              </a:rPr>
              <a:t>               减</a:t>
            </a:r>
            <a:r>
              <a:rPr kumimoji="1" lang="en-US" altLang="zh-CN" sz="2800">
                <a:solidFill>
                  <a:srgbClr val="5A514A"/>
                </a:solidFill>
                <a:latin typeface="Times" pitchFamily="2" charset="0"/>
                <a:ea typeface="Yuanti SC" panose="02010600040101010101" pitchFamily="2" charset="-122"/>
              </a:rPr>
              <a:t>Ⅰ</a:t>
            </a:r>
            <a:endParaRPr kumimoji="1" lang="en-US" altLang="zh-CN" sz="2800">
              <a:solidFill>
                <a:srgbClr val="5A514A"/>
              </a:solidFill>
              <a:latin typeface="Times" pitchFamily="2" charset="0"/>
              <a:ea typeface="Yuanti SC" panose="02010600040101010101" pitchFamily="2" charset="-122"/>
            </a:endParaRPr>
          </a:p>
          <a:p>
            <a:pPr algn="ctr"/>
            <a:r>
              <a:rPr kumimoji="1" lang="zh-CN" altLang="en-GB" sz="2800" b="1">
                <a:solidFill>
                  <a:srgbClr val="5A514A"/>
                </a:solidFill>
                <a:latin typeface="Yuanti SC" panose="02010600040101010101" pitchFamily="2" charset="-122"/>
                <a:ea typeface="Yuanti SC" panose="02010600040101010101" pitchFamily="2" charset="-122"/>
              </a:rPr>
              <a:t>末</a:t>
            </a:r>
            <a:endParaRPr kumimoji="1" lang="en-US" altLang="zh-CN" sz="2800" b="1">
              <a:solidFill>
                <a:srgbClr val="5A514A"/>
              </a:solidFill>
              <a:latin typeface="Yuanti SC" panose="02010600040101010101" pitchFamily="2" charset="-122"/>
              <a:ea typeface="Yuanti SC" panose="02010600040101010101" pitchFamily="2" charset="-122"/>
            </a:endParaRPr>
          </a:p>
        </p:txBody>
      </p:sp>
      <p:sp>
        <p:nvSpPr>
          <p:cNvPr id="91" name="矩形 90"/>
          <p:cNvSpPr/>
          <p:nvPr>
            <p:custDataLst>
              <p:tags r:id="rId7"/>
            </p:custDataLst>
          </p:nvPr>
        </p:nvSpPr>
        <p:spPr>
          <a:xfrm>
            <a:off x="4900432" y="4630761"/>
            <a:ext cx="1114426" cy="1403846"/>
          </a:xfrm>
          <a:prstGeom prst="rect">
            <a:avLst/>
          </a:prstGeom>
          <a:solidFill>
            <a:schemeClr val="accent6">
              <a:lumMod val="60000"/>
              <a:lumOff val="40000"/>
            </a:schemeClr>
          </a:solidFill>
          <a:ln>
            <a:solidFill>
              <a:srgbClr val="5A51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2800" b="1">
                <a:solidFill>
                  <a:srgbClr val="5A514A"/>
                </a:solidFill>
                <a:latin typeface="Yuanti SC" panose="02010600040101010101" pitchFamily="2" charset="-122"/>
                <a:ea typeface="Yuanti SC" panose="02010600040101010101" pitchFamily="2" charset="-122"/>
              </a:rPr>
              <a:t>        减</a:t>
            </a:r>
            <a:r>
              <a:rPr kumimoji="1" lang="en-US" altLang="zh-CN" sz="2800">
                <a:solidFill>
                  <a:srgbClr val="5A514A"/>
                </a:solidFill>
                <a:latin typeface="Times" pitchFamily="2" charset="0"/>
                <a:ea typeface="Yuanti SC" panose="02010600040101010101" pitchFamily="2" charset="-122"/>
              </a:rPr>
              <a:t>Ⅰ</a:t>
            </a:r>
            <a:endParaRPr kumimoji="1" lang="en-US" altLang="zh-CN" sz="2800">
              <a:solidFill>
                <a:srgbClr val="5A514A"/>
              </a:solidFill>
              <a:latin typeface="Times" pitchFamily="2" charset="0"/>
              <a:ea typeface="Yuanti SC" panose="02010600040101010101" pitchFamily="2" charset="-122"/>
            </a:endParaRPr>
          </a:p>
          <a:p>
            <a:pPr algn="ctr"/>
            <a:r>
              <a:rPr kumimoji="1" lang="zh-CN" altLang="en-US" sz="2800" b="1">
                <a:solidFill>
                  <a:srgbClr val="5A514A"/>
                </a:solidFill>
                <a:latin typeface="Yuanti SC" panose="02010600040101010101" pitchFamily="2" charset="-122"/>
                <a:ea typeface="Yuanti SC" panose="02010600040101010101" pitchFamily="2" charset="-122"/>
              </a:rPr>
              <a:t>后</a:t>
            </a:r>
            <a:endParaRPr kumimoji="1" lang="zh-CN" altLang="en-US" sz="2800" b="1">
              <a:solidFill>
                <a:srgbClr val="5A514A"/>
              </a:solidFill>
              <a:latin typeface="Yuanti SC" panose="02010600040101010101" pitchFamily="2" charset="-122"/>
              <a:ea typeface="Yuanti SC" panose="02010600040101010101" pitchFamily="2" charset="-122"/>
            </a:endParaRPr>
          </a:p>
        </p:txBody>
      </p:sp>
      <p:sp>
        <p:nvSpPr>
          <p:cNvPr id="92" name="矩形 91"/>
          <p:cNvSpPr/>
          <p:nvPr>
            <p:custDataLst>
              <p:tags r:id="rId8"/>
            </p:custDataLst>
          </p:nvPr>
        </p:nvSpPr>
        <p:spPr>
          <a:xfrm>
            <a:off x="3759186" y="4630761"/>
            <a:ext cx="1128713" cy="1403846"/>
          </a:xfrm>
          <a:prstGeom prst="rect">
            <a:avLst/>
          </a:prstGeom>
          <a:solidFill>
            <a:schemeClr val="accent4">
              <a:lumMod val="60000"/>
              <a:lumOff val="40000"/>
            </a:schemeClr>
          </a:solidFill>
          <a:ln>
            <a:solidFill>
              <a:srgbClr val="5A51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2800" b="1">
                <a:solidFill>
                  <a:srgbClr val="5A514A"/>
                </a:solidFill>
                <a:latin typeface="Yuanti SC" panose="02010600040101010101" pitchFamily="2" charset="-122"/>
                <a:ea typeface="Yuanti SC" panose="02010600040101010101" pitchFamily="2" charset="-122"/>
              </a:rPr>
              <a:t>                减</a:t>
            </a:r>
            <a:r>
              <a:rPr kumimoji="1" lang="en-US" altLang="zh-CN" sz="2800">
                <a:solidFill>
                  <a:srgbClr val="5A514A"/>
                </a:solidFill>
                <a:latin typeface="Times" pitchFamily="2" charset="0"/>
                <a:ea typeface="Yuanti SC" panose="02010600040101010101" pitchFamily="2" charset="-122"/>
              </a:rPr>
              <a:t>Ⅰ</a:t>
            </a:r>
            <a:endParaRPr kumimoji="1" lang="en-US" altLang="zh-CN" sz="2800">
              <a:solidFill>
                <a:srgbClr val="5A514A"/>
              </a:solidFill>
              <a:latin typeface="Times" pitchFamily="2" charset="0"/>
              <a:ea typeface="Yuanti SC" panose="02010600040101010101" pitchFamily="2" charset="-122"/>
            </a:endParaRPr>
          </a:p>
          <a:p>
            <a:pPr algn="ctr"/>
            <a:r>
              <a:rPr kumimoji="1" lang="zh-CN" altLang="en-US" sz="2800" b="1">
                <a:solidFill>
                  <a:srgbClr val="5A514A"/>
                </a:solidFill>
                <a:latin typeface="Yuanti SC" panose="02010600040101010101" pitchFamily="2" charset="-122"/>
                <a:ea typeface="Yuanti SC" panose="02010600040101010101" pitchFamily="2" charset="-122"/>
              </a:rPr>
              <a:t>中</a:t>
            </a:r>
            <a:endParaRPr kumimoji="1" lang="zh-CN" altLang="en-US" sz="2800" b="1">
              <a:solidFill>
                <a:srgbClr val="5A514A"/>
              </a:solidFill>
              <a:latin typeface="Yuanti SC" panose="02010600040101010101" pitchFamily="2" charset="-122"/>
              <a:ea typeface="Yuanti SC" panose="02010600040101010101" pitchFamily="2" charset="-122"/>
            </a:endParaRPr>
          </a:p>
        </p:txBody>
      </p:sp>
      <p:sp>
        <p:nvSpPr>
          <p:cNvPr id="93" name="矩形 92"/>
          <p:cNvSpPr/>
          <p:nvPr>
            <p:custDataLst>
              <p:tags r:id="rId9"/>
            </p:custDataLst>
          </p:nvPr>
        </p:nvSpPr>
        <p:spPr>
          <a:xfrm>
            <a:off x="2644761" y="4630763"/>
            <a:ext cx="1128714" cy="1403846"/>
          </a:xfrm>
          <a:prstGeom prst="rect">
            <a:avLst/>
          </a:prstGeom>
          <a:solidFill>
            <a:srgbClr val="FF7E79"/>
          </a:solidFill>
          <a:ln>
            <a:solidFill>
              <a:srgbClr val="5A51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2800" b="1">
                <a:solidFill>
                  <a:srgbClr val="5A514A"/>
                </a:solidFill>
                <a:latin typeface="Yuanti SC" panose="02010600040101010101" pitchFamily="2" charset="-122"/>
                <a:ea typeface="Yuanti SC" panose="02010600040101010101" pitchFamily="2" charset="-122"/>
              </a:rPr>
              <a:t>                  减</a:t>
            </a:r>
            <a:r>
              <a:rPr kumimoji="1" lang="en-US" altLang="zh-CN" sz="2800">
                <a:solidFill>
                  <a:srgbClr val="5A514A"/>
                </a:solidFill>
                <a:latin typeface="Times" pitchFamily="2" charset="0"/>
                <a:ea typeface="Yuanti SC" panose="02010600040101010101" pitchFamily="2" charset="-122"/>
              </a:rPr>
              <a:t>Ⅰ</a:t>
            </a:r>
            <a:endParaRPr kumimoji="1" lang="en-US" altLang="zh-CN" sz="2800">
              <a:solidFill>
                <a:srgbClr val="5A514A"/>
              </a:solidFill>
              <a:latin typeface="Times" pitchFamily="2" charset="0"/>
              <a:ea typeface="Yuanti SC" panose="02010600040101010101" pitchFamily="2" charset="-122"/>
            </a:endParaRPr>
          </a:p>
          <a:p>
            <a:pPr algn="ctr"/>
            <a:r>
              <a:rPr kumimoji="1" lang="zh-CN" altLang="en-US" sz="2800" b="1">
                <a:solidFill>
                  <a:srgbClr val="5A514A"/>
                </a:solidFill>
                <a:latin typeface="Yuanti SC" panose="02010600040101010101" pitchFamily="2" charset="-122"/>
                <a:ea typeface="Yuanti SC" panose="02010600040101010101" pitchFamily="2" charset="-122"/>
              </a:rPr>
              <a:t>前</a:t>
            </a:r>
            <a:endParaRPr kumimoji="1" lang="zh-CN" altLang="en-US" sz="2800" b="1">
              <a:solidFill>
                <a:srgbClr val="5A514A"/>
              </a:solidFill>
              <a:latin typeface="Yuanti SC" panose="02010600040101010101" pitchFamily="2" charset="-122"/>
              <a:ea typeface="Yuanti SC" panose="02010600040101010101" pitchFamily="2" charset="-122"/>
            </a:endParaRPr>
          </a:p>
        </p:txBody>
      </p:sp>
      <p:sp>
        <p:nvSpPr>
          <p:cNvPr id="94" name="矩形 93"/>
          <p:cNvSpPr/>
          <p:nvPr>
            <p:custDataLst>
              <p:tags r:id="rId10"/>
            </p:custDataLst>
          </p:nvPr>
        </p:nvSpPr>
        <p:spPr>
          <a:xfrm>
            <a:off x="627517" y="4630762"/>
            <a:ext cx="2019431" cy="1403845"/>
          </a:xfrm>
          <a:prstGeom prst="rect">
            <a:avLst/>
          </a:prstGeom>
          <a:solidFill>
            <a:schemeClr val="bg2"/>
          </a:solidFill>
          <a:ln>
            <a:solidFill>
              <a:srgbClr val="5A51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zh-CN" sz="2800" b="1">
              <a:solidFill>
                <a:srgbClr val="5A514A"/>
              </a:solidFill>
              <a:latin typeface="Yuanti SC" panose="02010600040101010101" pitchFamily="2" charset="-122"/>
              <a:ea typeface="Yuanti SC" panose="02010600040101010101" pitchFamily="2" charset="-122"/>
            </a:endParaRPr>
          </a:p>
          <a:p>
            <a:pPr algn="ctr"/>
            <a:r>
              <a:rPr kumimoji="1" lang="zh-CN" altLang="en-US" sz="2800" b="1">
                <a:solidFill>
                  <a:srgbClr val="5A514A"/>
                </a:solidFill>
                <a:latin typeface="Yuanti SC" panose="02010600040101010101" pitchFamily="2" charset="-122"/>
                <a:ea typeface="Yuanti SC" panose="02010600040101010101" pitchFamily="2" charset="-122"/>
              </a:rPr>
              <a:t>间期</a:t>
            </a:r>
            <a:endParaRPr kumimoji="1" lang="zh-CN" altLang="en-US" sz="2800" b="1">
              <a:solidFill>
                <a:srgbClr val="5A514A"/>
              </a:solidFill>
              <a:latin typeface="Yuanti SC" panose="02010600040101010101" pitchFamily="2" charset="-122"/>
              <a:ea typeface="Yuanti SC" panose="02010600040101010101" pitchFamily="2" charset="-122"/>
            </a:endParaRPr>
          </a:p>
        </p:txBody>
      </p:sp>
      <p:sp>
        <p:nvSpPr>
          <p:cNvPr id="102" name="文本框 101"/>
          <p:cNvSpPr txBox="1"/>
          <p:nvPr>
            <p:custDataLst>
              <p:tags r:id="rId11"/>
            </p:custDataLst>
          </p:nvPr>
        </p:nvSpPr>
        <p:spPr>
          <a:xfrm>
            <a:off x="202800" y="3681395"/>
            <a:ext cx="364202" cy="523220"/>
          </a:xfrm>
          <a:prstGeom prst="rect">
            <a:avLst/>
          </a:prstGeom>
          <a:noFill/>
        </p:spPr>
        <p:txBody>
          <a:bodyPr wrap="none" rtlCol="0">
            <a:spAutoFit/>
          </a:bodyPr>
          <a:lstStyle/>
          <a:p>
            <a:r>
              <a:rPr kumimoji="1" lang="en-US" altLang="zh-CN" sz="2800" i="1">
                <a:solidFill>
                  <a:srgbClr val="5A514A"/>
                </a:solidFill>
                <a:latin typeface="Times" pitchFamily="2" charset="0"/>
                <a:ea typeface="微软雅黑" panose="020B0503020204020204" charset="-122"/>
              </a:rPr>
              <a:t>n</a:t>
            </a:r>
            <a:endParaRPr kumimoji="1" lang="zh-CN" altLang="en-US" sz="2800" i="1">
              <a:solidFill>
                <a:srgbClr val="5A514A"/>
              </a:solidFill>
              <a:latin typeface="Times" pitchFamily="2" charset="0"/>
              <a:ea typeface="微软雅黑" panose="020B0503020204020204" charset="-122"/>
            </a:endParaRPr>
          </a:p>
        </p:txBody>
      </p:sp>
      <p:sp>
        <p:nvSpPr>
          <p:cNvPr id="103" name="矩形 102"/>
          <p:cNvSpPr/>
          <p:nvPr>
            <p:custDataLst>
              <p:tags r:id="rId12"/>
            </p:custDataLst>
          </p:nvPr>
        </p:nvSpPr>
        <p:spPr>
          <a:xfrm>
            <a:off x="10513923" y="4630759"/>
            <a:ext cx="1125205" cy="1403846"/>
          </a:xfrm>
          <a:prstGeom prst="rect">
            <a:avLst/>
          </a:prstGeom>
          <a:solidFill>
            <a:schemeClr val="accent1">
              <a:lumMod val="60000"/>
              <a:lumOff val="40000"/>
            </a:schemeClr>
          </a:solidFill>
          <a:ln>
            <a:solidFill>
              <a:srgbClr val="5A51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2800" b="1">
                <a:solidFill>
                  <a:srgbClr val="5A514A"/>
                </a:solidFill>
                <a:latin typeface="Yuanti SC" panose="02010600040101010101" pitchFamily="2" charset="-122"/>
                <a:ea typeface="Yuanti SC" panose="02010600040101010101" pitchFamily="2" charset="-122"/>
              </a:rPr>
              <a:t>               减</a:t>
            </a:r>
            <a:r>
              <a:rPr kumimoji="1" lang="en-US" altLang="zh-CN" sz="2800">
                <a:solidFill>
                  <a:srgbClr val="5A514A"/>
                </a:solidFill>
                <a:latin typeface="Times" pitchFamily="2" charset="0"/>
                <a:ea typeface="Yuanti SC" panose="02010600040101010101" pitchFamily="2" charset="-122"/>
              </a:rPr>
              <a:t>Ⅰ Ⅰ</a:t>
            </a:r>
            <a:endParaRPr kumimoji="1" lang="en-US" altLang="zh-CN" sz="2800">
              <a:solidFill>
                <a:srgbClr val="5A514A"/>
              </a:solidFill>
              <a:latin typeface="Times" pitchFamily="2" charset="0"/>
              <a:ea typeface="Yuanti SC" panose="02010600040101010101" pitchFamily="2" charset="-122"/>
            </a:endParaRPr>
          </a:p>
          <a:p>
            <a:pPr algn="ctr"/>
            <a:r>
              <a:rPr kumimoji="1" lang="zh-CN" altLang="en-GB" sz="2800" b="1">
                <a:solidFill>
                  <a:srgbClr val="5A514A"/>
                </a:solidFill>
                <a:latin typeface="Yuanti SC" panose="02010600040101010101" pitchFamily="2" charset="-122"/>
                <a:ea typeface="Yuanti SC" panose="02010600040101010101" pitchFamily="2" charset="-122"/>
              </a:rPr>
              <a:t>末</a:t>
            </a:r>
            <a:endParaRPr kumimoji="1" lang="en-US" altLang="zh-CN" sz="2800" b="1">
              <a:solidFill>
                <a:srgbClr val="5A514A"/>
              </a:solidFill>
              <a:latin typeface="Yuanti SC" panose="02010600040101010101" pitchFamily="2" charset="-122"/>
              <a:ea typeface="Yuanti SC" panose="02010600040101010101" pitchFamily="2" charset="-122"/>
            </a:endParaRPr>
          </a:p>
        </p:txBody>
      </p:sp>
      <p:sp>
        <p:nvSpPr>
          <p:cNvPr id="104" name="矩形 103"/>
          <p:cNvSpPr/>
          <p:nvPr>
            <p:custDataLst>
              <p:tags r:id="rId13"/>
            </p:custDataLst>
          </p:nvPr>
        </p:nvSpPr>
        <p:spPr>
          <a:xfrm>
            <a:off x="9399498" y="4630759"/>
            <a:ext cx="1114426" cy="1403846"/>
          </a:xfrm>
          <a:prstGeom prst="rect">
            <a:avLst/>
          </a:prstGeom>
          <a:solidFill>
            <a:schemeClr val="accent6">
              <a:lumMod val="60000"/>
              <a:lumOff val="40000"/>
            </a:schemeClr>
          </a:solidFill>
          <a:ln>
            <a:solidFill>
              <a:srgbClr val="5A51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2800" b="1">
                <a:solidFill>
                  <a:srgbClr val="5A514A"/>
                </a:solidFill>
                <a:latin typeface="Yuanti SC" panose="02010600040101010101" pitchFamily="2" charset="-122"/>
                <a:ea typeface="Yuanti SC" panose="02010600040101010101" pitchFamily="2" charset="-122"/>
              </a:rPr>
              <a:t>        减</a:t>
            </a:r>
            <a:r>
              <a:rPr kumimoji="1" lang="en-US" altLang="zh-CN" sz="2800">
                <a:solidFill>
                  <a:srgbClr val="5A514A"/>
                </a:solidFill>
                <a:latin typeface="Times" pitchFamily="2" charset="0"/>
                <a:ea typeface="Yuanti SC" panose="02010600040101010101" pitchFamily="2" charset="-122"/>
              </a:rPr>
              <a:t>Ⅰ Ⅰ</a:t>
            </a:r>
            <a:endParaRPr kumimoji="1" lang="en-US" altLang="zh-CN" sz="2800">
              <a:solidFill>
                <a:srgbClr val="5A514A"/>
              </a:solidFill>
              <a:latin typeface="Times" pitchFamily="2" charset="0"/>
              <a:ea typeface="Yuanti SC" panose="02010600040101010101" pitchFamily="2" charset="-122"/>
            </a:endParaRPr>
          </a:p>
          <a:p>
            <a:pPr algn="ctr"/>
            <a:r>
              <a:rPr kumimoji="1" lang="zh-CN" altLang="en-US" sz="2800" b="1">
                <a:solidFill>
                  <a:srgbClr val="5A514A"/>
                </a:solidFill>
                <a:latin typeface="Yuanti SC" panose="02010600040101010101" pitchFamily="2" charset="-122"/>
                <a:ea typeface="Yuanti SC" panose="02010600040101010101" pitchFamily="2" charset="-122"/>
              </a:rPr>
              <a:t>后</a:t>
            </a:r>
            <a:endParaRPr kumimoji="1" lang="zh-CN" altLang="en-US" sz="2800" b="1">
              <a:solidFill>
                <a:srgbClr val="5A514A"/>
              </a:solidFill>
              <a:latin typeface="Yuanti SC" panose="02010600040101010101" pitchFamily="2" charset="-122"/>
              <a:ea typeface="Yuanti SC" panose="02010600040101010101" pitchFamily="2" charset="-122"/>
            </a:endParaRPr>
          </a:p>
        </p:txBody>
      </p:sp>
      <p:sp>
        <p:nvSpPr>
          <p:cNvPr id="105" name="矩形 104"/>
          <p:cNvSpPr/>
          <p:nvPr>
            <p:custDataLst>
              <p:tags r:id="rId14"/>
            </p:custDataLst>
          </p:nvPr>
        </p:nvSpPr>
        <p:spPr>
          <a:xfrm>
            <a:off x="8274294" y="4630759"/>
            <a:ext cx="1128713" cy="1403846"/>
          </a:xfrm>
          <a:prstGeom prst="rect">
            <a:avLst/>
          </a:prstGeom>
          <a:solidFill>
            <a:schemeClr val="accent4">
              <a:lumMod val="60000"/>
              <a:lumOff val="40000"/>
            </a:schemeClr>
          </a:solidFill>
          <a:ln>
            <a:solidFill>
              <a:srgbClr val="5A51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2800" b="1">
                <a:solidFill>
                  <a:srgbClr val="5A514A"/>
                </a:solidFill>
                <a:latin typeface="Yuanti SC" panose="02010600040101010101" pitchFamily="2" charset="-122"/>
                <a:ea typeface="Yuanti SC" panose="02010600040101010101" pitchFamily="2" charset="-122"/>
              </a:rPr>
              <a:t>                减</a:t>
            </a:r>
            <a:r>
              <a:rPr kumimoji="1" lang="en-US" altLang="zh-CN" sz="2800">
                <a:solidFill>
                  <a:srgbClr val="5A514A"/>
                </a:solidFill>
                <a:latin typeface="Times" pitchFamily="2" charset="0"/>
                <a:ea typeface="Yuanti SC" panose="02010600040101010101" pitchFamily="2" charset="-122"/>
              </a:rPr>
              <a:t>Ⅰ Ⅰ</a:t>
            </a:r>
            <a:endParaRPr kumimoji="1" lang="en-US" altLang="zh-CN" sz="2800">
              <a:solidFill>
                <a:srgbClr val="5A514A"/>
              </a:solidFill>
              <a:latin typeface="Times" pitchFamily="2" charset="0"/>
              <a:ea typeface="Yuanti SC" panose="02010600040101010101" pitchFamily="2" charset="-122"/>
            </a:endParaRPr>
          </a:p>
          <a:p>
            <a:pPr algn="ctr"/>
            <a:r>
              <a:rPr kumimoji="1" lang="zh-CN" altLang="en-US" sz="2800" b="1">
                <a:solidFill>
                  <a:srgbClr val="5A514A"/>
                </a:solidFill>
                <a:latin typeface="Yuanti SC" panose="02010600040101010101" pitchFamily="2" charset="-122"/>
                <a:ea typeface="Yuanti SC" panose="02010600040101010101" pitchFamily="2" charset="-122"/>
              </a:rPr>
              <a:t>中</a:t>
            </a:r>
            <a:endParaRPr kumimoji="1" lang="zh-CN" altLang="en-US" sz="2800" b="1">
              <a:solidFill>
                <a:srgbClr val="5A514A"/>
              </a:solidFill>
              <a:latin typeface="Yuanti SC" panose="02010600040101010101" pitchFamily="2" charset="-122"/>
              <a:ea typeface="Yuanti SC" panose="02010600040101010101" pitchFamily="2" charset="-122"/>
            </a:endParaRPr>
          </a:p>
        </p:txBody>
      </p:sp>
      <p:sp>
        <p:nvSpPr>
          <p:cNvPr id="106" name="矩形 105"/>
          <p:cNvSpPr/>
          <p:nvPr>
            <p:custDataLst>
              <p:tags r:id="rId15"/>
            </p:custDataLst>
          </p:nvPr>
        </p:nvSpPr>
        <p:spPr>
          <a:xfrm>
            <a:off x="7143827" y="4630761"/>
            <a:ext cx="1128714" cy="1403846"/>
          </a:xfrm>
          <a:prstGeom prst="rect">
            <a:avLst/>
          </a:prstGeom>
          <a:solidFill>
            <a:srgbClr val="FF7E79"/>
          </a:solidFill>
          <a:ln>
            <a:solidFill>
              <a:srgbClr val="5A51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2800" b="1">
                <a:solidFill>
                  <a:srgbClr val="5A514A"/>
                </a:solidFill>
                <a:latin typeface="Yuanti SC" panose="02010600040101010101" pitchFamily="2" charset="-122"/>
                <a:ea typeface="Yuanti SC" panose="02010600040101010101" pitchFamily="2" charset="-122"/>
              </a:rPr>
              <a:t>                     减</a:t>
            </a:r>
            <a:r>
              <a:rPr kumimoji="1" lang="en-US" altLang="zh-CN" sz="2800">
                <a:solidFill>
                  <a:srgbClr val="5A514A"/>
                </a:solidFill>
                <a:latin typeface="Times" pitchFamily="2" charset="0"/>
                <a:ea typeface="Yuanti SC" panose="02010600040101010101" pitchFamily="2" charset="-122"/>
              </a:rPr>
              <a:t>Ⅰ Ⅰ</a:t>
            </a:r>
            <a:r>
              <a:rPr kumimoji="1" lang="zh-CN" altLang="en-US" sz="2800" b="1">
                <a:solidFill>
                  <a:srgbClr val="5A514A"/>
                </a:solidFill>
                <a:latin typeface="Yuanti SC" panose="02010600040101010101" pitchFamily="2" charset="-122"/>
                <a:ea typeface="Yuanti SC" panose="02010600040101010101" pitchFamily="2" charset="-122"/>
              </a:rPr>
              <a:t>前</a:t>
            </a:r>
            <a:endParaRPr kumimoji="1" lang="zh-CN" altLang="en-US" sz="2800" b="1">
              <a:solidFill>
                <a:srgbClr val="5A514A"/>
              </a:solidFill>
              <a:latin typeface="Yuanti SC" panose="02010600040101010101" pitchFamily="2" charset="-122"/>
              <a:ea typeface="Yuanti SC" panose="02010600040101010101" pitchFamily="2" charset="-122"/>
            </a:endParaRPr>
          </a:p>
        </p:txBody>
      </p:sp>
      <p:sp>
        <p:nvSpPr>
          <p:cNvPr id="109" name="Line 7"/>
          <p:cNvSpPr>
            <a:spLocks noChangeShapeType="1"/>
          </p:cNvSpPr>
          <p:nvPr>
            <p:custDataLst>
              <p:tags r:id="rId16"/>
            </p:custDataLst>
          </p:nvPr>
        </p:nvSpPr>
        <p:spPr bwMode="auto">
          <a:xfrm flipV="1">
            <a:off x="2183130" y="1976120"/>
            <a:ext cx="4930775" cy="36000"/>
          </a:xfrm>
          <a:prstGeom prst="line">
            <a:avLst/>
          </a:prstGeom>
          <a:ln w="38100">
            <a:solidFill>
              <a:srgbClr val="FF7E79"/>
            </a:solidFill>
          </a:ln>
        </p:spPr>
        <p:style>
          <a:lnRef idx="3">
            <a:schemeClr val="accent1"/>
          </a:lnRef>
          <a:fillRef idx="0">
            <a:schemeClr val="accent1"/>
          </a:fillRef>
          <a:effectRef idx="2">
            <a:schemeClr val="accent1"/>
          </a:effectRef>
          <a:fontRef idx="minor">
            <a:schemeClr val="tx1"/>
          </a:fontRef>
        </p:style>
        <p:txBody>
          <a:bodyPr wrap="square">
            <a:noAutofit/>
          </a:bodyPr>
          <a:lstStyle/>
          <a:p>
            <a:pPr>
              <a:defRPr/>
            </a:pPr>
            <a:endParaRPr lang="zh-CN" altLang="en-US">
              <a:ln w="0"/>
              <a:solidFill>
                <a:srgbClr val="5A514A"/>
              </a:solidFill>
              <a:effectLst>
                <a:outerShdw blurRad="38100" dist="19050" dir="2700000" algn="tl" rotWithShape="0">
                  <a:schemeClr val="dk1">
                    <a:alpha val="40000"/>
                  </a:schemeClr>
                </a:outerShdw>
              </a:effectLst>
              <a:latin typeface="Times" pitchFamily="2" charset="0"/>
              <a:ea typeface="微软雅黑" panose="020B0503020204020204" charset="-122"/>
            </a:endParaRPr>
          </a:p>
        </p:txBody>
      </p:sp>
      <p:sp>
        <p:nvSpPr>
          <p:cNvPr id="110" name="Line 7"/>
          <p:cNvSpPr>
            <a:spLocks noChangeShapeType="1"/>
          </p:cNvSpPr>
          <p:nvPr>
            <p:custDataLst>
              <p:tags r:id="rId17"/>
            </p:custDataLst>
          </p:nvPr>
        </p:nvSpPr>
        <p:spPr bwMode="auto">
          <a:xfrm flipH="1">
            <a:off x="7089426" y="1976592"/>
            <a:ext cx="16480" cy="1405528"/>
          </a:xfrm>
          <a:prstGeom prst="line">
            <a:avLst/>
          </a:prstGeom>
          <a:ln w="38100">
            <a:solidFill>
              <a:srgbClr val="FF7E79"/>
            </a:solidFill>
          </a:ln>
        </p:spPr>
        <p:style>
          <a:lnRef idx="3">
            <a:schemeClr val="accent1"/>
          </a:lnRef>
          <a:fillRef idx="0">
            <a:schemeClr val="accent1"/>
          </a:fillRef>
          <a:effectRef idx="2">
            <a:schemeClr val="accent1"/>
          </a:effectRef>
          <a:fontRef idx="minor">
            <a:schemeClr val="tx1"/>
          </a:fontRef>
        </p:style>
        <p:txBody>
          <a:bodyPr wrap="square">
            <a:spAutoFit/>
          </a:bodyPr>
          <a:lstStyle/>
          <a:p>
            <a:pPr>
              <a:defRPr/>
            </a:pPr>
            <a:endParaRPr lang="zh-CN" altLang="en-US">
              <a:ln w="0"/>
              <a:solidFill>
                <a:srgbClr val="5A514A"/>
              </a:solidFill>
              <a:effectLst>
                <a:outerShdw blurRad="38100" dist="19050" dir="2700000" algn="tl" rotWithShape="0">
                  <a:schemeClr val="dk1">
                    <a:alpha val="40000"/>
                  </a:schemeClr>
                </a:outerShdw>
              </a:effectLst>
              <a:latin typeface="Times" pitchFamily="2" charset="0"/>
              <a:ea typeface="微软雅黑" panose="020B0503020204020204" charset="-122"/>
            </a:endParaRPr>
          </a:p>
        </p:txBody>
      </p:sp>
      <p:sp>
        <p:nvSpPr>
          <p:cNvPr id="111" name="Line 7"/>
          <p:cNvSpPr>
            <a:spLocks noChangeShapeType="1"/>
          </p:cNvSpPr>
          <p:nvPr>
            <p:custDataLst>
              <p:tags r:id="rId18"/>
            </p:custDataLst>
          </p:nvPr>
        </p:nvSpPr>
        <p:spPr bwMode="auto">
          <a:xfrm flipV="1">
            <a:off x="7065079" y="3347326"/>
            <a:ext cx="2331851" cy="12354"/>
          </a:xfrm>
          <a:prstGeom prst="line">
            <a:avLst/>
          </a:prstGeom>
          <a:ln w="38100">
            <a:solidFill>
              <a:srgbClr val="FF7E79"/>
            </a:solidFill>
          </a:ln>
        </p:spPr>
        <p:style>
          <a:lnRef idx="3">
            <a:schemeClr val="accent1"/>
          </a:lnRef>
          <a:fillRef idx="0">
            <a:schemeClr val="accent1"/>
          </a:fillRef>
          <a:effectRef idx="2">
            <a:schemeClr val="accent1"/>
          </a:effectRef>
          <a:fontRef idx="minor">
            <a:schemeClr val="tx1"/>
          </a:fontRef>
        </p:style>
        <p:txBody>
          <a:bodyPr wrap="square">
            <a:spAutoFit/>
          </a:bodyPr>
          <a:lstStyle/>
          <a:p>
            <a:pPr>
              <a:defRPr/>
            </a:pPr>
            <a:endParaRPr lang="zh-CN" altLang="en-US">
              <a:ln w="0"/>
              <a:solidFill>
                <a:srgbClr val="5A514A"/>
              </a:solidFill>
              <a:effectLst>
                <a:outerShdw blurRad="38100" dist="19050" dir="2700000" algn="tl" rotWithShape="0">
                  <a:schemeClr val="dk1">
                    <a:alpha val="40000"/>
                  </a:schemeClr>
                </a:outerShdw>
              </a:effectLst>
              <a:latin typeface="Times" pitchFamily="2" charset="0"/>
              <a:ea typeface="微软雅黑" panose="020B0503020204020204" charset="-122"/>
            </a:endParaRPr>
          </a:p>
        </p:txBody>
      </p:sp>
      <p:sp>
        <p:nvSpPr>
          <p:cNvPr id="3" name="文本框 2"/>
          <p:cNvSpPr txBox="1"/>
          <p:nvPr>
            <p:custDataLst>
              <p:tags r:id="rId19"/>
            </p:custDataLst>
          </p:nvPr>
        </p:nvSpPr>
        <p:spPr>
          <a:xfrm>
            <a:off x="127000" y="63500"/>
            <a:ext cx="11938000" cy="107722"/>
          </a:xfrm>
          <a:prstGeom prst="rect">
            <a:avLst/>
          </a:prstGeom>
          <a:noFill/>
        </p:spPr>
        <p:txBody>
          <a:bodyPr vert="horz" rtlCol="0">
            <a:spAutoFit/>
          </a:bodyPr>
          <a:lstStyle/>
          <a:p>
            <a:r>
              <a:rPr lang="zh-CN" altLang="en-US" sz="100" smtClean="0">
                <a:solidFill>
                  <a:srgbClr val="FFFFFF"/>
                </a:solidFill>
                <a:latin typeface="宋体" panose="02010600030101010101" pitchFamily="2" charset="-122"/>
              </a:rPr>
              <a:t>人教版生物新教材</a:t>
            </a:r>
            <a:r>
              <a:rPr lang="en-US" altLang="zh-CN" sz="100" smtClean="0">
                <a:solidFill>
                  <a:srgbClr val="FFFFFF"/>
                </a:solidFill>
                <a:latin typeface="宋体" panose="02010600030101010101" pitchFamily="2" charset="-122"/>
              </a:rPr>
              <a:t>《</a:t>
            </a:r>
            <a:r>
              <a:rPr lang="zh-CN" altLang="en-US" sz="100" smtClean="0">
                <a:solidFill>
                  <a:srgbClr val="FFFFFF"/>
                </a:solidFill>
                <a:latin typeface="宋体" panose="02010600030101010101" pitchFamily="2" charset="-122"/>
              </a:rPr>
              <a:t>减数分裂</a:t>
            </a:r>
            <a:r>
              <a:rPr lang="en-US" altLang="zh-CN" sz="100" smtClean="0">
                <a:solidFill>
                  <a:srgbClr val="FFFFFF"/>
                </a:solidFill>
                <a:latin typeface="宋体" panose="02010600030101010101" pitchFamily="2" charset="-122"/>
              </a:rPr>
              <a:t>》ppt</a:t>
            </a:r>
            <a:r>
              <a:rPr lang="zh-CN" altLang="en-US" sz="100" smtClean="0">
                <a:solidFill>
                  <a:srgbClr val="FFFFFF"/>
                </a:solidFill>
                <a:latin typeface="宋体" panose="02010600030101010101" pitchFamily="2" charset="-122"/>
              </a:rPr>
              <a:t>完美版</a:t>
            </a:r>
            <a:r>
              <a:rPr lang="en-US" altLang="zh-CN" sz="100" smtClean="0">
                <a:solidFill>
                  <a:srgbClr val="FFFFFF"/>
                </a:solidFill>
                <a:latin typeface="宋体" panose="02010600030101010101" pitchFamily="2" charset="-122"/>
              </a:rPr>
              <a:t>1</a:t>
            </a:r>
            <a:endParaRPr lang="zh-CN" altLang="en-US" sz="100">
              <a:solidFill>
                <a:srgbClr val="FFFFFF"/>
              </a:solidFill>
              <a:latin typeface="宋体" panose="02010600030101010101" pitchFamily="2" charset="-122"/>
            </a:endParaRPr>
          </a:p>
        </p:txBody>
      </p:sp>
      <p:sp>
        <p:nvSpPr>
          <p:cNvPr id="4" name="文本框 3"/>
          <p:cNvSpPr txBox="1"/>
          <p:nvPr>
            <p:custDataLst>
              <p:tags r:id="rId20"/>
            </p:custDataLst>
          </p:nvPr>
        </p:nvSpPr>
        <p:spPr>
          <a:xfrm>
            <a:off x="127000" y="6718300"/>
            <a:ext cx="11938000" cy="107722"/>
          </a:xfrm>
          <a:prstGeom prst="rect">
            <a:avLst/>
          </a:prstGeom>
          <a:noFill/>
        </p:spPr>
        <p:txBody>
          <a:bodyPr vert="horz" rtlCol="0">
            <a:spAutoFit/>
          </a:bodyPr>
          <a:lstStyle/>
          <a:p>
            <a:r>
              <a:rPr lang="zh-CN" altLang="en-US" sz="100" smtClean="0">
                <a:solidFill>
                  <a:srgbClr val="FFFFFF"/>
                </a:solidFill>
                <a:latin typeface="宋体" panose="02010600030101010101" pitchFamily="2" charset="-122"/>
              </a:rPr>
              <a:t>人教版生物新教材</a:t>
            </a:r>
            <a:r>
              <a:rPr lang="en-US" altLang="zh-CN" sz="100" smtClean="0">
                <a:solidFill>
                  <a:srgbClr val="FFFFFF"/>
                </a:solidFill>
                <a:latin typeface="宋体" panose="02010600030101010101" pitchFamily="2" charset="-122"/>
              </a:rPr>
              <a:t>《</a:t>
            </a:r>
            <a:r>
              <a:rPr lang="zh-CN" altLang="en-US" sz="100" smtClean="0">
                <a:solidFill>
                  <a:srgbClr val="FFFFFF"/>
                </a:solidFill>
                <a:latin typeface="宋体" panose="02010600030101010101" pitchFamily="2" charset="-122"/>
              </a:rPr>
              <a:t>减数分裂</a:t>
            </a:r>
            <a:r>
              <a:rPr lang="en-US" altLang="zh-CN" sz="100" smtClean="0">
                <a:solidFill>
                  <a:srgbClr val="FFFFFF"/>
                </a:solidFill>
                <a:latin typeface="宋体" panose="02010600030101010101" pitchFamily="2" charset="-122"/>
              </a:rPr>
              <a:t>》ppt</a:t>
            </a:r>
            <a:r>
              <a:rPr lang="zh-CN" altLang="en-US" sz="100" smtClean="0">
                <a:solidFill>
                  <a:srgbClr val="FFFFFF"/>
                </a:solidFill>
                <a:latin typeface="宋体" panose="02010600030101010101" pitchFamily="2" charset="-122"/>
              </a:rPr>
              <a:t>完美版</a:t>
            </a:r>
            <a:r>
              <a:rPr lang="en-US" altLang="zh-CN" sz="100" smtClean="0">
                <a:solidFill>
                  <a:srgbClr val="FFFFFF"/>
                </a:solidFill>
                <a:latin typeface="宋体" panose="02010600030101010101" pitchFamily="2" charset="-122"/>
              </a:rPr>
              <a:t>1</a:t>
            </a:r>
            <a:endParaRPr lang="zh-CN" altLang="en-US" sz="100">
              <a:solidFill>
                <a:srgbClr val="FFFFFF"/>
              </a:solidFill>
              <a:latin typeface="宋体" panose="02010600030101010101" pitchFamily="2" charset="-122"/>
            </a:endParaRPr>
          </a:p>
        </p:txBody>
      </p:sp>
      <p:sp>
        <p:nvSpPr>
          <p:cNvPr id="5" name="Line 7"/>
          <p:cNvSpPr>
            <a:spLocks noChangeShapeType="1"/>
          </p:cNvSpPr>
          <p:nvPr>
            <p:custDataLst>
              <p:tags r:id="rId21"/>
            </p:custDataLst>
          </p:nvPr>
        </p:nvSpPr>
        <p:spPr bwMode="auto">
          <a:xfrm flipV="1">
            <a:off x="1144270" y="2023110"/>
            <a:ext cx="1038860" cy="2506980"/>
          </a:xfrm>
          <a:prstGeom prst="line">
            <a:avLst/>
          </a:prstGeom>
          <a:ln w="38100">
            <a:solidFill>
              <a:srgbClr val="FF7E79"/>
            </a:solidFill>
          </a:ln>
        </p:spPr>
        <p:style>
          <a:lnRef idx="3">
            <a:schemeClr val="accent1"/>
          </a:lnRef>
          <a:fillRef idx="0">
            <a:schemeClr val="accent1"/>
          </a:fillRef>
          <a:effectRef idx="2">
            <a:schemeClr val="accent1"/>
          </a:effectRef>
          <a:fontRef idx="minor">
            <a:schemeClr val="tx1"/>
          </a:fontRef>
        </p:style>
        <p:txBody>
          <a:bodyPr wrap="square">
            <a:noAutofit/>
          </a:bodyPr>
          <a:p>
            <a:pPr>
              <a:defRPr/>
            </a:pPr>
            <a:endParaRPr lang="zh-CN" altLang="en-US">
              <a:ln w="0"/>
              <a:solidFill>
                <a:srgbClr val="5A514A"/>
              </a:solidFill>
              <a:effectLst>
                <a:outerShdw blurRad="38100" dist="19050" dir="2700000" algn="tl" rotWithShape="0">
                  <a:schemeClr val="dk1">
                    <a:alpha val="40000"/>
                  </a:schemeClr>
                </a:outerShdw>
              </a:effectLst>
              <a:latin typeface="Times" pitchFamily="2" charset="0"/>
              <a:ea typeface="微软雅黑" panose="020B0503020204020204" charset="-122"/>
            </a:endParaRPr>
          </a:p>
        </p:txBody>
      </p:sp>
      <p:sp>
        <p:nvSpPr>
          <p:cNvPr id="6" name="Line 7"/>
          <p:cNvSpPr>
            <a:spLocks noChangeShapeType="1"/>
          </p:cNvSpPr>
          <p:nvPr>
            <p:custDataLst>
              <p:tags r:id="rId22"/>
            </p:custDataLst>
          </p:nvPr>
        </p:nvSpPr>
        <p:spPr bwMode="auto">
          <a:xfrm flipV="1">
            <a:off x="9396095" y="3347085"/>
            <a:ext cx="635" cy="1204595"/>
          </a:xfrm>
          <a:prstGeom prst="line">
            <a:avLst/>
          </a:prstGeom>
          <a:ln w="38100">
            <a:solidFill>
              <a:srgbClr val="FF7E79"/>
            </a:solidFill>
          </a:ln>
        </p:spPr>
        <p:style>
          <a:lnRef idx="3">
            <a:schemeClr val="accent1"/>
          </a:lnRef>
          <a:fillRef idx="0">
            <a:schemeClr val="accent1"/>
          </a:fillRef>
          <a:effectRef idx="2">
            <a:schemeClr val="accent1"/>
          </a:effectRef>
          <a:fontRef idx="minor">
            <a:schemeClr val="tx1"/>
          </a:fontRef>
        </p:style>
        <p:txBody>
          <a:bodyPr wrap="square">
            <a:noAutofit/>
          </a:bodyPr>
          <a:p>
            <a:pPr>
              <a:defRPr/>
            </a:pPr>
            <a:endParaRPr lang="zh-CN" altLang="en-US">
              <a:ln w="0"/>
              <a:solidFill>
                <a:srgbClr val="5A514A"/>
              </a:solidFill>
              <a:effectLst>
                <a:outerShdw blurRad="38100" dist="19050" dir="2700000" algn="tl" rotWithShape="0">
                  <a:schemeClr val="dk1">
                    <a:alpha val="40000"/>
                  </a:schemeClr>
                </a:outerShdw>
              </a:effectLst>
              <a:latin typeface="Times" pitchFamily="2" charset="0"/>
              <a:ea typeface="微软雅黑" panose="020B0503020204020204" charset="-122"/>
            </a:endParaRPr>
          </a:p>
        </p:txBody>
      </p:sp>
      <p:sp>
        <p:nvSpPr>
          <p:cNvPr id="42" name="Text Box 23"/>
          <p:cNvSpPr/>
          <p:nvPr/>
        </p:nvSpPr>
        <p:spPr>
          <a:xfrm>
            <a:off x="1055370" y="278130"/>
            <a:ext cx="4302760" cy="645160"/>
          </a:xfrm>
          <a:prstGeom prst="rect">
            <a:avLst/>
          </a:prstGeom>
          <a:noFill/>
          <a:ln>
            <a:noFill/>
            <a:miter lim="800000"/>
          </a:ln>
        </p:spPr>
        <p:txBody>
          <a:bodyPr wrap="square" anchor="t" anchorCtr="0">
            <a:spAutoFit/>
          </a:bodyP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lvl="0">
              <a:lnSpc>
                <a:spcPct val="150000"/>
              </a:lnSpc>
              <a:spcBef>
                <a:spcPct val="50000"/>
              </a:spcBef>
              <a:buFont typeface="Arial" panose="020B0604020202020204" pitchFamily="34" charset="0"/>
            </a:pPr>
            <a:r>
              <a:rPr lang="zh-CN" altLang="en-US" sz="2400" dirty="0">
                <a:solidFill>
                  <a:srgbClr val="FF0000"/>
                </a:solidFill>
                <a:latin typeface="微软雅黑" panose="020B0503020204020204" charset="-122"/>
                <a:ea typeface="微软雅黑" panose="020B0503020204020204" charset="-122"/>
              </a:rPr>
              <a:t>细胞核中</a:t>
            </a:r>
            <a:r>
              <a:rPr sz="2400" dirty="0">
                <a:solidFill>
                  <a:srgbClr val="FF0000"/>
                </a:solidFill>
                <a:latin typeface="微软雅黑" panose="020B0503020204020204" charset="-122"/>
                <a:ea typeface="微软雅黑" panose="020B0503020204020204" charset="-122"/>
              </a:rPr>
              <a:t>染色</a:t>
            </a:r>
            <a:r>
              <a:rPr sz="2400" dirty="0">
                <a:solidFill>
                  <a:srgbClr val="FF0000"/>
                </a:solidFill>
                <a:latin typeface="微软雅黑" panose="020B0503020204020204" charset="-122"/>
                <a:ea typeface="微软雅黑" panose="020B0503020204020204" charset="-122"/>
              </a:rPr>
              <a:t>单体</a:t>
            </a:r>
            <a:r>
              <a:rPr lang="zh-CN" altLang="en-US" sz="2400" dirty="0">
                <a:solidFill>
                  <a:srgbClr val="FF0000"/>
                </a:solidFill>
                <a:latin typeface="微软雅黑" panose="020B0503020204020204" charset="-122"/>
                <a:ea typeface="微软雅黑" panose="020B0503020204020204" charset="-122"/>
              </a:rPr>
              <a:t>的变化</a:t>
            </a:r>
            <a:endParaRPr lang="zh-CN" altLang="en-US" sz="2400" dirty="0">
              <a:solidFill>
                <a:srgbClr val="FF0000"/>
              </a:solidFill>
              <a:latin typeface="微软雅黑" panose="020B0503020204020204" charset="-122"/>
              <a:ea typeface="微软雅黑" panose="020B0503020204020204" charset="-122"/>
            </a:endParaRPr>
          </a:p>
        </p:txBody>
      </p:sp>
      <p:cxnSp>
        <p:nvCxnSpPr>
          <p:cNvPr id="56" name="直接箭头连接符 55"/>
          <p:cNvCxnSpPr/>
          <p:nvPr>
            <p:custDataLst>
              <p:tags r:id="rId23"/>
            </p:custDataLst>
          </p:nvPr>
        </p:nvCxnSpPr>
        <p:spPr>
          <a:xfrm flipV="1">
            <a:off x="1566597" y="3048752"/>
            <a:ext cx="1478280" cy="413385"/>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7" name="TextBox 41"/>
          <p:cNvSpPr txBox="1"/>
          <p:nvPr>
            <p:custDataLst>
              <p:tags r:id="rId24"/>
            </p:custDataLst>
          </p:nvPr>
        </p:nvSpPr>
        <p:spPr>
          <a:xfrm>
            <a:off x="2251209" y="2477762"/>
            <a:ext cx="1706880" cy="570865"/>
          </a:xfrm>
          <a:prstGeom prst="rect">
            <a:avLst/>
          </a:prstGeom>
          <a:noFill/>
        </p:spPr>
        <p:txBody>
          <a:bodyPr wrap="none" rtlCol="0">
            <a:spAutoFit/>
          </a:bodyPr>
          <a:p>
            <a:pPr>
              <a:lnSpc>
                <a:spcPct val="130000"/>
              </a:lnSpc>
            </a:pPr>
            <a:r>
              <a:rPr lang="zh-CN" altLang="en-US" sz="2400" dirty="0" smtClean="0">
                <a:latin typeface="Times New Roman" panose="02020603050405020304" pitchFamily="18" charset="0"/>
                <a:ea typeface="微软雅黑" panose="020B0503020204020204" charset="-122"/>
              </a:rPr>
              <a:t>变化原因？</a:t>
            </a:r>
            <a:endParaRPr lang="zh-CN" altLang="en-US" sz="2400" dirty="0" smtClean="0">
              <a:latin typeface="Times New Roman" panose="02020603050405020304" pitchFamily="18" charset="0"/>
              <a:ea typeface="微软雅黑" panose="020B0503020204020204" charset="-122"/>
            </a:endParaRPr>
          </a:p>
        </p:txBody>
      </p:sp>
      <p:sp>
        <p:nvSpPr>
          <p:cNvPr id="18" name="文本框 17"/>
          <p:cNvSpPr txBox="1"/>
          <p:nvPr/>
        </p:nvSpPr>
        <p:spPr>
          <a:xfrm>
            <a:off x="3986530" y="2526665"/>
            <a:ext cx="2590800" cy="521970"/>
          </a:xfrm>
          <a:prstGeom prst="rect">
            <a:avLst/>
          </a:prstGeom>
          <a:noFill/>
        </p:spPr>
        <p:txBody>
          <a:bodyPr wrap="square" rtlCol="0">
            <a:spAutoFit/>
          </a:bodyPr>
          <a:p>
            <a:r>
              <a:rPr lang="zh-CN" altLang="en-US" sz="2800" b="1" dirty="0" smtClean="0">
                <a:solidFill>
                  <a:srgbClr val="0070C0"/>
                </a:solidFill>
                <a:latin typeface="Times New Roman" panose="02020603050405020304" pitchFamily="18" charset="0"/>
                <a:ea typeface="微软雅黑" panose="020B0503020204020204" charset="-122"/>
              </a:rPr>
              <a:t>染色体</a:t>
            </a:r>
            <a:r>
              <a:rPr lang="zh-CN" altLang="en-US" sz="2800" b="1" dirty="0" smtClean="0">
                <a:solidFill>
                  <a:srgbClr val="0070C0"/>
                </a:solidFill>
                <a:latin typeface="Times New Roman" panose="02020603050405020304" pitchFamily="18" charset="0"/>
                <a:ea typeface="微软雅黑" panose="020B0503020204020204" charset="-122"/>
              </a:rPr>
              <a:t>复制</a:t>
            </a:r>
            <a:endParaRPr lang="zh-CN" altLang="en-US" sz="2800" b="1" dirty="0" smtClean="0">
              <a:solidFill>
                <a:srgbClr val="0070C0"/>
              </a:solidFill>
              <a:latin typeface="Times New Roman" panose="02020603050405020304" pitchFamily="18" charset="0"/>
              <a:ea typeface="微软雅黑" panose="020B0503020204020204" charset="-122"/>
            </a:endParaRPr>
          </a:p>
        </p:txBody>
      </p:sp>
      <p:cxnSp>
        <p:nvCxnSpPr>
          <p:cNvPr id="9" name="直接箭头连接符 8"/>
          <p:cNvCxnSpPr/>
          <p:nvPr>
            <p:custDataLst>
              <p:tags r:id="rId25"/>
            </p:custDataLst>
          </p:nvPr>
        </p:nvCxnSpPr>
        <p:spPr>
          <a:xfrm flipV="1">
            <a:off x="7089192" y="1418707"/>
            <a:ext cx="612775" cy="953135"/>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TextBox 41"/>
          <p:cNvSpPr txBox="1"/>
          <p:nvPr>
            <p:custDataLst>
              <p:tags r:id="rId26"/>
            </p:custDataLst>
          </p:nvPr>
        </p:nvSpPr>
        <p:spPr>
          <a:xfrm>
            <a:off x="7041649" y="945507"/>
            <a:ext cx="1706880" cy="570865"/>
          </a:xfrm>
          <a:prstGeom prst="rect">
            <a:avLst/>
          </a:prstGeom>
          <a:noFill/>
        </p:spPr>
        <p:txBody>
          <a:bodyPr wrap="none" rtlCol="0">
            <a:spAutoFit/>
          </a:bodyPr>
          <a:p>
            <a:pPr>
              <a:lnSpc>
                <a:spcPct val="130000"/>
              </a:lnSpc>
            </a:pPr>
            <a:r>
              <a:rPr lang="zh-CN" altLang="en-US" sz="2400" dirty="0" smtClean="0">
                <a:latin typeface="Times New Roman" panose="02020603050405020304" pitchFamily="18" charset="0"/>
                <a:ea typeface="微软雅黑" panose="020B0503020204020204" charset="-122"/>
              </a:rPr>
              <a:t>变化原因？</a:t>
            </a:r>
            <a:endParaRPr lang="zh-CN" altLang="en-US" sz="2400" dirty="0" smtClean="0">
              <a:latin typeface="Times New Roman" panose="02020603050405020304" pitchFamily="18" charset="0"/>
              <a:ea typeface="微软雅黑" panose="020B0503020204020204" charset="-122"/>
            </a:endParaRPr>
          </a:p>
        </p:txBody>
      </p:sp>
      <p:sp>
        <p:nvSpPr>
          <p:cNvPr id="11" name="文本框 10"/>
          <p:cNvSpPr txBox="1"/>
          <p:nvPr/>
        </p:nvSpPr>
        <p:spPr>
          <a:xfrm>
            <a:off x="8549005" y="863600"/>
            <a:ext cx="3436620" cy="829945"/>
          </a:xfrm>
          <a:prstGeom prst="rect">
            <a:avLst/>
          </a:prstGeom>
          <a:noFill/>
        </p:spPr>
        <p:txBody>
          <a:bodyPr wrap="square" rtlCol="0">
            <a:spAutoFit/>
          </a:bodyPr>
          <a:p>
            <a:r>
              <a:rPr lang="zh-CN" altLang="en-US" sz="2400" b="1" dirty="0" smtClean="0">
                <a:solidFill>
                  <a:srgbClr val="0070C0"/>
                </a:solidFill>
                <a:latin typeface="Times New Roman" panose="02020603050405020304" pitchFamily="18" charset="0"/>
                <a:ea typeface="微软雅黑" panose="020B0503020204020204" charset="-122"/>
              </a:rPr>
              <a:t>同源染色体分离，形成次级精母细胞</a:t>
            </a:r>
            <a:endParaRPr lang="zh-CN" altLang="en-US" sz="2400" b="1" dirty="0" smtClean="0">
              <a:solidFill>
                <a:srgbClr val="0070C0"/>
              </a:solidFill>
              <a:latin typeface="Times New Roman" panose="02020603050405020304" pitchFamily="18" charset="0"/>
              <a:ea typeface="微软雅黑" panose="020B0503020204020204" charset="-122"/>
            </a:endParaRPr>
          </a:p>
        </p:txBody>
      </p:sp>
      <p:cxnSp>
        <p:nvCxnSpPr>
          <p:cNvPr id="7" name="直接箭头连接符 6"/>
          <p:cNvCxnSpPr/>
          <p:nvPr>
            <p:custDataLst>
              <p:tags r:id="rId27"/>
            </p:custDataLst>
          </p:nvPr>
        </p:nvCxnSpPr>
        <p:spPr>
          <a:xfrm flipV="1">
            <a:off x="9396782" y="3350377"/>
            <a:ext cx="841375" cy="92964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TextBox 41"/>
          <p:cNvSpPr txBox="1"/>
          <p:nvPr>
            <p:custDataLst>
              <p:tags r:id="rId28"/>
            </p:custDataLst>
          </p:nvPr>
        </p:nvSpPr>
        <p:spPr>
          <a:xfrm>
            <a:off x="9577839" y="2877177"/>
            <a:ext cx="1706880" cy="570865"/>
          </a:xfrm>
          <a:prstGeom prst="rect">
            <a:avLst/>
          </a:prstGeom>
          <a:noFill/>
        </p:spPr>
        <p:txBody>
          <a:bodyPr wrap="none" rtlCol="0">
            <a:spAutoFit/>
          </a:bodyPr>
          <a:p>
            <a:pPr>
              <a:lnSpc>
                <a:spcPct val="130000"/>
              </a:lnSpc>
            </a:pPr>
            <a:r>
              <a:rPr lang="zh-CN" altLang="en-US" sz="2400" dirty="0" smtClean="0">
                <a:latin typeface="Times New Roman" panose="02020603050405020304" pitchFamily="18" charset="0"/>
                <a:ea typeface="微软雅黑" panose="020B0503020204020204" charset="-122"/>
              </a:rPr>
              <a:t>变化原因？</a:t>
            </a:r>
            <a:endParaRPr lang="zh-CN" altLang="en-US" sz="2400" dirty="0" smtClean="0">
              <a:latin typeface="Times New Roman" panose="02020603050405020304" pitchFamily="18" charset="0"/>
              <a:ea typeface="微软雅黑" panose="020B0503020204020204" charset="-122"/>
            </a:endParaRPr>
          </a:p>
        </p:txBody>
      </p:sp>
      <p:sp>
        <p:nvSpPr>
          <p:cNvPr id="12" name="文本框 11"/>
          <p:cNvSpPr txBox="1"/>
          <p:nvPr/>
        </p:nvSpPr>
        <p:spPr>
          <a:xfrm>
            <a:off x="10236835" y="3486785"/>
            <a:ext cx="1828165" cy="460375"/>
          </a:xfrm>
          <a:prstGeom prst="rect">
            <a:avLst/>
          </a:prstGeom>
          <a:noFill/>
        </p:spPr>
        <p:txBody>
          <a:bodyPr wrap="square" rtlCol="0">
            <a:spAutoFit/>
          </a:bodyPr>
          <a:p>
            <a:r>
              <a:rPr lang="zh-CN" altLang="en-US" sz="2400" b="1" dirty="0" smtClean="0">
                <a:solidFill>
                  <a:srgbClr val="0070C0"/>
                </a:solidFill>
                <a:latin typeface="Times New Roman" panose="02020603050405020304" pitchFamily="18" charset="0"/>
                <a:ea typeface="微软雅黑" panose="020B0503020204020204" charset="-122"/>
              </a:rPr>
              <a:t>着丝粒</a:t>
            </a:r>
            <a:r>
              <a:rPr lang="zh-CN" altLang="en-US" sz="2400" b="1" dirty="0" smtClean="0">
                <a:solidFill>
                  <a:srgbClr val="0070C0"/>
                </a:solidFill>
                <a:latin typeface="Times New Roman" panose="02020603050405020304" pitchFamily="18" charset="0"/>
                <a:ea typeface="微软雅黑" panose="020B0503020204020204" charset="-122"/>
              </a:rPr>
              <a:t>分裂</a:t>
            </a:r>
            <a:endParaRPr lang="zh-CN" altLang="en-US" sz="2400" b="1" dirty="0" smtClean="0">
              <a:solidFill>
                <a:srgbClr val="0070C0"/>
              </a:solidFill>
              <a:latin typeface="Times New Roman" panose="02020603050405020304" pitchFamily="18" charset="0"/>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9"/>
                                        </p:tgtEl>
                                        <p:attrNameLst>
                                          <p:attrName>style.visibility</p:attrName>
                                        </p:attrNameLst>
                                      </p:cBhvr>
                                      <p:to>
                                        <p:strVal val="visible"/>
                                      </p:to>
                                    </p:set>
                                    <p:animEffect transition="in" filter="wipe(left)">
                                      <p:cBhvr>
                                        <p:cTn id="12" dur="500"/>
                                        <p:tgtEl>
                                          <p:spTgt spid="10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10"/>
                                        </p:tgtEl>
                                        <p:attrNameLst>
                                          <p:attrName>style.visibility</p:attrName>
                                        </p:attrNameLst>
                                      </p:cBhvr>
                                      <p:to>
                                        <p:strVal val="visible"/>
                                      </p:to>
                                    </p:set>
                                    <p:animEffect transition="in" filter="wipe(up)">
                                      <p:cBhvr>
                                        <p:cTn id="17" dur="500"/>
                                        <p:tgtEl>
                                          <p:spTgt spid="1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11"/>
                                        </p:tgtEl>
                                        <p:attrNameLst>
                                          <p:attrName>style.visibility</p:attrName>
                                        </p:attrNameLst>
                                      </p:cBhvr>
                                      <p:to>
                                        <p:strVal val="visible"/>
                                      </p:to>
                                    </p:set>
                                    <p:animEffect transition="in" filter="wipe(left)">
                                      <p:cBhvr>
                                        <p:cTn id="22" dur="500"/>
                                        <p:tgtEl>
                                          <p:spTgt spid="1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6"/>
                                        </p:tgtEl>
                                        <p:attrNameLst>
                                          <p:attrName>style.visibility</p:attrName>
                                        </p:attrNameLst>
                                      </p:cBhvr>
                                      <p:to>
                                        <p:strVal val="visible"/>
                                      </p:to>
                                    </p:set>
                                    <p:animEffect transition="in" filter="fade">
                                      <p:cBhvr>
                                        <p:cTn id="32" dur="500"/>
                                        <p:tgtEl>
                                          <p:spTgt spid="56"/>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57"/>
                                        </p:tgtEl>
                                        <p:attrNameLst>
                                          <p:attrName>style.visibility</p:attrName>
                                        </p:attrNameLst>
                                      </p:cBhvr>
                                      <p:to>
                                        <p:strVal val="visible"/>
                                      </p:to>
                                    </p:set>
                                    <p:animEffect transition="in" filter="fade">
                                      <p:cBhvr>
                                        <p:cTn id="35" dur="500"/>
                                        <p:tgtEl>
                                          <p:spTgt spid="57"/>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18"/>
                                        </p:tgtEl>
                                        <p:attrNameLst>
                                          <p:attrName>style.visibility</p:attrName>
                                        </p:attrNameLst>
                                      </p:cBhvr>
                                      <p:to>
                                        <p:strVal val="visible"/>
                                      </p:to>
                                    </p:set>
                                    <p:anim calcmode="lin" valueType="num">
                                      <p:cBhvr additive="base">
                                        <p:cTn id="40" dur="500" fill="hold"/>
                                        <p:tgtEl>
                                          <p:spTgt spid="18"/>
                                        </p:tgtEl>
                                        <p:attrNameLst>
                                          <p:attrName>ppt_x</p:attrName>
                                        </p:attrNameLst>
                                      </p:cBhvr>
                                      <p:tavLst>
                                        <p:tav tm="0">
                                          <p:val>
                                            <p:strVal val="#ppt_x"/>
                                          </p:val>
                                        </p:tav>
                                        <p:tav tm="100000">
                                          <p:val>
                                            <p:strVal val="#ppt_x"/>
                                          </p:val>
                                        </p:tav>
                                      </p:tavLst>
                                    </p:anim>
                                    <p:anim calcmode="lin" valueType="num">
                                      <p:cBhvr additive="base">
                                        <p:cTn id="41"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fade">
                                      <p:cBhvr>
                                        <p:cTn id="46" dur="500"/>
                                        <p:tgtEl>
                                          <p:spTgt spid="9"/>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fade">
                                      <p:cBhvr>
                                        <p:cTn id="49" dur="500"/>
                                        <p:tgtEl>
                                          <p:spTgt spid="10"/>
                                        </p:tgtEl>
                                      </p:cBhvr>
                                    </p:animEffect>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11"/>
                                        </p:tgtEl>
                                        <p:attrNameLst>
                                          <p:attrName>style.visibility</p:attrName>
                                        </p:attrNameLst>
                                      </p:cBhvr>
                                      <p:to>
                                        <p:strVal val="visible"/>
                                      </p:to>
                                    </p:set>
                                    <p:anim calcmode="lin" valueType="num">
                                      <p:cBhvr additive="base">
                                        <p:cTn id="54" dur="500" fill="hold"/>
                                        <p:tgtEl>
                                          <p:spTgt spid="11"/>
                                        </p:tgtEl>
                                        <p:attrNameLst>
                                          <p:attrName>ppt_x</p:attrName>
                                        </p:attrNameLst>
                                      </p:cBhvr>
                                      <p:tavLst>
                                        <p:tav tm="0">
                                          <p:val>
                                            <p:strVal val="#ppt_x"/>
                                          </p:val>
                                        </p:tav>
                                        <p:tav tm="100000">
                                          <p:val>
                                            <p:strVal val="#ppt_x"/>
                                          </p:val>
                                        </p:tav>
                                      </p:tavLst>
                                    </p:anim>
                                    <p:anim calcmode="lin" valueType="num">
                                      <p:cBhvr additive="base">
                                        <p:cTn id="5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7"/>
                                        </p:tgtEl>
                                        <p:attrNameLst>
                                          <p:attrName>style.visibility</p:attrName>
                                        </p:attrNameLst>
                                      </p:cBhvr>
                                      <p:to>
                                        <p:strVal val="visible"/>
                                      </p:to>
                                    </p:set>
                                    <p:animEffect transition="in" filter="fade">
                                      <p:cBhvr>
                                        <p:cTn id="60" dur="500"/>
                                        <p:tgtEl>
                                          <p:spTgt spid="7"/>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8"/>
                                        </p:tgtEl>
                                        <p:attrNameLst>
                                          <p:attrName>style.visibility</p:attrName>
                                        </p:attrNameLst>
                                      </p:cBhvr>
                                      <p:to>
                                        <p:strVal val="visible"/>
                                      </p:to>
                                    </p:set>
                                    <p:animEffect transition="in" filter="fade">
                                      <p:cBhvr>
                                        <p:cTn id="63" dur="500"/>
                                        <p:tgtEl>
                                          <p:spTgt spid="8"/>
                                        </p:tgtEl>
                                      </p:cBhvr>
                                    </p:animEffect>
                                  </p:childTnLst>
                                </p:cTn>
                              </p:par>
                            </p:childTnLst>
                          </p:cTn>
                        </p:par>
                      </p:childTnLst>
                    </p:cTn>
                  </p:par>
                  <p:par>
                    <p:cTn id="64" fill="hold">
                      <p:stCondLst>
                        <p:cond delay="indefinite"/>
                      </p:stCondLst>
                      <p:childTnLst>
                        <p:par>
                          <p:cTn id="65" fill="hold">
                            <p:stCondLst>
                              <p:cond delay="0"/>
                            </p:stCondLst>
                            <p:childTnLst>
                              <p:par>
                                <p:cTn id="66" presetID="2" presetClass="entr" presetSubtype="4" fill="hold" grpId="0" nodeType="clickEffect">
                                  <p:stCondLst>
                                    <p:cond delay="0"/>
                                  </p:stCondLst>
                                  <p:childTnLst>
                                    <p:set>
                                      <p:cBhvr>
                                        <p:cTn id="67" dur="1" fill="hold">
                                          <p:stCondLst>
                                            <p:cond delay="0"/>
                                          </p:stCondLst>
                                        </p:cTn>
                                        <p:tgtEl>
                                          <p:spTgt spid="12"/>
                                        </p:tgtEl>
                                        <p:attrNameLst>
                                          <p:attrName>style.visibility</p:attrName>
                                        </p:attrNameLst>
                                      </p:cBhvr>
                                      <p:to>
                                        <p:strVal val="visible"/>
                                      </p:to>
                                    </p:set>
                                    <p:anim calcmode="lin" valueType="num">
                                      <p:cBhvr additive="base">
                                        <p:cTn id="68" dur="500" fill="hold"/>
                                        <p:tgtEl>
                                          <p:spTgt spid="12"/>
                                        </p:tgtEl>
                                        <p:attrNameLst>
                                          <p:attrName>ppt_x</p:attrName>
                                        </p:attrNameLst>
                                      </p:cBhvr>
                                      <p:tavLst>
                                        <p:tav tm="0">
                                          <p:val>
                                            <p:strVal val="#ppt_x"/>
                                          </p:val>
                                        </p:tav>
                                        <p:tav tm="100000">
                                          <p:val>
                                            <p:strVal val="#ppt_x"/>
                                          </p:val>
                                        </p:tav>
                                      </p:tavLst>
                                    </p:anim>
                                    <p:anim calcmode="lin" valueType="num">
                                      <p:cBhvr additive="base">
                                        <p:cTn id="69"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 grpId="0" bldLvl="0" animBg="1"/>
      <p:bldP spid="110" grpId="0" bldLvl="0" animBg="1"/>
      <p:bldP spid="111" grpId="0" bldLvl="0" animBg="1"/>
      <p:bldP spid="5" grpId="0" bldLvl="0" animBg="1"/>
      <p:bldP spid="6" grpId="0" bldLvl="0" animBg="1"/>
      <p:bldP spid="57" grpId="0"/>
      <p:bldP spid="18" grpId="0"/>
      <p:bldP spid="18" grpId="1"/>
      <p:bldP spid="10" grpId="0"/>
      <p:bldP spid="11" grpId="0"/>
      <p:bldP spid="11" grpId="1"/>
      <p:bldP spid="8" grpId="0"/>
      <p:bldP spid="12" grpId="0"/>
      <p:bldP spid="12"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文本框 9218"/>
          <p:cNvSpPr txBox="1"/>
          <p:nvPr>
            <p:custDataLst>
              <p:tags r:id="rId1"/>
            </p:custDataLst>
          </p:nvPr>
        </p:nvSpPr>
        <p:spPr>
          <a:xfrm>
            <a:off x="3793173" y="229870"/>
            <a:ext cx="5575300" cy="583565"/>
          </a:xfrm>
          <a:prstGeom prst="rect">
            <a:avLst/>
          </a:prstGeom>
          <a:noFill/>
          <a:ln w="9525">
            <a:noFill/>
          </a:ln>
        </p:spPr>
        <p:txBody>
          <a:bodyPr wrap="square">
            <a:spAutoFit/>
          </a:bodyPr>
          <a:lstStyle/>
          <a:p>
            <a:pPr algn="ctr">
              <a:spcBef>
                <a:spcPct val="50000"/>
              </a:spcBef>
            </a:pPr>
            <a:r>
              <a:rPr lang="zh-CN" altLang="en-US" sz="3200" b="1" noProof="1">
                <a:solidFill>
                  <a:srgbClr val="FF0000"/>
                </a:solidFill>
                <a:effectLst>
                  <a:outerShdw blurRad="38100" dist="38100" dir="2700000">
                    <a:srgbClr val="FFFFFF"/>
                  </a:outerShdw>
                </a:effectLst>
                <a:latin typeface="微软雅黑" panose="020B0503020204020204" charset="-122"/>
                <a:ea typeface="微软雅黑" panose="020B0503020204020204" charset="-122"/>
                <a:cs typeface="微软雅黑" panose="020B0503020204020204" charset="-122"/>
              </a:rPr>
              <a:t>在有丝分裂过程中……</a:t>
            </a:r>
            <a:endParaRPr lang="zh-CN" altLang="en-US" sz="3200" b="1" noProof="1">
              <a:solidFill>
                <a:srgbClr val="FF0000"/>
              </a:solidFill>
              <a:effectLst>
                <a:outerShdw blurRad="38100" dist="38100" dir="2700000">
                  <a:srgbClr val="FFFFFF"/>
                </a:outerShdw>
              </a:effectLst>
              <a:latin typeface="微软雅黑" panose="020B0503020204020204" charset="-122"/>
              <a:ea typeface="微软雅黑" panose="020B0503020204020204" charset="-122"/>
              <a:cs typeface="微软雅黑" panose="020B0503020204020204" charset="-122"/>
            </a:endParaRPr>
          </a:p>
        </p:txBody>
      </p:sp>
      <p:sp>
        <p:nvSpPr>
          <p:cNvPr id="9220" name="文本框 9219"/>
          <p:cNvSpPr txBox="1"/>
          <p:nvPr>
            <p:custDataLst>
              <p:tags r:id="rId2"/>
            </p:custDataLst>
          </p:nvPr>
        </p:nvSpPr>
        <p:spPr>
          <a:xfrm>
            <a:off x="213360" y="1069340"/>
            <a:ext cx="9155113" cy="1270635"/>
          </a:xfrm>
          <a:prstGeom prst="rect">
            <a:avLst/>
          </a:prstGeom>
          <a:noFill/>
          <a:ln w="9525">
            <a:noFill/>
          </a:ln>
        </p:spPr>
        <p:txBody>
          <a:bodyPr wrap="square" anchor="t" anchorCtr="0">
            <a:spAutoFit/>
          </a:bodyPr>
          <a:lstStyle/>
          <a:p>
            <a:pPr>
              <a:lnSpc>
                <a:spcPts val="3065"/>
              </a:lnSpc>
            </a:pPr>
            <a:r>
              <a:rPr lang="zh-CN" altLang="en-US" sz="2800" b="1">
                <a:latin typeface="微软雅黑" panose="020B0503020204020204" charset="-122"/>
                <a:ea typeface="微软雅黑" panose="020B0503020204020204" charset="-122"/>
                <a:cs typeface="微软雅黑" panose="020B0503020204020204" charset="-122"/>
              </a:rPr>
              <a:t>（</a:t>
            </a:r>
            <a:r>
              <a:rPr lang="en-US" altLang="zh-CN" sz="2800" b="1">
                <a:latin typeface="微软雅黑" panose="020B0503020204020204" charset="-122"/>
                <a:ea typeface="微软雅黑" panose="020B0503020204020204" charset="-122"/>
                <a:cs typeface="微软雅黑" panose="020B0503020204020204" charset="-122"/>
              </a:rPr>
              <a:t>1</a:t>
            </a:r>
            <a:r>
              <a:rPr lang="zh-CN" altLang="en-US" sz="2800" b="1">
                <a:latin typeface="微软雅黑" panose="020B0503020204020204" charset="-122"/>
                <a:ea typeface="微软雅黑" panose="020B0503020204020204" charset="-122"/>
                <a:cs typeface="微软雅黑" panose="020B0503020204020204" charset="-122"/>
              </a:rPr>
              <a:t>）染色体复制</a:t>
            </a:r>
            <a:r>
              <a:rPr lang="zh-CN" altLang="en-US" sz="2800" b="1">
                <a:solidFill>
                  <a:srgbClr val="FF0000"/>
                </a:solidFill>
                <a:latin typeface="微软雅黑" panose="020B0503020204020204" charset="-122"/>
                <a:ea typeface="微软雅黑" panose="020B0503020204020204" charset="-122"/>
                <a:cs typeface="微软雅黑" panose="020B0503020204020204" charset="-122"/>
              </a:rPr>
              <a:t>几</a:t>
            </a:r>
            <a:r>
              <a:rPr lang="zh-CN" altLang="en-US" sz="2800" b="1">
                <a:latin typeface="微软雅黑" panose="020B0503020204020204" charset="-122"/>
                <a:ea typeface="微软雅黑" panose="020B0503020204020204" charset="-122"/>
                <a:cs typeface="微软雅黑" panose="020B0503020204020204" charset="-122"/>
              </a:rPr>
              <a:t>次？细胞分裂</a:t>
            </a:r>
            <a:r>
              <a:rPr lang="zh-CN" altLang="en-US" sz="2800" b="1">
                <a:solidFill>
                  <a:srgbClr val="FF0000"/>
                </a:solidFill>
                <a:latin typeface="微软雅黑" panose="020B0503020204020204" charset="-122"/>
                <a:ea typeface="微软雅黑" panose="020B0503020204020204" charset="-122"/>
                <a:cs typeface="微软雅黑" panose="020B0503020204020204" charset="-122"/>
              </a:rPr>
              <a:t>几</a:t>
            </a:r>
            <a:r>
              <a:rPr lang="zh-CN" altLang="en-US" sz="2800" b="1">
                <a:latin typeface="微软雅黑" panose="020B0503020204020204" charset="-122"/>
                <a:ea typeface="微软雅黑" panose="020B0503020204020204" charset="-122"/>
                <a:cs typeface="微软雅黑" panose="020B0503020204020204" charset="-122"/>
              </a:rPr>
              <a:t>次？</a:t>
            </a:r>
            <a:endParaRPr lang="zh-CN" altLang="en-US" sz="2800" b="1">
              <a:latin typeface="微软雅黑" panose="020B0503020204020204" charset="-122"/>
              <a:ea typeface="微软雅黑" panose="020B0503020204020204" charset="-122"/>
              <a:cs typeface="微软雅黑" panose="020B0503020204020204" charset="-122"/>
            </a:endParaRPr>
          </a:p>
          <a:p>
            <a:pPr>
              <a:lnSpc>
                <a:spcPts val="3065"/>
              </a:lnSpc>
            </a:pPr>
            <a:r>
              <a:rPr lang="zh-CN" altLang="en-US" sz="2800" b="1">
                <a:latin typeface="微软雅黑" panose="020B0503020204020204" charset="-122"/>
                <a:ea typeface="微软雅黑" panose="020B0503020204020204" charset="-122"/>
                <a:cs typeface="微软雅黑" panose="020B0503020204020204" charset="-122"/>
              </a:rPr>
              <a:t>（</a:t>
            </a:r>
            <a:r>
              <a:rPr lang="en-US" altLang="zh-CN" sz="2800" b="1">
                <a:latin typeface="微软雅黑" panose="020B0503020204020204" charset="-122"/>
                <a:ea typeface="微软雅黑" panose="020B0503020204020204" charset="-122"/>
                <a:cs typeface="微软雅黑" panose="020B0503020204020204" charset="-122"/>
              </a:rPr>
              <a:t>2</a:t>
            </a:r>
            <a:r>
              <a:rPr lang="zh-CN" altLang="en-US" sz="2800" b="1">
                <a:latin typeface="微软雅黑" panose="020B0503020204020204" charset="-122"/>
                <a:ea typeface="微软雅黑" panose="020B0503020204020204" charset="-122"/>
                <a:cs typeface="微软雅黑" panose="020B0503020204020204" charset="-122"/>
              </a:rPr>
              <a:t>）结果是一个细胞分裂成</a:t>
            </a:r>
            <a:r>
              <a:rPr lang="zh-CN" altLang="en-US" sz="2800" b="1">
                <a:solidFill>
                  <a:srgbClr val="FF0000"/>
                </a:solidFill>
                <a:latin typeface="微软雅黑" panose="020B0503020204020204" charset="-122"/>
                <a:ea typeface="微软雅黑" panose="020B0503020204020204" charset="-122"/>
                <a:cs typeface="微软雅黑" panose="020B0503020204020204" charset="-122"/>
              </a:rPr>
              <a:t>几</a:t>
            </a:r>
            <a:r>
              <a:rPr lang="zh-CN" altLang="en-US" sz="2800" b="1">
                <a:latin typeface="微软雅黑" panose="020B0503020204020204" charset="-122"/>
                <a:ea typeface="微软雅黑" panose="020B0503020204020204" charset="-122"/>
                <a:cs typeface="微软雅黑" panose="020B0503020204020204" charset="-122"/>
              </a:rPr>
              <a:t>个子细胞？</a:t>
            </a:r>
            <a:endParaRPr lang="zh-CN" altLang="en-US" sz="2800" b="1">
              <a:latin typeface="微软雅黑" panose="020B0503020204020204" charset="-122"/>
              <a:ea typeface="微软雅黑" panose="020B0503020204020204" charset="-122"/>
              <a:cs typeface="微软雅黑" panose="020B0503020204020204" charset="-122"/>
            </a:endParaRPr>
          </a:p>
          <a:p>
            <a:pPr>
              <a:lnSpc>
                <a:spcPts val="3065"/>
              </a:lnSpc>
            </a:pPr>
            <a:r>
              <a:rPr lang="zh-CN" altLang="en-US" sz="2800" b="1">
                <a:latin typeface="微软雅黑" panose="020B0503020204020204" charset="-122"/>
                <a:ea typeface="微软雅黑" panose="020B0503020204020204" charset="-122"/>
                <a:cs typeface="微软雅黑" panose="020B0503020204020204" charset="-122"/>
              </a:rPr>
              <a:t>（</a:t>
            </a:r>
            <a:r>
              <a:rPr lang="en-US" altLang="zh-CN" sz="2800" b="1">
                <a:latin typeface="微软雅黑" panose="020B0503020204020204" charset="-122"/>
                <a:ea typeface="微软雅黑" panose="020B0503020204020204" charset="-122"/>
                <a:cs typeface="微软雅黑" panose="020B0503020204020204" charset="-122"/>
              </a:rPr>
              <a:t>3</a:t>
            </a:r>
            <a:r>
              <a:rPr lang="zh-CN" altLang="en-US" sz="2800" b="1">
                <a:latin typeface="微软雅黑" panose="020B0503020204020204" charset="-122"/>
                <a:ea typeface="微软雅黑" panose="020B0503020204020204" charset="-122"/>
                <a:cs typeface="微软雅黑" panose="020B0503020204020204" charset="-122"/>
              </a:rPr>
              <a:t>）子细胞中</a:t>
            </a:r>
            <a:r>
              <a:rPr lang="zh-CN" altLang="en-US" sz="2800" b="1">
                <a:solidFill>
                  <a:srgbClr val="FF0000"/>
                </a:solidFill>
                <a:latin typeface="微软雅黑" panose="020B0503020204020204" charset="-122"/>
                <a:ea typeface="微软雅黑" panose="020B0503020204020204" charset="-122"/>
                <a:cs typeface="微软雅黑" panose="020B0503020204020204" charset="-122"/>
              </a:rPr>
              <a:t>染色体数目</a:t>
            </a:r>
            <a:r>
              <a:rPr lang="zh-CN" altLang="en-US" sz="2800" b="1">
                <a:latin typeface="微软雅黑" panose="020B0503020204020204" charset="-122"/>
                <a:ea typeface="微软雅黑" panose="020B0503020204020204" charset="-122"/>
                <a:cs typeface="微软雅黑" panose="020B0503020204020204" charset="-122"/>
              </a:rPr>
              <a:t>与母细胞相比发生了什么变化？</a:t>
            </a:r>
            <a:endParaRPr lang="zh-CN" altLang="en-US" sz="2800" b="1">
              <a:latin typeface="微软雅黑" panose="020B0503020204020204" charset="-122"/>
              <a:ea typeface="微软雅黑" panose="020B0503020204020204" charset="-122"/>
              <a:cs typeface="微软雅黑" panose="020B0503020204020204" charset="-122"/>
            </a:endParaRPr>
          </a:p>
        </p:txBody>
      </p:sp>
      <p:sp>
        <p:nvSpPr>
          <p:cNvPr id="75779" name="流程图: 过程 9221"/>
          <p:cNvSpPr/>
          <p:nvPr>
            <p:custDataLst>
              <p:tags r:id="rId3"/>
            </p:custDataLst>
          </p:nvPr>
        </p:nvSpPr>
        <p:spPr>
          <a:xfrm flipH="1" flipV="1">
            <a:off x="9193213" y="1005840"/>
            <a:ext cx="1152525" cy="287338"/>
          </a:xfrm>
          <a:prstGeom prst="flowChartProcess">
            <a:avLst/>
          </a:prstGeom>
          <a:solidFill>
            <a:srgbClr val="FFFFFF"/>
          </a:solidFill>
          <a:ln w="9525">
            <a:noFill/>
          </a:ln>
        </p:spPr>
        <p:txBody>
          <a:bodyPr anchor="t" anchorCtr="0"/>
          <a:lstStyle/>
          <a:p>
            <a:endParaRPr lang="zh-CN" altLang="en-US" b="1">
              <a:latin typeface="微软雅黑" panose="020B0503020204020204" charset="-122"/>
              <a:ea typeface="微软雅黑" panose="020B0503020204020204" charset="-122"/>
            </a:endParaRPr>
          </a:p>
        </p:txBody>
      </p:sp>
      <p:grpSp>
        <p:nvGrpSpPr>
          <p:cNvPr id="4" name="Group 3"/>
          <p:cNvGrpSpPr/>
          <p:nvPr>
            <p:custDataLst>
              <p:tags r:id="rId4"/>
            </p:custDataLst>
          </p:nvPr>
        </p:nvGrpSpPr>
        <p:grpSpPr>
          <a:xfrm>
            <a:off x="1891665" y="2922270"/>
            <a:ext cx="1356360" cy="1385570"/>
            <a:chOff x="0" y="0"/>
            <a:chExt cx="1728" cy="1680"/>
          </a:xfrm>
        </p:grpSpPr>
        <p:sp>
          <p:nvSpPr>
            <p:cNvPr id="75783" name="Oval 4"/>
            <p:cNvSpPr/>
            <p:nvPr>
              <p:custDataLst>
                <p:tags r:id="rId5"/>
              </p:custDataLst>
            </p:nvPr>
          </p:nvSpPr>
          <p:spPr>
            <a:xfrm>
              <a:off x="0" y="0"/>
              <a:ext cx="1728" cy="1680"/>
            </a:xfrm>
            <a:prstGeom prst="ellipse">
              <a:avLst/>
            </a:prstGeom>
            <a:noFill/>
            <a:ln w="9525" cap="flat" cmpd="sng">
              <a:solidFill>
                <a:schemeClr val="tx1"/>
              </a:solidFill>
              <a:prstDash val="solid"/>
              <a:round/>
              <a:headEnd type="none" w="med" len="med"/>
              <a:tailEnd type="none" w="med" len="med"/>
            </a:ln>
          </p:spPr>
          <p:txBody>
            <a:bodyPr wrap="none" anchor="ctr" anchorCtr="0"/>
            <a:lstStyle/>
            <a:p>
              <a:endParaRPr lang="zh-CN" altLang="en-US" b="1">
                <a:latin typeface="微软雅黑" panose="020B0503020204020204" charset="-122"/>
                <a:ea typeface="微软雅黑" panose="020B0503020204020204" charset="-122"/>
              </a:endParaRPr>
            </a:p>
          </p:txBody>
        </p:sp>
        <p:grpSp>
          <p:nvGrpSpPr>
            <p:cNvPr id="75784" name="Group 5"/>
            <p:cNvGrpSpPr/>
            <p:nvPr>
              <p:custDataLst>
                <p:tags r:id="rId6"/>
              </p:custDataLst>
            </p:nvPr>
          </p:nvGrpSpPr>
          <p:grpSpPr>
            <a:xfrm>
              <a:off x="336" y="432"/>
              <a:ext cx="96" cy="864"/>
              <a:chOff x="0" y="0"/>
              <a:chExt cx="96" cy="864"/>
            </a:xfrm>
          </p:grpSpPr>
          <p:sp>
            <p:nvSpPr>
              <p:cNvPr id="75785" name="Oval 6"/>
              <p:cNvSpPr/>
              <p:nvPr>
                <p:custDataLst>
                  <p:tags r:id="rId7"/>
                </p:custDataLst>
              </p:nvPr>
            </p:nvSpPr>
            <p:spPr>
              <a:xfrm>
                <a:off x="0" y="0"/>
                <a:ext cx="96" cy="432"/>
              </a:xfrm>
              <a:prstGeom prst="ellipse">
                <a:avLst/>
              </a:prstGeom>
              <a:solidFill>
                <a:schemeClr val="accent1"/>
              </a:solidFill>
              <a:ln w="9525" cap="flat" cmpd="sng">
                <a:solidFill>
                  <a:schemeClr val="tx1"/>
                </a:solidFill>
                <a:prstDash val="solid"/>
                <a:round/>
                <a:headEnd type="none" w="med" len="med"/>
                <a:tailEnd type="none" w="med" len="med"/>
              </a:ln>
            </p:spPr>
            <p:txBody>
              <a:bodyPr wrap="none" anchor="ctr" anchorCtr="0"/>
              <a:lstStyle/>
              <a:p>
                <a:endParaRPr lang="zh-CN" altLang="en-US" b="1">
                  <a:latin typeface="微软雅黑" panose="020B0503020204020204" charset="-122"/>
                  <a:ea typeface="微软雅黑" panose="020B0503020204020204" charset="-122"/>
                </a:endParaRPr>
              </a:p>
            </p:txBody>
          </p:sp>
          <p:sp>
            <p:nvSpPr>
              <p:cNvPr id="75786" name="Oval 7"/>
              <p:cNvSpPr/>
              <p:nvPr>
                <p:custDataLst>
                  <p:tags r:id="rId8"/>
                </p:custDataLst>
              </p:nvPr>
            </p:nvSpPr>
            <p:spPr>
              <a:xfrm>
                <a:off x="0" y="432"/>
                <a:ext cx="96" cy="432"/>
              </a:xfrm>
              <a:prstGeom prst="ellipse">
                <a:avLst/>
              </a:prstGeom>
              <a:solidFill>
                <a:schemeClr val="accent1"/>
              </a:solidFill>
              <a:ln w="9525" cap="flat" cmpd="sng">
                <a:solidFill>
                  <a:schemeClr val="tx1"/>
                </a:solidFill>
                <a:prstDash val="solid"/>
                <a:round/>
                <a:headEnd type="none" w="med" len="med"/>
                <a:tailEnd type="none" w="med" len="med"/>
              </a:ln>
            </p:spPr>
            <p:txBody>
              <a:bodyPr wrap="none" anchor="ctr" anchorCtr="0"/>
              <a:lstStyle/>
              <a:p>
                <a:endParaRPr lang="zh-CN" altLang="en-US" b="1">
                  <a:latin typeface="微软雅黑" panose="020B0503020204020204" charset="-122"/>
                  <a:ea typeface="微软雅黑" panose="020B0503020204020204" charset="-122"/>
                </a:endParaRPr>
              </a:p>
            </p:txBody>
          </p:sp>
        </p:grpSp>
        <p:grpSp>
          <p:nvGrpSpPr>
            <p:cNvPr id="75787" name="Group 8"/>
            <p:cNvGrpSpPr/>
            <p:nvPr>
              <p:custDataLst>
                <p:tags r:id="rId9"/>
              </p:custDataLst>
            </p:nvPr>
          </p:nvGrpSpPr>
          <p:grpSpPr>
            <a:xfrm>
              <a:off x="576" y="432"/>
              <a:ext cx="96" cy="864"/>
              <a:chOff x="0" y="0"/>
              <a:chExt cx="96" cy="864"/>
            </a:xfrm>
          </p:grpSpPr>
          <p:sp>
            <p:nvSpPr>
              <p:cNvPr id="75788" name="Oval 9"/>
              <p:cNvSpPr/>
              <p:nvPr>
                <p:custDataLst>
                  <p:tags r:id="rId10"/>
                </p:custDataLst>
              </p:nvPr>
            </p:nvSpPr>
            <p:spPr>
              <a:xfrm>
                <a:off x="0" y="0"/>
                <a:ext cx="96" cy="432"/>
              </a:xfrm>
              <a:prstGeom prst="ellipse">
                <a:avLst/>
              </a:prstGeom>
              <a:solidFill>
                <a:srgbClr val="CC00FF"/>
              </a:solidFill>
              <a:ln w="9525" cap="flat" cmpd="sng">
                <a:solidFill>
                  <a:schemeClr val="tx1"/>
                </a:solidFill>
                <a:prstDash val="solid"/>
                <a:round/>
                <a:headEnd type="none" w="med" len="med"/>
                <a:tailEnd type="none" w="med" len="med"/>
              </a:ln>
            </p:spPr>
            <p:txBody>
              <a:bodyPr wrap="none" anchor="ctr" anchorCtr="0"/>
              <a:lstStyle/>
              <a:p>
                <a:endParaRPr lang="zh-CN" altLang="en-US" b="1">
                  <a:latin typeface="微软雅黑" panose="020B0503020204020204" charset="-122"/>
                  <a:ea typeface="微软雅黑" panose="020B0503020204020204" charset="-122"/>
                </a:endParaRPr>
              </a:p>
            </p:txBody>
          </p:sp>
          <p:sp>
            <p:nvSpPr>
              <p:cNvPr id="75789" name="Oval 10"/>
              <p:cNvSpPr/>
              <p:nvPr>
                <p:custDataLst>
                  <p:tags r:id="rId11"/>
                </p:custDataLst>
              </p:nvPr>
            </p:nvSpPr>
            <p:spPr>
              <a:xfrm>
                <a:off x="0" y="432"/>
                <a:ext cx="96" cy="432"/>
              </a:xfrm>
              <a:prstGeom prst="ellipse">
                <a:avLst/>
              </a:prstGeom>
              <a:solidFill>
                <a:srgbClr val="CC00FF"/>
              </a:solidFill>
              <a:ln w="9525" cap="flat" cmpd="sng">
                <a:solidFill>
                  <a:schemeClr val="tx1"/>
                </a:solidFill>
                <a:prstDash val="solid"/>
                <a:round/>
                <a:headEnd type="none" w="med" len="med"/>
                <a:tailEnd type="none" w="med" len="med"/>
              </a:ln>
            </p:spPr>
            <p:txBody>
              <a:bodyPr wrap="none" anchor="ctr" anchorCtr="0"/>
              <a:lstStyle/>
              <a:p>
                <a:endParaRPr lang="zh-CN" altLang="en-US" b="1">
                  <a:latin typeface="微软雅黑" panose="020B0503020204020204" charset="-122"/>
                  <a:ea typeface="微软雅黑" panose="020B0503020204020204" charset="-122"/>
                </a:endParaRPr>
              </a:p>
            </p:txBody>
          </p:sp>
        </p:grpSp>
        <p:grpSp>
          <p:nvGrpSpPr>
            <p:cNvPr id="75790" name="Group 11"/>
            <p:cNvGrpSpPr/>
            <p:nvPr>
              <p:custDataLst>
                <p:tags r:id="rId12"/>
              </p:custDataLst>
            </p:nvPr>
          </p:nvGrpSpPr>
          <p:grpSpPr>
            <a:xfrm>
              <a:off x="1008" y="576"/>
              <a:ext cx="96" cy="624"/>
              <a:chOff x="0" y="0"/>
              <a:chExt cx="96" cy="864"/>
            </a:xfrm>
          </p:grpSpPr>
          <p:sp>
            <p:nvSpPr>
              <p:cNvPr id="75791" name="Oval 12"/>
              <p:cNvSpPr/>
              <p:nvPr>
                <p:custDataLst>
                  <p:tags r:id="rId13"/>
                </p:custDataLst>
              </p:nvPr>
            </p:nvSpPr>
            <p:spPr>
              <a:xfrm>
                <a:off x="0" y="0"/>
                <a:ext cx="96" cy="432"/>
              </a:xfrm>
              <a:prstGeom prst="ellipse">
                <a:avLst/>
              </a:prstGeom>
              <a:solidFill>
                <a:srgbClr val="CC00FF"/>
              </a:solidFill>
              <a:ln w="9525" cap="flat" cmpd="sng">
                <a:solidFill>
                  <a:schemeClr val="tx1"/>
                </a:solidFill>
                <a:prstDash val="solid"/>
                <a:round/>
                <a:headEnd type="none" w="med" len="med"/>
                <a:tailEnd type="none" w="med" len="med"/>
              </a:ln>
            </p:spPr>
            <p:txBody>
              <a:bodyPr wrap="none" anchor="ctr" anchorCtr="0"/>
              <a:lstStyle/>
              <a:p>
                <a:endParaRPr lang="zh-CN" altLang="en-US" b="1">
                  <a:latin typeface="微软雅黑" panose="020B0503020204020204" charset="-122"/>
                  <a:ea typeface="微软雅黑" panose="020B0503020204020204" charset="-122"/>
                </a:endParaRPr>
              </a:p>
            </p:txBody>
          </p:sp>
          <p:sp>
            <p:nvSpPr>
              <p:cNvPr id="75792" name="Oval 13"/>
              <p:cNvSpPr/>
              <p:nvPr>
                <p:custDataLst>
                  <p:tags r:id="rId14"/>
                </p:custDataLst>
              </p:nvPr>
            </p:nvSpPr>
            <p:spPr>
              <a:xfrm>
                <a:off x="0" y="432"/>
                <a:ext cx="96" cy="432"/>
              </a:xfrm>
              <a:prstGeom prst="ellipse">
                <a:avLst/>
              </a:prstGeom>
              <a:solidFill>
                <a:srgbClr val="CC00FF"/>
              </a:solidFill>
              <a:ln w="9525" cap="flat" cmpd="sng">
                <a:solidFill>
                  <a:schemeClr val="tx1"/>
                </a:solidFill>
                <a:prstDash val="solid"/>
                <a:round/>
                <a:headEnd type="none" w="med" len="med"/>
                <a:tailEnd type="none" w="med" len="med"/>
              </a:ln>
            </p:spPr>
            <p:txBody>
              <a:bodyPr wrap="none" anchor="ctr" anchorCtr="0"/>
              <a:lstStyle/>
              <a:p>
                <a:endParaRPr lang="zh-CN" altLang="en-US" b="1">
                  <a:latin typeface="微软雅黑" panose="020B0503020204020204" charset="-122"/>
                  <a:ea typeface="微软雅黑" panose="020B0503020204020204" charset="-122"/>
                </a:endParaRPr>
              </a:p>
            </p:txBody>
          </p:sp>
        </p:grpSp>
        <p:grpSp>
          <p:nvGrpSpPr>
            <p:cNvPr id="75793" name="Group 14"/>
            <p:cNvGrpSpPr/>
            <p:nvPr>
              <p:custDataLst>
                <p:tags r:id="rId15"/>
              </p:custDataLst>
            </p:nvPr>
          </p:nvGrpSpPr>
          <p:grpSpPr>
            <a:xfrm>
              <a:off x="1248" y="624"/>
              <a:ext cx="96" cy="624"/>
              <a:chOff x="0" y="0"/>
              <a:chExt cx="96" cy="864"/>
            </a:xfrm>
          </p:grpSpPr>
          <p:sp>
            <p:nvSpPr>
              <p:cNvPr id="75794" name="Oval 15"/>
              <p:cNvSpPr/>
              <p:nvPr>
                <p:custDataLst>
                  <p:tags r:id="rId16"/>
                </p:custDataLst>
              </p:nvPr>
            </p:nvSpPr>
            <p:spPr>
              <a:xfrm>
                <a:off x="0" y="0"/>
                <a:ext cx="96" cy="432"/>
              </a:xfrm>
              <a:prstGeom prst="ellipse">
                <a:avLst/>
              </a:prstGeom>
              <a:solidFill>
                <a:schemeClr val="accent1"/>
              </a:solidFill>
              <a:ln w="9525" cap="flat" cmpd="sng">
                <a:solidFill>
                  <a:schemeClr val="tx1"/>
                </a:solidFill>
                <a:prstDash val="solid"/>
                <a:round/>
                <a:headEnd type="none" w="med" len="med"/>
                <a:tailEnd type="none" w="med" len="med"/>
              </a:ln>
            </p:spPr>
            <p:txBody>
              <a:bodyPr wrap="none" anchor="ctr" anchorCtr="0"/>
              <a:lstStyle/>
              <a:p>
                <a:endParaRPr lang="zh-CN" altLang="en-US" b="1">
                  <a:latin typeface="微软雅黑" panose="020B0503020204020204" charset="-122"/>
                  <a:ea typeface="微软雅黑" panose="020B0503020204020204" charset="-122"/>
                </a:endParaRPr>
              </a:p>
            </p:txBody>
          </p:sp>
          <p:sp>
            <p:nvSpPr>
              <p:cNvPr id="75795" name="Oval 16"/>
              <p:cNvSpPr/>
              <p:nvPr>
                <p:custDataLst>
                  <p:tags r:id="rId17"/>
                </p:custDataLst>
              </p:nvPr>
            </p:nvSpPr>
            <p:spPr>
              <a:xfrm>
                <a:off x="0" y="432"/>
                <a:ext cx="96" cy="432"/>
              </a:xfrm>
              <a:prstGeom prst="ellipse">
                <a:avLst/>
              </a:prstGeom>
              <a:solidFill>
                <a:schemeClr val="accent1"/>
              </a:solidFill>
              <a:ln w="9525" cap="flat" cmpd="sng">
                <a:solidFill>
                  <a:schemeClr val="tx1"/>
                </a:solidFill>
                <a:prstDash val="solid"/>
                <a:round/>
                <a:headEnd type="none" w="med" len="med"/>
                <a:tailEnd type="none" w="med" len="med"/>
              </a:ln>
            </p:spPr>
            <p:txBody>
              <a:bodyPr wrap="none" anchor="ctr" anchorCtr="0"/>
              <a:lstStyle/>
              <a:p>
                <a:endParaRPr lang="zh-CN" altLang="en-US" b="1">
                  <a:latin typeface="微软雅黑" panose="020B0503020204020204" charset="-122"/>
                  <a:ea typeface="微软雅黑" panose="020B0503020204020204" charset="-122"/>
                </a:endParaRPr>
              </a:p>
            </p:txBody>
          </p:sp>
        </p:grpSp>
      </p:grpSp>
      <p:grpSp>
        <p:nvGrpSpPr>
          <p:cNvPr id="7" name="Group 17"/>
          <p:cNvGrpSpPr/>
          <p:nvPr>
            <p:custDataLst>
              <p:tags r:id="rId18"/>
            </p:custDataLst>
          </p:nvPr>
        </p:nvGrpSpPr>
        <p:grpSpPr>
          <a:xfrm>
            <a:off x="8380730" y="3644900"/>
            <a:ext cx="1061720" cy="1005205"/>
            <a:chOff x="0" y="0"/>
            <a:chExt cx="1392" cy="1200"/>
          </a:xfrm>
        </p:grpSpPr>
        <p:grpSp>
          <p:nvGrpSpPr>
            <p:cNvPr id="75797" name="Group 18"/>
            <p:cNvGrpSpPr/>
            <p:nvPr>
              <p:custDataLst>
                <p:tags r:id="rId19"/>
              </p:custDataLst>
            </p:nvPr>
          </p:nvGrpSpPr>
          <p:grpSpPr>
            <a:xfrm>
              <a:off x="336" y="144"/>
              <a:ext cx="768" cy="864"/>
              <a:chOff x="0" y="0"/>
              <a:chExt cx="768" cy="864"/>
            </a:xfrm>
          </p:grpSpPr>
          <p:grpSp>
            <p:nvGrpSpPr>
              <p:cNvPr id="75798" name="Group 19"/>
              <p:cNvGrpSpPr/>
              <p:nvPr>
                <p:custDataLst>
                  <p:tags r:id="rId20"/>
                </p:custDataLst>
              </p:nvPr>
            </p:nvGrpSpPr>
            <p:grpSpPr>
              <a:xfrm>
                <a:off x="0" y="0"/>
                <a:ext cx="96" cy="864"/>
                <a:chOff x="0" y="0"/>
                <a:chExt cx="96" cy="864"/>
              </a:xfrm>
            </p:grpSpPr>
            <p:sp>
              <p:nvSpPr>
                <p:cNvPr id="75799" name="Oval 20"/>
                <p:cNvSpPr/>
                <p:nvPr>
                  <p:custDataLst>
                    <p:tags r:id="rId21"/>
                  </p:custDataLst>
                </p:nvPr>
              </p:nvSpPr>
              <p:spPr>
                <a:xfrm>
                  <a:off x="0" y="0"/>
                  <a:ext cx="96" cy="432"/>
                </a:xfrm>
                <a:prstGeom prst="ellipse">
                  <a:avLst/>
                </a:prstGeom>
                <a:solidFill>
                  <a:schemeClr val="accent1"/>
                </a:solidFill>
                <a:ln w="9525" cap="flat" cmpd="sng">
                  <a:solidFill>
                    <a:schemeClr val="tx1"/>
                  </a:solidFill>
                  <a:prstDash val="solid"/>
                  <a:round/>
                  <a:headEnd type="none" w="med" len="med"/>
                  <a:tailEnd type="none" w="med" len="med"/>
                </a:ln>
              </p:spPr>
              <p:txBody>
                <a:bodyPr wrap="none" anchor="ctr" anchorCtr="0"/>
                <a:lstStyle/>
                <a:p>
                  <a:endParaRPr lang="zh-CN" altLang="en-US" b="1">
                    <a:latin typeface="微软雅黑" panose="020B0503020204020204" charset="-122"/>
                    <a:ea typeface="微软雅黑" panose="020B0503020204020204" charset="-122"/>
                  </a:endParaRPr>
                </a:p>
              </p:txBody>
            </p:sp>
            <p:sp>
              <p:nvSpPr>
                <p:cNvPr id="75800" name="Oval 21"/>
                <p:cNvSpPr/>
                <p:nvPr>
                  <p:custDataLst>
                    <p:tags r:id="rId22"/>
                  </p:custDataLst>
                </p:nvPr>
              </p:nvSpPr>
              <p:spPr>
                <a:xfrm>
                  <a:off x="0" y="432"/>
                  <a:ext cx="96" cy="432"/>
                </a:xfrm>
                <a:prstGeom prst="ellipse">
                  <a:avLst/>
                </a:prstGeom>
                <a:solidFill>
                  <a:schemeClr val="accent1"/>
                </a:solidFill>
                <a:ln w="9525" cap="flat" cmpd="sng">
                  <a:solidFill>
                    <a:schemeClr val="tx1"/>
                  </a:solidFill>
                  <a:prstDash val="solid"/>
                  <a:round/>
                  <a:headEnd type="none" w="med" len="med"/>
                  <a:tailEnd type="none" w="med" len="med"/>
                </a:ln>
              </p:spPr>
              <p:txBody>
                <a:bodyPr wrap="none" anchor="ctr" anchorCtr="0"/>
                <a:lstStyle/>
                <a:p>
                  <a:endParaRPr lang="zh-CN" altLang="en-US" b="1">
                    <a:latin typeface="微软雅黑" panose="020B0503020204020204" charset="-122"/>
                    <a:ea typeface="微软雅黑" panose="020B0503020204020204" charset="-122"/>
                  </a:endParaRPr>
                </a:p>
              </p:txBody>
            </p:sp>
          </p:grpSp>
          <p:grpSp>
            <p:nvGrpSpPr>
              <p:cNvPr id="75801" name="Group 22"/>
              <p:cNvGrpSpPr/>
              <p:nvPr>
                <p:custDataLst>
                  <p:tags r:id="rId23"/>
                </p:custDataLst>
              </p:nvPr>
            </p:nvGrpSpPr>
            <p:grpSpPr>
              <a:xfrm>
                <a:off x="192" y="0"/>
                <a:ext cx="96" cy="864"/>
                <a:chOff x="0" y="0"/>
                <a:chExt cx="96" cy="864"/>
              </a:xfrm>
            </p:grpSpPr>
            <p:sp>
              <p:nvSpPr>
                <p:cNvPr id="75802" name="Oval 23"/>
                <p:cNvSpPr/>
                <p:nvPr>
                  <p:custDataLst>
                    <p:tags r:id="rId24"/>
                  </p:custDataLst>
                </p:nvPr>
              </p:nvSpPr>
              <p:spPr>
                <a:xfrm>
                  <a:off x="0" y="0"/>
                  <a:ext cx="96" cy="432"/>
                </a:xfrm>
                <a:prstGeom prst="ellipse">
                  <a:avLst/>
                </a:prstGeom>
                <a:solidFill>
                  <a:srgbClr val="CC00FF"/>
                </a:solidFill>
                <a:ln w="9525" cap="flat" cmpd="sng">
                  <a:solidFill>
                    <a:schemeClr val="tx1"/>
                  </a:solidFill>
                  <a:prstDash val="solid"/>
                  <a:round/>
                  <a:headEnd type="none" w="med" len="med"/>
                  <a:tailEnd type="none" w="med" len="med"/>
                </a:ln>
              </p:spPr>
              <p:txBody>
                <a:bodyPr wrap="none" anchor="ctr" anchorCtr="0"/>
                <a:lstStyle/>
                <a:p>
                  <a:endParaRPr lang="zh-CN" altLang="en-US" b="1">
                    <a:latin typeface="微软雅黑" panose="020B0503020204020204" charset="-122"/>
                    <a:ea typeface="微软雅黑" panose="020B0503020204020204" charset="-122"/>
                  </a:endParaRPr>
                </a:p>
              </p:txBody>
            </p:sp>
            <p:sp>
              <p:nvSpPr>
                <p:cNvPr id="75803" name="Oval 24"/>
                <p:cNvSpPr/>
                <p:nvPr>
                  <p:custDataLst>
                    <p:tags r:id="rId25"/>
                  </p:custDataLst>
                </p:nvPr>
              </p:nvSpPr>
              <p:spPr>
                <a:xfrm>
                  <a:off x="0" y="432"/>
                  <a:ext cx="96" cy="432"/>
                </a:xfrm>
                <a:prstGeom prst="ellipse">
                  <a:avLst/>
                </a:prstGeom>
                <a:solidFill>
                  <a:srgbClr val="CC00FF"/>
                </a:solidFill>
                <a:ln w="9525" cap="flat" cmpd="sng">
                  <a:solidFill>
                    <a:schemeClr val="tx1"/>
                  </a:solidFill>
                  <a:prstDash val="solid"/>
                  <a:round/>
                  <a:headEnd type="none" w="med" len="med"/>
                  <a:tailEnd type="none" w="med" len="med"/>
                </a:ln>
              </p:spPr>
              <p:txBody>
                <a:bodyPr wrap="none" anchor="ctr" anchorCtr="0"/>
                <a:lstStyle/>
                <a:p>
                  <a:endParaRPr lang="zh-CN" altLang="en-US" b="1">
                    <a:latin typeface="微软雅黑" panose="020B0503020204020204" charset="-122"/>
                    <a:ea typeface="微软雅黑" panose="020B0503020204020204" charset="-122"/>
                  </a:endParaRPr>
                </a:p>
              </p:txBody>
            </p:sp>
          </p:grpSp>
          <p:grpSp>
            <p:nvGrpSpPr>
              <p:cNvPr id="75804" name="Group 25"/>
              <p:cNvGrpSpPr/>
              <p:nvPr>
                <p:custDataLst>
                  <p:tags r:id="rId26"/>
                </p:custDataLst>
              </p:nvPr>
            </p:nvGrpSpPr>
            <p:grpSpPr>
              <a:xfrm>
                <a:off x="672" y="144"/>
                <a:ext cx="96" cy="624"/>
                <a:chOff x="0" y="0"/>
                <a:chExt cx="96" cy="864"/>
              </a:xfrm>
            </p:grpSpPr>
            <p:sp>
              <p:nvSpPr>
                <p:cNvPr id="75805" name="Oval 26"/>
                <p:cNvSpPr/>
                <p:nvPr>
                  <p:custDataLst>
                    <p:tags r:id="rId27"/>
                  </p:custDataLst>
                </p:nvPr>
              </p:nvSpPr>
              <p:spPr>
                <a:xfrm>
                  <a:off x="0" y="0"/>
                  <a:ext cx="96" cy="432"/>
                </a:xfrm>
                <a:prstGeom prst="ellipse">
                  <a:avLst/>
                </a:prstGeom>
                <a:solidFill>
                  <a:srgbClr val="CC00FF"/>
                </a:solidFill>
                <a:ln w="9525" cap="flat" cmpd="sng">
                  <a:solidFill>
                    <a:schemeClr val="tx1"/>
                  </a:solidFill>
                  <a:prstDash val="solid"/>
                  <a:round/>
                  <a:headEnd type="none" w="med" len="med"/>
                  <a:tailEnd type="none" w="med" len="med"/>
                </a:ln>
              </p:spPr>
              <p:txBody>
                <a:bodyPr wrap="none" anchor="ctr" anchorCtr="0"/>
                <a:lstStyle/>
                <a:p>
                  <a:endParaRPr lang="zh-CN" altLang="en-US" b="1">
                    <a:latin typeface="微软雅黑" panose="020B0503020204020204" charset="-122"/>
                    <a:ea typeface="微软雅黑" panose="020B0503020204020204" charset="-122"/>
                  </a:endParaRPr>
                </a:p>
              </p:txBody>
            </p:sp>
            <p:sp>
              <p:nvSpPr>
                <p:cNvPr id="75806" name="Oval 27"/>
                <p:cNvSpPr/>
                <p:nvPr>
                  <p:custDataLst>
                    <p:tags r:id="rId28"/>
                  </p:custDataLst>
                </p:nvPr>
              </p:nvSpPr>
              <p:spPr>
                <a:xfrm>
                  <a:off x="0" y="432"/>
                  <a:ext cx="96" cy="432"/>
                </a:xfrm>
                <a:prstGeom prst="ellipse">
                  <a:avLst/>
                </a:prstGeom>
                <a:solidFill>
                  <a:srgbClr val="CC00FF"/>
                </a:solidFill>
                <a:ln w="9525" cap="flat" cmpd="sng">
                  <a:solidFill>
                    <a:schemeClr val="tx1"/>
                  </a:solidFill>
                  <a:prstDash val="solid"/>
                  <a:round/>
                  <a:headEnd type="none" w="med" len="med"/>
                  <a:tailEnd type="none" w="med" len="med"/>
                </a:ln>
              </p:spPr>
              <p:txBody>
                <a:bodyPr wrap="none" anchor="ctr" anchorCtr="0"/>
                <a:lstStyle/>
                <a:p>
                  <a:endParaRPr lang="zh-CN" altLang="en-US" b="1">
                    <a:latin typeface="微软雅黑" panose="020B0503020204020204" charset="-122"/>
                    <a:ea typeface="微软雅黑" panose="020B0503020204020204" charset="-122"/>
                  </a:endParaRPr>
                </a:p>
              </p:txBody>
            </p:sp>
          </p:grpSp>
          <p:grpSp>
            <p:nvGrpSpPr>
              <p:cNvPr id="75807" name="Group 28"/>
              <p:cNvGrpSpPr/>
              <p:nvPr>
                <p:custDataLst>
                  <p:tags r:id="rId29"/>
                </p:custDataLst>
              </p:nvPr>
            </p:nvGrpSpPr>
            <p:grpSpPr>
              <a:xfrm>
                <a:off x="528" y="144"/>
                <a:ext cx="96" cy="624"/>
                <a:chOff x="0" y="0"/>
                <a:chExt cx="96" cy="864"/>
              </a:xfrm>
            </p:grpSpPr>
            <p:sp>
              <p:nvSpPr>
                <p:cNvPr id="75808" name="Oval 29"/>
                <p:cNvSpPr/>
                <p:nvPr>
                  <p:custDataLst>
                    <p:tags r:id="rId30"/>
                  </p:custDataLst>
                </p:nvPr>
              </p:nvSpPr>
              <p:spPr>
                <a:xfrm>
                  <a:off x="0" y="0"/>
                  <a:ext cx="96" cy="432"/>
                </a:xfrm>
                <a:prstGeom prst="ellipse">
                  <a:avLst/>
                </a:prstGeom>
                <a:solidFill>
                  <a:schemeClr val="accent1"/>
                </a:solidFill>
                <a:ln w="9525" cap="flat" cmpd="sng">
                  <a:solidFill>
                    <a:schemeClr val="tx1"/>
                  </a:solidFill>
                  <a:prstDash val="solid"/>
                  <a:round/>
                  <a:headEnd type="none" w="med" len="med"/>
                  <a:tailEnd type="none" w="med" len="med"/>
                </a:ln>
              </p:spPr>
              <p:txBody>
                <a:bodyPr wrap="none" anchor="ctr" anchorCtr="0"/>
                <a:lstStyle/>
                <a:p>
                  <a:endParaRPr lang="zh-CN" altLang="en-US" b="1">
                    <a:latin typeface="微软雅黑" panose="020B0503020204020204" charset="-122"/>
                    <a:ea typeface="微软雅黑" panose="020B0503020204020204" charset="-122"/>
                  </a:endParaRPr>
                </a:p>
              </p:txBody>
            </p:sp>
            <p:sp>
              <p:nvSpPr>
                <p:cNvPr id="75809" name="Oval 30"/>
                <p:cNvSpPr/>
                <p:nvPr>
                  <p:custDataLst>
                    <p:tags r:id="rId31"/>
                  </p:custDataLst>
                </p:nvPr>
              </p:nvSpPr>
              <p:spPr>
                <a:xfrm>
                  <a:off x="0" y="432"/>
                  <a:ext cx="96" cy="432"/>
                </a:xfrm>
                <a:prstGeom prst="ellipse">
                  <a:avLst/>
                </a:prstGeom>
                <a:solidFill>
                  <a:schemeClr val="accent1"/>
                </a:solidFill>
                <a:ln w="9525" cap="flat" cmpd="sng">
                  <a:solidFill>
                    <a:schemeClr val="tx1"/>
                  </a:solidFill>
                  <a:prstDash val="solid"/>
                  <a:round/>
                  <a:headEnd type="none" w="med" len="med"/>
                  <a:tailEnd type="none" w="med" len="med"/>
                </a:ln>
              </p:spPr>
              <p:txBody>
                <a:bodyPr wrap="none" anchor="ctr" anchorCtr="0"/>
                <a:lstStyle/>
                <a:p>
                  <a:endParaRPr lang="zh-CN" altLang="en-US" b="1">
                    <a:latin typeface="微软雅黑" panose="020B0503020204020204" charset="-122"/>
                    <a:ea typeface="微软雅黑" panose="020B0503020204020204" charset="-122"/>
                  </a:endParaRPr>
                </a:p>
              </p:txBody>
            </p:sp>
          </p:grpSp>
        </p:grpSp>
        <p:sp>
          <p:nvSpPr>
            <p:cNvPr id="75810" name="Oval 31"/>
            <p:cNvSpPr/>
            <p:nvPr>
              <p:custDataLst>
                <p:tags r:id="rId32"/>
              </p:custDataLst>
            </p:nvPr>
          </p:nvSpPr>
          <p:spPr>
            <a:xfrm>
              <a:off x="0" y="0"/>
              <a:ext cx="1392" cy="1200"/>
            </a:xfrm>
            <a:prstGeom prst="ellipse">
              <a:avLst/>
            </a:prstGeom>
            <a:noFill/>
            <a:ln w="9525" cap="flat" cmpd="sng">
              <a:solidFill>
                <a:schemeClr val="tx1"/>
              </a:solidFill>
              <a:prstDash val="solid"/>
              <a:round/>
              <a:headEnd type="none" w="med" len="med"/>
              <a:tailEnd type="none" w="med" len="med"/>
            </a:ln>
          </p:spPr>
          <p:txBody>
            <a:bodyPr wrap="none" anchor="ctr" anchorCtr="0"/>
            <a:lstStyle/>
            <a:p>
              <a:endParaRPr lang="zh-CN" altLang="en-US" b="1">
                <a:latin typeface="微软雅黑" panose="020B0503020204020204" charset="-122"/>
                <a:ea typeface="微软雅黑" panose="020B0503020204020204" charset="-122"/>
              </a:endParaRPr>
            </a:p>
          </p:txBody>
        </p:sp>
      </p:grpSp>
      <p:grpSp>
        <p:nvGrpSpPr>
          <p:cNvPr id="13" name="Group 32"/>
          <p:cNvGrpSpPr/>
          <p:nvPr>
            <p:custDataLst>
              <p:tags r:id="rId33"/>
            </p:custDataLst>
          </p:nvPr>
        </p:nvGrpSpPr>
        <p:grpSpPr>
          <a:xfrm>
            <a:off x="8334375" y="2399030"/>
            <a:ext cx="1103630" cy="1092835"/>
            <a:chOff x="0" y="0"/>
            <a:chExt cx="1392" cy="1200"/>
          </a:xfrm>
        </p:grpSpPr>
        <p:grpSp>
          <p:nvGrpSpPr>
            <p:cNvPr id="75812" name="Group 33"/>
            <p:cNvGrpSpPr/>
            <p:nvPr>
              <p:custDataLst>
                <p:tags r:id="rId34"/>
              </p:custDataLst>
            </p:nvPr>
          </p:nvGrpSpPr>
          <p:grpSpPr>
            <a:xfrm>
              <a:off x="336" y="144"/>
              <a:ext cx="768" cy="864"/>
              <a:chOff x="0" y="0"/>
              <a:chExt cx="768" cy="864"/>
            </a:xfrm>
          </p:grpSpPr>
          <p:grpSp>
            <p:nvGrpSpPr>
              <p:cNvPr id="75813" name="Group 34"/>
              <p:cNvGrpSpPr/>
              <p:nvPr>
                <p:custDataLst>
                  <p:tags r:id="rId35"/>
                </p:custDataLst>
              </p:nvPr>
            </p:nvGrpSpPr>
            <p:grpSpPr>
              <a:xfrm>
                <a:off x="0" y="0"/>
                <a:ext cx="96" cy="864"/>
                <a:chOff x="0" y="0"/>
                <a:chExt cx="96" cy="864"/>
              </a:xfrm>
            </p:grpSpPr>
            <p:sp>
              <p:nvSpPr>
                <p:cNvPr id="75814" name="Oval 35"/>
                <p:cNvSpPr/>
                <p:nvPr>
                  <p:custDataLst>
                    <p:tags r:id="rId36"/>
                  </p:custDataLst>
                </p:nvPr>
              </p:nvSpPr>
              <p:spPr>
                <a:xfrm>
                  <a:off x="0" y="0"/>
                  <a:ext cx="96" cy="432"/>
                </a:xfrm>
                <a:prstGeom prst="ellipse">
                  <a:avLst/>
                </a:prstGeom>
                <a:solidFill>
                  <a:schemeClr val="accent1"/>
                </a:solidFill>
                <a:ln w="9525" cap="flat" cmpd="sng">
                  <a:solidFill>
                    <a:schemeClr val="tx1"/>
                  </a:solidFill>
                  <a:prstDash val="solid"/>
                  <a:round/>
                  <a:headEnd type="none" w="med" len="med"/>
                  <a:tailEnd type="none" w="med" len="med"/>
                </a:ln>
              </p:spPr>
              <p:txBody>
                <a:bodyPr wrap="none" anchor="ctr" anchorCtr="0"/>
                <a:lstStyle/>
                <a:p>
                  <a:endParaRPr lang="zh-CN" altLang="en-US" b="1">
                    <a:latin typeface="微软雅黑" panose="020B0503020204020204" charset="-122"/>
                    <a:ea typeface="微软雅黑" panose="020B0503020204020204" charset="-122"/>
                  </a:endParaRPr>
                </a:p>
              </p:txBody>
            </p:sp>
            <p:sp>
              <p:nvSpPr>
                <p:cNvPr id="75815" name="Oval 36"/>
                <p:cNvSpPr/>
                <p:nvPr>
                  <p:custDataLst>
                    <p:tags r:id="rId37"/>
                  </p:custDataLst>
                </p:nvPr>
              </p:nvSpPr>
              <p:spPr>
                <a:xfrm>
                  <a:off x="0" y="432"/>
                  <a:ext cx="96" cy="432"/>
                </a:xfrm>
                <a:prstGeom prst="ellipse">
                  <a:avLst/>
                </a:prstGeom>
                <a:solidFill>
                  <a:schemeClr val="accent1"/>
                </a:solidFill>
                <a:ln w="9525" cap="flat" cmpd="sng">
                  <a:solidFill>
                    <a:schemeClr val="tx1"/>
                  </a:solidFill>
                  <a:prstDash val="solid"/>
                  <a:round/>
                  <a:headEnd type="none" w="med" len="med"/>
                  <a:tailEnd type="none" w="med" len="med"/>
                </a:ln>
              </p:spPr>
              <p:txBody>
                <a:bodyPr wrap="none" anchor="ctr" anchorCtr="0"/>
                <a:lstStyle/>
                <a:p>
                  <a:endParaRPr lang="zh-CN" altLang="en-US" b="1">
                    <a:latin typeface="微软雅黑" panose="020B0503020204020204" charset="-122"/>
                    <a:ea typeface="微软雅黑" panose="020B0503020204020204" charset="-122"/>
                  </a:endParaRPr>
                </a:p>
              </p:txBody>
            </p:sp>
          </p:grpSp>
          <p:grpSp>
            <p:nvGrpSpPr>
              <p:cNvPr id="75816" name="Group 37"/>
              <p:cNvGrpSpPr/>
              <p:nvPr>
                <p:custDataLst>
                  <p:tags r:id="rId38"/>
                </p:custDataLst>
              </p:nvPr>
            </p:nvGrpSpPr>
            <p:grpSpPr>
              <a:xfrm>
                <a:off x="192" y="0"/>
                <a:ext cx="96" cy="864"/>
                <a:chOff x="0" y="0"/>
                <a:chExt cx="96" cy="864"/>
              </a:xfrm>
            </p:grpSpPr>
            <p:sp>
              <p:nvSpPr>
                <p:cNvPr id="75817" name="Oval 38"/>
                <p:cNvSpPr/>
                <p:nvPr>
                  <p:custDataLst>
                    <p:tags r:id="rId39"/>
                  </p:custDataLst>
                </p:nvPr>
              </p:nvSpPr>
              <p:spPr>
                <a:xfrm>
                  <a:off x="0" y="0"/>
                  <a:ext cx="96" cy="432"/>
                </a:xfrm>
                <a:prstGeom prst="ellipse">
                  <a:avLst/>
                </a:prstGeom>
                <a:solidFill>
                  <a:srgbClr val="CC00FF"/>
                </a:solidFill>
                <a:ln w="9525" cap="flat" cmpd="sng">
                  <a:solidFill>
                    <a:schemeClr val="tx1"/>
                  </a:solidFill>
                  <a:prstDash val="solid"/>
                  <a:round/>
                  <a:headEnd type="none" w="med" len="med"/>
                  <a:tailEnd type="none" w="med" len="med"/>
                </a:ln>
              </p:spPr>
              <p:txBody>
                <a:bodyPr wrap="none" anchor="ctr" anchorCtr="0"/>
                <a:lstStyle/>
                <a:p>
                  <a:endParaRPr lang="zh-CN" altLang="en-US" b="1">
                    <a:latin typeface="微软雅黑" panose="020B0503020204020204" charset="-122"/>
                    <a:ea typeface="微软雅黑" panose="020B0503020204020204" charset="-122"/>
                  </a:endParaRPr>
                </a:p>
              </p:txBody>
            </p:sp>
            <p:sp>
              <p:nvSpPr>
                <p:cNvPr id="75818" name="Oval 39"/>
                <p:cNvSpPr/>
                <p:nvPr>
                  <p:custDataLst>
                    <p:tags r:id="rId40"/>
                  </p:custDataLst>
                </p:nvPr>
              </p:nvSpPr>
              <p:spPr>
                <a:xfrm>
                  <a:off x="0" y="432"/>
                  <a:ext cx="96" cy="432"/>
                </a:xfrm>
                <a:prstGeom prst="ellipse">
                  <a:avLst/>
                </a:prstGeom>
                <a:solidFill>
                  <a:srgbClr val="CC00FF"/>
                </a:solidFill>
                <a:ln w="9525" cap="flat" cmpd="sng">
                  <a:solidFill>
                    <a:schemeClr val="tx1"/>
                  </a:solidFill>
                  <a:prstDash val="solid"/>
                  <a:round/>
                  <a:headEnd type="none" w="med" len="med"/>
                  <a:tailEnd type="none" w="med" len="med"/>
                </a:ln>
              </p:spPr>
              <p:txBody>
                <a:bodyPr wrap="none" anchor="ctr" anchorCtr="0"/>
                <a:lstStyle/>
                <a:p>
                  <a:endParaRPr lang="zh-CN" altLang="en-US" b="1">
                    <a:latin typeface="微软雅黑" panose="020B0503020204020204" charset="-122"/>
                    <a:ea typeface="微软雅黑" panose="020B0503020204020204" charset="-122"/>
                  </a:endParaRPr>
                </a:p>
              </p:txBody>
            </p:sp>
          </p:grpSp>
          <p:grpSp>
            <p:nvGrpSpPr>
              <p:cNvPr id="75819" name="Group 40"/>
              <p:cNvGrpSpPr/>
              <p:nvPr>
                <p:custDataLst>
                  <p:tags r:id="rId41"/>
                </p:custDataLst>
              </p:nvPr>
            </p:nvGrpSpPr>
            <p:grpSpPr>
              <a:xfrm>
                <a:off x="672" y="144"/>
                <a:ext cx="96" cy="624"/>
                <a:chOff x="0" y="0"/>
                <a:chExt cx="96" cy="864"/>
              </a:xfrm>
            </p:grpSpPr>
            <p:sp>
              <p:nvSpPr>
                <p:cNvPr id="75820" name="Oval 41"/>
                <p:cNvSpPr/>
                <p:nvPr>
                  <p:custDataLst>
                    <p:tags r:id="rId42"/>
                  </p:custDataLst>
                </p:nvPr>
              </p:nvSpPr>
              <p:spPr>
                <a:xfrm>
                  <a:off x="0" y="0"/>
                  <a:ext cx="96" cy="432"/>
                </a:xfrm>
                <a:prstGeom prst="ellipse">
                  <a:avLst/>
                </a:prstGeom>
                <a:solidFill>
                  <a:srgbClr val="CC00FF"/>
                </a:solidFill>
                <a:ln w="9525" cap="flat" cmpd="sng">
                  <a:solidFill>
                    <a:schemeClr val="tx1"/>
                  </a:solidFill>
                  <a:prstDash val="solid"/>
                  <a:round/>
                  <a:headEnd type="none" w="med" len="med"/>
                  <a:tailEnd type="none" w="med" len="med"/>
                </a:ln>
              </p:spPr>
              <p:txBody>
                <a:bodyPr wrap="none" anchor="ctr" anchorCtr="0"/>
                <a:lstStyle/>
                <a:p>
                  <a:endParaRPr lang="zh-CN" altLang="en-US" b="1">
                    <a:latin typeface="微软雅黑" panose="020B0503020204020204" charset="-122"/>
                    <a:ea typeface="微软雅黑" panose="020B0503020204020204" charset="-122"/>
                  </a:endParaRPr>
                </a:p>
              </p:txBody>
            </p:sp>
            <p:sp>
              <p:nvSpPr>
                <p:cNvPr id="75821" name="Oval 42"/>
                <p:cNvSpPr/>
                <p:nvPr>
                  <p:custDataLst>
                    <p:tags r:id="rId43"/>
                  </p:custDataLst>
                </p:nvPr>
              </p:nvSpPr>
              <p:spPr>
                <a:xfrm>
                  <a:off x="0" y="432"/>
                  <a:ext cx="96" cy="432"/>
                </a:xfrm>
                <a:prstGeom prst="ellipse">
                  <a:avLst/>
                </a:prstGeom>
                <a:solidFill>
                  <a:srgbClr val="CC00FF"/>
                </a:solidFill>
                <a:ln w="9525" cap="flat" cmpd="sng">
                  <a:solidFill>
                    <a:schemeClr val="tx1"/>
                  </a:solidFill>
                  <a:prstDash val="solid"/>
                  <a:round/>
                  <a:headEnd type="none" w="med" len="med"/>
                  <a:tailEnd type="none" w="med" len="med"/>
                </a:ln>
              </p:spPr>
              <p:txBody>
                <a:bodyPr wrap="none" anchor="ctr" anchorCtr="0"/>
                <a:lstStyle/>
                <a:p>
                  <a:endParaRPr lang="zh-CN" altLang="en-US" b="1">
                    <a:latin typeface="微软雅黑" panose="020B0503020204020204" charset="-122"/>
                    <a:ea typeface="微软雅黑" panose="020B0503020204020204" charset="-122"/>
                  </a:endParaRPr>
                </a:p>
              </p:txBody>
            </p:sp>
          </p:grpSp>
          <p:grpSp>
            <p:nvGrpSpPr>
              <p:cNvPr id="75822" name="Group 43"/>
              <p:cNvGrpSpPr/>
              <p:nvPr>
                <p:custDataLst>
                  <p:tags r:id="rId44"/>
                </p:custDataLst>
              </p:nvPr>
            </p:nvGrpSpPr>
            <p:grpSpPr>
              <a:xfrm>
                <a:off x="528" y="144"/>
                <a:ext cx="96" cy="624"/>
                <a:chOff x="0" y="0"/>
                <a:chExt cx="96" cy="864"/>
              </a:xfrm>
            </p:grpSpPr>
            <p:sp>
              <p:nvSpPr>
                <p:cNvPr id="75823" name="Oval 44"/>
                <p:cNvSpPr/>
                <p:nvPr>
                  <p:custDataLst>
                    <p:tags r:id="rId45"/>
                  </p:custDataLst>
                </p:nvPr>
              </p:nvSpPr>
              <p:spPr>
                <a:xfrm>
                  <a:off x="0" y="0"/>
                  <a:ext cx="96" cy="432"/>
                </a:xfrm>
                <a:prstGeom prst="ellipse">
                  <a:avLst/>
                </a:prstGeom>
                <a:solidFill>
                  <a:schemeClr val="accent1"/>
                </a:solidFill>
                <a:ln w="9525" cap="flat" cmpd="sng">
                  <a:solidFill>
                    <a:schemeClr val="tx1"/>
                  </a:solidFill>
                  <a:prstDash val="solid"/>
                  <a:round/>
                  <a:headEnd type="none" w="med" len="med"/>
                  <a:tailEnd type="none" w="med" len="med"/>
                </a:ln>
              </p:spPr>
              <p:txBody>
                <a:bodyPr wrap="none" anchor="ctr" anchorCtr="0"/>
                <a:lstStyle/>
                <a:p>
                  <a:endParaRPr lang="zh-CN" altLang="en-US" b="1">
                    <a:latin typeface="微软雅黑" panose="020B0503020204020204" charset="-122"/>
                    <a:ea typeface="微软雅黑" panose="020B0503020204020204" charset="-122"/>
                  </a:endParaRPr>
                </a:p>
              </p:txBody>
            </p:sp>
            <p:sp>
              <p:nvSpPr>
                <p:cNvPr id="75824" name="Oval 45"/>
                <p:cNvSpPr/>
                <p:nvPr>
                  <p:custDataLst>
                    <p:tags r:id="rId46"/>
                  </p:custDataLst>
                </p:nvPr>
              </p:nvSpPr>
              <p:spPr>
                <a:xfrm>
                  <a:off x="0" y="432"/>
                  <a:ext cx="96" cy="432"/>
                </a:xfrm>
                <a:prstGeom prst="ellipse">
                  <a:avLst/>
                </a:prstGeom>
                <a:solidFill>
                  <a:schemeClr val="accent1"/>
                </a:solidFill>
                <a:ln w="9525" cap="flat" cmpd="sng">
                  <a:solidFill>
                    <a:schemeClr val="tx1"/>
                  </a:solidFill>
                  <a:prstDash val="solid"/>
                  <a:round/>
                  <a:headEnd type="none" w="med" len="med"/>
                  <a:tailEnd type="none" w="med" len="med"/>
                </a:ln>
              </p:spPr>
              <p:txBody>
                <a:bodyPr wrap="none" anchor="ctr" anchorCtr="0"/>
                <a:lstStyle/>
                <a:p>
                  <a:endParaRPr lang="zh-CN" altLang="en-US" b="1">
                    <a:latin typeface="微软雅黑" panose="020B0503020204020204" charset="-122"/>
                    <a:ea typeface="微软雅黑" panose="020B0503020204020204" charset="-122"/>
                  </a:endParaRPr>
                </a:p>
              </p:txBody>
            </p:sp>
          </p:grpSp>
        </p:grpSp>
        <p:sp>
          <p:nvSpPr>
            <p:cNvPr id="75825" name="Oval 46"/>
            <p:cNvSpPr/>
            <p:nvPr>
              <p:custDataLst>
                <p:tags r:id="rId47"/>
              </p:custDataLst>
            </p:nvPr>
          </p:nvSpPr>
          <p:spPr>
            <a:xfrm>
              <a:off x="0" y="0"/>
              <a:ext cx="1392" cy="1200"/>
            </a:xfrm>
            <a:prstGeom prst="ellipse">
              <a:avLst/>
            </a:prstGeom>
            <a:noFill/>
            <a:ln w="9525" cap="flat" cmpd="sng">
              <a:solidFill>
                <a:schemeClr val="tx1"/>
              </a:solidFill>
              <a:prstDash val="solid"/>
              <a:round/>
              <a:headEnd type="none" w="med" len="med"/>
              <a:tailEnd type="none" w="med" len="med"/>
            </a:ln>
          </p:spPr>
          <p:txBody>
            <a:bodyPr wrap="none" anchor="ctr" anchorCtr="0"/>
            <a:lstStyle/>
            <a:p>
              <a:endParaRPr lang="zh-CN" altLang="en-US" b="1">
                <a:latin typeface="微软雅黑" panose="020B0503020204020204" charset="-122"/>
                <a:ea typeface="微软雅黑" panose="020B0503020204020204" charset="-122"/>
              </a:endParaRPr>
            </a:p>
          </p:txBody>
        </p:sp>
      </p:grpSp>
      <p:grpSp>
        <p:nvGrpSpPr>
          <p:cNvPr id="19" name="Group 47"/>
          <p:cNvGrpSpPr/>
          <p:nvPr>
            <p:custDataLst>
              <p:tags r:id="rId48"/>
            </p:custDataLst>
          </p:nvPr>
        </p:nvGrpSpPr>
        <p:grpSpPr>
          <a:xfrm>
            <a:off x="4824730" y="2768600"/>
            <a:ext cx="1717675" cy="1673225"/>
            <a:chOff x="0" y="0"/>
            <a:chExt cx="2064" cy="1968"/>
          </a:xfrm>
        </p:grpSpPr>
        <p:sp>
          <p:nvSpPr>
            <p:cNvPr id="75827" name="Oval 48"/>
            <p:cNvSpPr/>
            <p:nvPr>
              <p:custDataLst>
                <p:tags r:id="rId49"/>
              </p:custDataLst>
            </p:nvPr>
          </p:nvSpPr>
          <p:spPr>
            <a:xfrm>
              <a:off x="0" y="0"/>
              <a:ext cx="2064" cy="1968"/>
            </a:xfrm>
            <a:prstGeom prst="ellipse">
              <a:avLst/>
            </a:prstGeom>
            <a:noFill/>
            <a:ln w="9525" cap="flat" cmpd="sng">
              <a:solidFill>
                <a:schemeClr val="tx1"/>
              </a:solidFill>
              <a:prstDash val="solid"/>
              <a:round/>
              <a:headEnd type="none" w="med" len="med"/>
              <a:tailEnd type="none" w="med" len="med"/>
            </a:ln>
          </p:spPr>
          <p:txBody>
            <a:bodyPr wrap="none" anchor="ctr" anchorCtr="0"/>
            <a:lstStyle/>
            <a:p>
              <a:endParaRPr lang="zh-CN" altLang="en-US" b="1">
                <a:latin typeface="微软雅黑" panose="020B0503020204020204" charset="-122"/>
                <a:ea typeface="微软雅黑" panose="020B0503020204020204" charset="-122"/>
              </a:endParaRPr>
            </a:p>
          </p:txBody>
        </p:sp>
        <p:grpSp>
          <p:nvGrpSpPr>
            <p:cNvPr id="75828" name="Group 49"/>
            <p:cNvGrpSpPr/>
            <p:nvPr>
              <p:custDataLst>
                <p:tags r:id="rId50"/>
              </p:custDataLst>
            </p:nvPr>
          </p:nvGrpSpPr>
          <p:grpSpPr>
            <a:xfrm>
              <a:off x="384" y="624"/>
              <a:ext cx="96" cy="864"/>
              <a:chOff x="0" y="0"/>
              <a:chExt cx="96" cy="864"/>
            </a:xfrm>
          </p:grpSpPr>
          <p:grpSp>
            <p:nvGrpSpPr>
              <p:cNvPr id="75829" name="Group 50"/>
              <p:cNvGrpSpPr/>
              <p:nvPr>
                <p:custDataLst>
                  <p:tags r:id="rId51"/>
                </p:custDataLst>
              </p:nvPr>
            </p:nvGrpSpPr>
            <p:grpSpPr>
              <a:xfrm rot="1610299">
                <a:off x="0" y="0"/>
                <a:ext cx="96" cy="864"/>
                <a:chOff x="0" y="0"/>
                <a:chExt cx="96" cy="864"/>
              </a:xfrm>
            </p:grpSpPr>
            <p:sp>
              <p:nvSpPr>
                <p:cNvPr id="75830" name="Oval 51"/>
                <p:cNvSpPr/>
                <p:nvPr>
                  <p:custDataLst>
                    <p:tags r:id="rId52"/>
                  </p:custDataLst>
                </p:nvPr>
              </p:nvSpPr>
              <p:spPr>
                <a:xfrm>
                  <a:off x="0" y="0"/>
                  <a:ext cx="96" cy="432"/>
                </a:xfrm>
                <a:prstGeom prst="ellipse">
                  <a:avLst/>
                </a:prstGeom>
                <a:solidFill>
                  <a:schemeClr val="accent1"/>
                </a:solidFill>
                <a:ln w="9525" cap="flat" cmpd="sng">
                  <a:solidFill>
                    <a:schemeClr val="tx1"/>
                  </a:solidFill>
                  <a:prstDash val="solid"/>
                  <a:round/>
                  <a:headEnd type="none" w="med" len="med"/>
                  <a:tailEnd type="none" w="med" len="med"/>
                </a:ln>
              </p:spPr>
              <p:txBody>
                <a:bodyPr wrap="none" anchor="ctr" anchorCtr="0"/>
                <a:lstStyle/>
                <a:p>
                  <a:endParaRPr lang="zh-CN" altLang="en-US" b="1">
                    <a:latin typeface="微软雅黑" panose="020B0503020204020204" charset="-122"/>
                    <a:ea typeface="微软雅黑" panose="020B0503020204020204" charset="-122"/>
                  </a:endParaRPr>
                </a:p>
              </p:txBody>
            </p:sp>
            <p:sp>
              <p:nvSpPr>
                <p:cNvPr id="75831" name="Oval 52"/>
                <p:cNvSpPr/>
                <p:nvPr>
                  <p:custDataLst>
                    <p:tags r:id="rId53"/>
                  </p:custDataLst>
                </p:nvPr>
              </p:nvSpPr>
              <p:spPr>
                <a:xfrm>
                  <a:off x="0" y="432"/>
                  <a:ext cx="96" cy="432"/>
                </a:xfrm>
                <a:prstGeom prst="ellipse">
                  <a:avLst/>
                </a:prstGeom>
                <a:solidFill>
                  <a:schemeClr val="accent1"/>
                </a:solidFill>
                <a:ln w="9525" cap="flat" cmpd="sng">
                  <a:solidFill>
                    <a:schemeClr val="tx1"/>
                  </a:solidFill>
                  <a:prstDash val="solid"/>
                  <a:round/>
                  <a:headEnd type="none" w="med" len="med"/>
                  <a:tailEnd type="none" w="med" len="med"/>
                </a:ln>
              </p:spPr>
              <p:txBody>
                <a:bodyPr wrap="none" anchor="ctr" anchorCtr="0"/>
                <a:lstStyle/>
                <a:p>
                  <a:endParaRPr lang="zh-CN" altLang="en-US" b="1">
                    <a:latin typeface="微软雅黑" panose="020B0503020204020204" charset="-122"/>
                    <a:ea typeface="微软雅黑" panose="020B0503020204020204" charset="-122"/>
                  </a:endParaRPr>
                </a:p>
              </p:txBody>
            </p:sp>
          </p:grpSp>
          <p:grpSp>
            <p:nvGrpSpPr>
              <p:cNvPr id="75832" name="Group 53"/>
              <p:cNvGrpSpPr/>
              <p:nvPr>
                <p:custDataLst>
                  <p:tags r:id="rId54"/>
                </p:custDataLst>
              </p:nvPr>
            </p:nvGrpSpPr>
            <p:grpSpPr>
              <a:xfrm rot="-1248931">
                <a:off x="0" y="0"/>
                <a:ext cx="96" cy="864"/>
                <a:chOff x="0" y="0"/>
                <a:chExt cx="96" cy="864"/>
              </a:xfrm>
            </p:grpSpPr>
            <p:sp>
              <p:nvSpPr>
                <p:cNvPr id="75833" name="Oval 54"/>
                <p:cNvSpPr/>
                <p:nvPr>
                  <p:custDataLst>
                    <p:tags r:id="rId55"/>
                  </p:custDataLst>
                </p:nvPr>
              </p:nvSpPr>
              <p:spPr>
                <a:xfrm>
                  <a:off x="0" y="0"/>
                  <a:ext cx="96" cy="432"/>
                </a:xfrm>
                <a:prstGeom prst="ellipse">
                  <a:avLst/>
                </a:prstGeom>
                <a:solidFill>
                  <a:schemeClr val="accent1"/>
                </a:solidFill>
                <a:ln w="9525" cap="flat" cmpd="sng">
                  <a:solidFill>
                    <a:schemeClr val="tx1"/>
                  </a:solidFill>
                  <a:prstDash val="solid"/>
                  <a:round/>
                  <a:headEnd type="none" w="med" len="med"/>
                  <a:tailEnd type="none" w="med" len="med"/>
                </a:ln>
              </p:spPr>
              <p:txBody>
                <a:bodyPr wrap="none" anchor="ctr" anchorCtr="0"/>
                <a:lstStyle/>
                <a:p>
                  <a:endParaRPr lang="zh-CN" altLang="en-US" b="1">
                    <a:latin typeface="微软雅黑" panose="020B0503020204020204" charset="-122"/>
                    <a:ea typeface="微软雅黑" panose="020B0503020204020204" charset="-122"/>
                  </a:endParaRPr>
                </a:p>
              </p:txBody>
            </p:sp>
            <p:sp>
              <p:nvSpPr>
                <p:cNvPr id="75834" name="Oval 55"/>
                <p:cNvSpPr/>
                <p:nvPr>
                  <p:custDataLst>
                    <p:tags r:id="rId56"/>
                  </p:custDataLst>
                </p:nvPr>
              </p:nvSpPr>
              <p:spPr>
                <a:xfrm>
                  <a:off x="0" y="432"/>
                  <a:ext cx="96" cy="432"/>
                </a:xfrm>
                <a:prstGeom prst="ellipse">
                  <a:avLst/>
                </a:prstGeom>
                <a:solidFill>
                  <a:schemeClr val="accent1"/>
                </a:solidFill>
                <a:ln w="9525" cap="flat" cmpd="sng">
                  <a:solidFill>
                    <a:schemeClr val="tx1"/>
                  </a:solidFill>
                  <a:prstDash val="solid"/>
                  <a:round/>
                  <a:headEnd type="none" w="med" len="med"/>
                  <a:tailEnd type="none" w="med" len="med"/>
                </a:ln>
              </p:spPr>
              <p:txBody>
                <a:bodyPr wrap="none" anchor="ctr" anchorCtr="0"/>
                <a:lstStyle/>
                <a:p>
                  <a:endParaRPr lang="zh-CN" altLang="en-US" b="1">
                    <a:latin typeface="微软雅黑" panose="020B0503020204020204" charset="-122"/>
                    <a:ea typeface="微软雅黑" panose="020B0503020204020204" charset="-122"/>
                  </a:endParaRPr>
                </a:p>
              </p:txBody>
            </p:sp>
          </p:grpSp>
        </p:grpSp>
        <p:grpSp>
          <p:nvGrpSpPr>
            <p:cNvPr id="75835" name="Group 56"/>
            <p:cNvGrpSpPr/>
            <p:nvPr>
              <p:custDataLst>
                <p:tags r:id="rId57"/>
              </p:custDataLst>
            </p:nvPr>
          </p:nvGrpSpPr>
          <p:grpSpPr>
            <a:xfrm>
              <a:off x="768" y="624"/>
              <a:ext cx="96" cy="864"/>
              <a:chOff x="0" y="0"/>
              <a:chExt cx="96" cy="864"/>
            </a:xfrm>
          </p:grpSpPr>
          <p:grpSp>
            <p:nvGrpSpPr>
              <p:cNvPr id="75836" name="Group 57"/>
              <p:cNvGrpSpPr/>
              <p:nvPr>
                <p:custDataLst>
                  <p:tags r:id="rId58"/>
                </p:custDataLst>
              </p:nvPr>
            </p:nvGrpSpPr>
            <p:grpSpPr>
              <a:xfrm rot="1610299">
                <a:off x="0" y="0"/>
                <a:ext cx="96" cy="864"/>
                <a:chOff x="0" y="0"/>
                <a:chExt cx="96" cy="864"/>
              </a:xfrm>
            </p:grpSpPr>
            <p:sp>
              <p:nvSpPr>
                <p:cNvPr id="75837" name="Oval 58"/>
                <p:cNvSpPr/>
                <p:nvPr>
                  <p:custDataLst>
                    <p:tags r:id="rId59"/>
                  </p:custDataLst>
                </p:nvPr>
              </p:nvSpPr>
              <p:spPr>
                <a:xfrm>
                  <a:off x="0" y="0"/>
                  <a:ext cx="96" cy="432"/>
                </a:xfrm>
                <a:prstGeom prst="ellipse">
                  <a:avLst/>
                </a:prstGeom>
                <a:solidFill>
                  <a:srgbClr val="CC00FF"/>
                </a:solidFill>
                <a:ln w="9525" cap="flat" cmpd="sng">
                  <a:solidFill>
                    <a:schemeClr val="tx1"/>
                  </a:solidFill>
                  <a:prstDash val="solid"/>
                  <a:round/>
                  <a:headEnd type="none" w="med" len="med"/>
                  <a:tailEnd type="none" w="med" len="med"/>
                </a:ln>
              </p:spPr>
              <p:txBody>
                <a:bodyPr wrap="none" anchor="ctr" anchorCtr="0"/>
                <a:lstStyle/>
                <a:p>
                  <a:endParaRPr lang="zh-CN" altLang="en-US" b="1">
                    <a:latin typeface="微软雅黑" panose="020B0503020204020204" charset="-122"/>
                    <a:ea typeface="微软雅黑" panose="020B0503020204020204" charset="-122"/>
                  </a:endParaRPr>
                </a:p>
              </p:txBody>
            </p:sp>
            <p:sp>
              <p:nvSpPr>
                <p:cNvPr id="75838" name="Oval 59"/>
                <p:cNvSpPr/>
                <p:nvPr>
                  <p:custDataLst>
                    <p:tags r:id="rId60"/>
                  </p:custDataLst>
                </p:nvPr>
              </p:nvSpPr>
              <p:spPr>
                <a:xfrm>
                  <a:off x="0" y="432"/>
                  <a:ext cx="96" cy="432"/>
                </a:xfrm>
                <a:prstGeom prst="ellipse">
                  <a:avLst/>
                </a:prstGeom>
                <a:solidFill>
                  <a:srgbClr val="CC00FF"/>
                </a:solidFill>
                <a:ln w="9525" cap="flat" cmpd="sng">
                  <a:solidFill>
                    <a:schemeClr val="tx1"/>
                  </a:solidFill>
                  <a:prstDash val="solid"/>
                  <a:round/>
                  <a:headEnd type="none" w="med" len="med"/>
                  <a:tailEnd type="none" w="med" len="med"/>
                </a:ln>
              </p:spPr>
              <p:txBody>
                <a:bodyPr wrap="none" anchor="ctr" anchorCtr="0"/>
                <a:lstStyle/>
                <a:p>
                  <a:endParaRPr lang="zh-CN" altLang="en-US" b="1">
                    <a:latin typeface="微软雅黑" panose="020B0503020204020204" charset="-122"/>
                    <a:ea typeface="微软雅黑" panose="020B0503020204020204" charset="-122"/>
                  </a:endParaRPr>
                </a:p>
              </p:txBody>
            </p:sp>
          </p:grpSp>
          <p:grpSp>
            <p:nvGrpSpPr>
              <p:cNvPr id="75839" name="Group 60"/>
              <p:cNvGrpSpPr/>
              <p:nvPr>
                <p:custDataLst>
                  <p:tags r:id="rId61"/>
                </p:custDataLst>
              </p:nvPr>
            </p:nvGrpSpPr>
            <p:grpSpPr>
              <a:xfrm rot="-1248931">
                <a:off x="0" y="0"/>
                <a:ext cx="96" cy="864"/>
                <a:chOff x="0" y="0"/>
                <a:chExt cx="96" cy="864"/>
              </a:xfrm>
            </p:grpSpPr>
            <p:sp>
              <p:nvSpPr>
                <p:cNvPr id="75840" name="Oval 61"/>
                <p:cNvSpPr/>
                <p:nvPr>
                  <p:custDataLst>
                    <p:tags r:id="rId62"/>
                  </p:custDataLst>
                </p:nvPr>
              </p:nvSpPr>
              <p:spPr>
                <a:xfrm>
                  <a:off x="0" y="0"/>
                  <a:ext cx="96" cy="432"/>
                </a:xfrm>
                <a:prstGeom prst="ellipse">
                  <a:avLst/>
                </a:prstGeom>
                <a:solidFill>
                  <a:srgbClr val="CC00FF"/>
                </a:solidFill>
                <a:ln w="9525" cap="flat" cmpd="sng">
                  <a:solidFill>
                    <a:schemeClr val="tx1"/>
                  </a:solidFill>
                  <a:prstDash val="solid"/>
                  <a:round/>
                  <a:headEnd type="none" w="med" len="med"/>
                  <a:tailEnd type="none" w="med" len="med"/>
                </a:ln>
              </p:spPr>
              <p:txBody>
                <a:bodyPr wrap="none" anchor="ctr" anchorCtr="0"/>
                <a:lstStyle/>
                <a:p>
                  <a:endParaRPr lang="zh-CN" altLang="en-US" b="1">
                    <a:latin typeface="微软雅黑" panose="020B0503020204020204" charset="-122"/>
                    <a:ea typeface="微软雅黑" panose="020B0503020204020204" charset="-122"/>
                  </a:endParaRPr>
                </a:p>
              </p:txBody>
            </p:sp>
            <p:sp>
              <p:nvSpPr>
                <p:cNvPr id="75841" name="Oval 62"/>
                <p:cNvSpPr/>
                <p:nvPr>
                  <p:custDataLst>
                    <p:tags r:id="rId63"/>
                  </p:custDataLst>
                </p:nvPr>
              </p:nvSpPr>
              <p:spPr>
                <a:xfrm>
                  <a:off x="0" y="432"/>
                  <a:ext cx="96" cy="432"/>
                </a:xfrm>
                <a:prstGeom prst="ellipse">
                  <a:avLst/>
                </a:prstGeom>
                <a:solidFill>
                  <a:srgbClr val="CC00FF"/>
                </a:solidFill>
                <a:ln w="9525" cap="flat" cmpd="sng">
                  <a:solidFill>
                    <a:schemeClr val="tx1"/>
                  </a:solidFill>
                  <a:prstDash val="solid"/>
                  <a:round/>
                  <a:headEnd type="none" w="med" len="med"/>
                  <a:tailEnd type="none" w="med" len="med"/>
                </a:ln>
              </p:spPr>
              <p:txBody>
                <a:bodyPr wrap="none" anchor="ctr" anchorCtr="0"/>
                <a:lstStyle/>
                <a:p>
                  <a:endParaRPr lang="zh-CN" altLang="en-US" b="1">
                    <a:latin typeface="微软雅黑" panose="020B0503020204020204" charset="-122"/>
                    <a:ea typeface="微软雅黑" panose="020B0503020204020204" charset="-122"/>
                  </a:endParaRPr>
                </a:p>
              </p:txBody>
            </p:sp>
          </p:grpSp>
        </p:grpSp>
        <p:grpSp>
          <p:nvGrpSpPr>
            <p:cNvPr id="75842" name="Group 63"/>
            <p:cNvGrpSpPr/>
            <p:nvPr>
              <p:custDataLst>
                <p:tags r:id="rId64"/>
              </p:custDataLst>
            </p:nvPr>
          </p:nvGrpSpPr>
          <p:grpSpPr>
            <a:xfrm>
              <a:off x="1344" y="816"/>
              <a:ext cx="96" cy="576"/>
              <a:chOff x="0" y="0"/>
              <a:chExt cx="96" cy="864"/>
            </a:xfrm>
          </p:grpSpPr>
          <p:grpSp>
            <p:nvGrpSpPr>
              <p:cNvPr id="75843" name="Group 64"/>
              <p:cNvGrpSpPr/>
              <p:nvPr>
                <p:custDataLst>
                  <p:tags r:id="rId65"/>
                </p:custDataLst>
              </p:nvPr>
            </p:nvGrpSpPr>
            <p:grpSpPr>
              <a:xfrm rot="1610299">
                <a:off x="0" y="0"/>
                <a:ext cx="96" cy="864"/>
                <a:chOff x="0" y="0"/>
                <a:chExt cx="96" cy="864"/>
              </a:xfrm>
            </p:grpSpPr>
            <p:sp>
              <p:nvSpPr>
                <p:cNvPr id="75844" name="Oval 65"/>
                <p:cNvSpPr/>
                <p:nvPr>
                  <p:custDataLst>
                    <p:tags r:id="rId66"/>
                  </p:custDataLst>
                </p:nvPr>
              </p:nvSpPr>
              <p:spPr>
                <a:xfrm>
                  <a:off x="0" y="0"/>
                  <a:ext cx="96" cy="432"/>
                </a:xfrm>
                <a:prstGeom prst="ellipse">
                  <a:avLst/>
                </a:prstGeom>
                <a:solidFill>
                  <a:schemeClr val="accent1"/>
                </a:solidFill>
                <a:ln w="9525" cap="flat" cmpd="sng">
                  <a:solidFill>
                    <a:schemeClr val="tx1"/>
                  </a:solidFill>
                  <a:prstDash val="solid"/>
                  <a:round/>
                  <a:headEnd type="none" w="med" len="med"/>
                  <a:tailEnd type="none" w="med" len="med"/>
                </a:ln>
              </p:spPr>
              <p:txBody>
                <a:bodyPr wrap="none" anchor="ctr" anchorCtr="0"/>
                <a:lstStyle/>
                <a:p>
                  <a:endParaRPr lang="zh-CN" altLang="en-US" b="1">
                    <a:latin typeface="微软雅黑" panose="020B0503020204020204" charset="-122"/>
                    <a:ea typeface="微软雅黑" panose="020B0503020204020204" charset="-122"/>
                  </a:endParaRPr>
                </a:p>
              </p:txBody>
            </p:sp>
            <p:sp>
              <p:nvSpPr>
                <p:cNvPr id="75845" name="Oval 66"/>
                <p:cNvSpPr/>
                <p:nvPr>
                  <p:custDataLst>
                    <p:tags r:id="rId67"/>
                  </p:custDataLst>
                </p:nvPr>
              </p:nvSpPr>
              <p:spPr>
                <a:xfrm>
                  <a:off x="0" y="432"/>
                  <a:ext cx="96" cy="432"/>
                </a:xfrm>
                <a:prstGeom prst="ellipse">
                  <a:avLst/>
                </a:prstGeom>
                <a:solidFill>
                  <a:schemeClr val="accent1"/>
                </a:solidFill>
                <a:ln w="9525" cap="flat" cmpd="sng">
                  <a:solidFill>
                    <a:schemeClr val="tx1"/>
                  </a:solidFill>
                  <a:prstDash val="solid"/>
                  <a:round/>
                  <a:headEnd type="none" w="med" len="med"/>
                  <a:tailEnd type="none" w="med" len="med"/>
                </a:ln>
              </p:spPr>
              <p:txBody>
                <a:bodyPr wrap="none" anchor="ctr" anchorCtr="0"/>
                <a:lstStyle/>
                <a:p>
                  <a:endParaRPr lang="zh-CN" altLang="en-US" b="1">
                    <a:latin typeface="微软雅黑" panose="020B0503020204020204" charset="-122"/>
                    <a:ea typeface="微软雅黑" panose="020B0503020204020204" charset="-122"/>
                  </a:endParaRPr>
                </a:p>
              </p:txBody>
            </p:sp>
          </p:grpSp>
          <p:grpSp>
            <p:nvGrpSpPr>
              <p:cNvPr id="75846" name="Group 67"/>
              <p:cNvGrpSpPr/>
              <p:nvPr>
                <p:custDataLst>
                  <p:tags r:id="rId68"/>
                </p:custDataLst>
              </p:nvPr>
            </p:nvGrpSpPr>
            <p:grpSpPr>
              <a:xfrm rot="-1248931">
                <a:off x="0" y="0"/>
                <a:ext cx="96" cy="864"/>
                <a:chOff x="0" y="0"/>
                <a:chExt cx="96" cy="864"/>
              </a:xfrm>
            </p:grpSpPr>
            <p:sp>
              <p:nvSpPr>
                <p:cNvPr id="75847" name="Oval 68"/>
                <p:cNvSpPr/>
                <p:nvPr>
                  <p:custDataLst>
                    <p:tags r:id="rId69"/>
                  </p:custDataLst>
                </p:nvPr>
              </p:nvSpPr>
              <p:spPr>
                <a:xfrm>
                  <a:off x="0" y="0"/>
                  <a:ext cx="96" cy="432"/>
                </a:xfrm>
                <a:prstGeom prst="ellipse">
                  <a:avLst/>
                </a:prstGeom>
                <a:solidFill>
                  <a:schemeClr val="accent1"/>
                </a:solidFill>
                <a:ln w="9525" cap="flat" cmpd="sng">
                  <a:solidFill>
                    <a:schemeClr val="tx1"/>
                  </a:solidFill>
                  <a:prstDash val="solid"/>
                  <a:round/>
                  <a:headEnd type="none" w="med" len="med"/>
                  <a:tailEnd type="none" w="med" len="med"/>
                </a:ln>
              </p:spPr>
              <p:txBody>
                <a:bodyPr wrap="none" anchor="ctr" anchorCtr="0"/>
                <a:lstStyle/>
                <a:p>
                  <a:endParaRPr lang="zh-CN" altLang="en-US" b="1">
                    <a:latin typeface="微软雅黑" panose="020B0503020204020204" charset="-122"/>
                    <a:ea typeface="微软雅黑" panose="020B0503020204020204" charset="-122"/>
                  </a:endParaRPr>
                </a:p>
              </p:txBody>
            </p:sp>
            <p:sp>
              <p:nvSpPr>
                <p:cNvPr id="75848" name="Oval 69"/>
                <p:cNvSpPr/>
                <p:nvPr>
                  <p:custDataLst>
                    <p:tags r:id="rId70"/>
                  </p:custDataLst>
                </p:nvPr>
              </p:nvSpPr>
              <p:spPr>
                <a:xfrm>
                  <a:off x="0" y="432"/>
                  <a:ext cx="96" cy="432"/>
                </a:xfrm>
                <a:prstGeom prst="ellipse">
                  <a:avLst/>
                </a:prstGeom>
                <a:solidFill>
                  <a:schemeClr val="accent1"/>
                </a:solidFill>
                <a:ln w="9525" cap="flat" cmpd="sng">
                  <a:solidFill>
                    <a:schemeClr val="tx1"/>
                  </a:solidFill>
                  <a:prstDash val="solid"/>
                  <a:round/>
                  <a:headEnd type="none" w="med" len="med"/>
                  <a:tailEnd type="none" w="med" len="med"/>
                </a:ln>
              </p:spPr>
              <p:txBody>
                <a:bodyPr wrap="none" anchor="ctr" anchorCtr="0"/>
                <a:lstStyle/>
                <a:p>
                  <a:endParaRPr lang="zh-CN" altLang="en-US" b="1">
                    <a:latin typeface="微软雅黑" panose="020B0503020204020204" charset="-122"/>
                    <a:ea typeface="微软雅黑" panose="020B0503020204020204" charset="-122"/>
                  </a:endParaRPr>
                </a:p>
              </p:txBody>
            </p:sp>
          </p:grpSp>
        </p:grpSp>
        <p:grpSp>
          <p:nvGrpSpPr>
            <p:cNvPr id="75849" name="Group 70"/>
            <p:cNvGrpSpPr/>
            <p:nvPr>
              <p:custDataLst>
                <p:tags r:id="rId71"/>
              </p:custDataLst>
            </p:nvPr>
          </p:nvGrpSpPr>
          <p:grpSpPr>
            <a:xfrm>
              <a:off x="1680" y="816"/>
              <a:ext cx="96" cy="576"/>
              <a:chOff x="0" y="0"/>
              <a:chExt cx="96" cy="864"/>
            </a:xfrm>
          </p:grpSpPr>
          <p:grpSp>
            <p:nvGrpSpPr>
              <p:cNvPr id="75850" name="Group 71"/>
              <p:cNvGrpSpPr/>
              <p:nvPr>
                <p:custDataLst>
                  <p:tags r:id="rId72"/>
                </p:custDataLst>
              </p:nvPr>
            </p:nvGrpSpPr>
            <p:grpSpPr>
              <a:xfrm rot="1610299">
                <a:off x="0" y="0"/>
                <a:ext cx="96" cy="864"/>
                <a:chOff x="0" y="0"/>
                <a:chExt cx="96" cy="864"/>
              </a:xfrm>
            </p:grpSpPr>
            <p:sp>
              <p:nvSpPr>
                <p:cNvPr id="75851" name="Oval 72"/>
                <p:cNvSpPr/>
                <p:nvPr>
                  <p:custDataLst>
                    <p:tags r:id="rId73"/>
                  </p:custDataLst>
                </p:nvPr>
              </p:nvSpPr>
              <p:spPr>
                <a:xfrm>
                  <a:off x="0" y="0"/>
                  <a:ext cx="96" cy="432"/>
                </a:xfrm>
                <a:prstGeom prst="ellipse">
                  <a:avLst/>
                </a:prstGeom>
                <a:solidFill>
                  <a:srgbClr val="CC00FF"/>
                </a:solidFill>
                <a:ln w="9525" cap="flat" cmpd="sng">
                  <a:solidFill>
                    <a:schemeClr val="tx1"/>
                  </a:solidFill>
                  <a:prstDash val="solid"/>
                  <a:round/>
                  <a:headEnd type="none" w="med" len="med"/>
                  <a:tailEnd type="none" w="med" len="med"/>
                </a:ln>
              </p:spPr>
              <p:txBody>
                <a:bodyPr wrap="none" anchor="ctr" anchorCtr="0"/>
                <a:lstStyle/>
                <a:p>
                  <a:endParaRPr lang="zh-CN" altLang="en-US" b="1">
                    <a:latin typeface="微软雅黑" panose="020B0503020204020204" charset="-122"/>
                    <a:ea typeface="微软雅黑" panose="020B0503020204020204" charset="-122"/>
                  </a:endParaRPr>
                </a:p>
              </p:txBody>
            </p:sp>
            <p:sp>
              <p:nvSpPr>
                <p:cNvPr id="75852" name="Oval 73"/>
                <p:cNvSpPr/>
                <p:nvPr>
                  <p:custDataLst>
                    <p:tags r:id="rId74"/>
                  </p:custDataLst>
                </p:nvPr>
              </p:nvSpPr>
              <p:spPr>
                <a:xfrm>
                  <a:off x="0" y="432"/>
                  <a:ext cx="96" cy="432"/>
                </a:xfrm>
                <a:prstGeom prst="ellipse">
                  <a:avLst/>
                </a:prstGeom>
                <a:solidFill>
                  <a:srgbClr val="CC00FF"/>
                </a:solidFill>
                <a:ln w="9525" cap="flat" cmpd="sng">
                  <a:solidFill>
                    <a:schemeClr val="tx1"/>
                  </a:solidFill>
                  <a:prstDash val="solid"/>
                  <a:round/>
                  <a:headEnd type="none" w="med" len="med"/>
                  <a:tailEnd type="none" w="med" len="med"/>
                </a:ln>
              </p:spPr>
              <p:txBody>
                <a:bodyPr wrap="none" anchor="ctr" anchorCtr="0"/>
                <a:lstStyle/>
                <a:p>
                  <a:endParaRPr lang="zh-CN" altLang="en-US" b="1">
                    <a:latin typeface="微软雅黑" panose="020B0503020204020204" charset="-122"/>
                    <a:ea typeface="微软雅黑" panose="020B0503020204020204" charset="-122"/>
                  </a:endParaRPr>
                </a:p>
              </p:txBody>
            </p:sp>
          </p:grpSp>
          <p:grpSp>
            <p:nvGrpSpPr>
              <p:cNvPr id="75853" name="Group 74"/>
              <p:cNvGrpSpPr/>
              <p:nvPr>
                <p:custDataLst>
                  <p:tags r:id="rId75"/>
                </p:custDataLst>
              </p:nvPr>
            </p:nvGrpSpPr>
            <p:grpSpPr>
              <a:xfrm rot="-1248931">
                <a:off x="0" y="0"/>
                <a:ext cx="96" cy="864"/>
                <a:chOff x="0" y="0"/>
                <a:chExt cx="96" cy="864"/>
              </a:xfrm>
            </p:grpSpPr>
            <p:sp>
              <p:nvSpPr>
                <p:cNvPr id="75854" name="Oval 75"/>
                <p:cNvSpPr/>
                <p:nvPr>
                  <p:custDataLst>
                    <p:tags r:id="rId76"/>
                  </p:custDataLst>
                </p:nvPr>
              </p:nvSpPr>
              <p:spPr>
                <a:xfrm>
                  <a:off x="0" y="0"/>
                  <a:ext cx="96" cy="432"/>
                </a:xfrm>
                <a:prstGeom prst="ellipse">
                  <a:avLst/>
                </a:prstGeom>
                <a:solidFill>
                  <a:srgbClr val="CC00FF"/>
                </a:solidFill>
                <a:ln w="9525" cap="flat" cmpd="sng">
                  <a:solidFill>
                    <a:schemeClr val="tx1"/>
                  </a:solidFill>
                  <a:prstDash val="solid"/>
                  <a:round/>
                  <a:headEnd type="none" w="med" len="med"/>
                  <a:tailEnd type="none" w="med" len="med"/>
                </a:ln>
              </p:spPr>
              <p:txBody>
                <a:bodyPr wrap="none" anchor="ctr" anchorCtr="0"/>
                <a:lstStyle/>
                <a:p>
                  <a:endParaRPr lang="zh-CN" altLang="en-US" b="1">
                    <a:latin typeface="微软雅黑" panose="020B0503020204020204" charset="-122"/>
                    <a:ea typeface="微软雅黑" panose="020B0503020204020204" charset="-122"/>
                  </a:endParaRPr>
                </a:p>
              </p:txBody>
            </p:sp>
            <p:sp>
              <p:nvSpPr>
                <p:cNvPr id="75855" name="Oval 76"/>
                <p:cNvSpPr/>
                <p:nvPr>
                  <p:custDataLst>
                    <p:tags r:id="rId77"/>
                  </p:custDataLst>
                </p:nvPr>
              </p:nvSpPr>
              <p:spPr>
                <a:xfrm>
                  <a:off x="0" y="432"/>
                  <a:ext cx="96" cy="432"/>
                </a:xfrm>
                <a:prstGeom prst="ellipse">
                  <a:avLst/>
                </a:prstGeom>
                <a:solidFill>
                  <a:srgbClr val="CC00FF"/>
                </a:solidFill>
                <a:ln w="9525" cap="flat" cmpd="sng">
                  <a:solidFill>
                    <a:schemeClr val="tx1"/>
                  </a:solidFill>
                  <a:prstDash val="solid"/>
                  <a:round/>
                  <a:headEnd type="none" w="med" len="med"/>
                  <a:tailEnd type="none" w="med" len="med"/>
                </a:ln>
              </p:spPr>
              <p:txBody>
                <a:bodyPr wrap="none" anchor="ctr" anchorCtr="0"/>
                <a:lstStyle/>
                <a:p>
                  <a:endParaRPr lang="zh-CN" altLang="en-US" b="1">
                    <a:latin typeface="微软雅黑" panose="020B0503020204020204" charset="-122"/>
                    <a:ea typeface="微软雅黑" panose="020B0503020204020204" charset="-122"/>
                  </a:endParaRPr>
                </a:p>
              </p:txBody>
            </p:sp>
          </p:grpSp>
        </p:grpSp>
      </p:grpSp>
      <p:sp>
        <p:nvSpPr>
          <p:cNvPr id="61515" name="Line 78"/>
          <p:cNvSpPr/>
          <p:nvPr>
            <p:custDataLst>
              <p:tags r:id="rId78"/>
            </p:custDataLst>
          </p:nvPr>
        </p:nvSpPr>
        <p:spPr>
          <a:xfrm>
            <a:off x="3290570" y="3704590"/>
            <a:ext cx="1447800" cy="0"/>
          </a:xfrm>
          <a:prstGeom prst="line">
            <a:avLst/>
          </a:prstGeom>
          <a:ln w="38100" cap="flat" cmpd="sng">
            <a:solidFill>
              <a:schemeClr val="tx1"/>
            </a:solidFill>
            <a:prstDash val="solid"/>
            <a:round/>
            <a:headEnd type="none" w="med" len="med"/>
            <a:tailEnd type="triangle" w="med" len="med"/>
          </a:ln>
        </p:spPr>
        <p:txBody>
          <a:bodyPr anchor="t" anchorCtr="0"/>
          <a:lstStyle/>
          <a:p>
            <a:endParaRPr lang="zh-CN" altLang="zh-CN">
              <a:latin typeface="Arial" panose="020B0604020202020204" pitchFamily="34" charset="0"/>
              <a:ea typeface="宋体" panose="02010600030101010101" pitchFamily="2" charset="-122"/>
            </a:endParaRPr>
          </a:p>
        </p:txBody>
      </p:sp>
      <p:sp>
        <p:nvSpPr>
          <p:cNvPr id="61516" name="Text Box 79"/>
          <p:cNvSpPr txBox="1"/>
          <p:nvPr>
            <p:custDataLst>
              <p:tags r:id="rId79"/>
            </p:custDataLst>
          </p:nvPr>
        </p:nvSpPr>
        <p:spPr>
          <a:xfrm>
            <a:off x="3406458" y="2970213"/>
            <a:ext cx="1214437" cy="725805"/>
          </a:xfrm>
          <a:prstGeom prst="rect">
            <a:avLst/>
          </a:prstGeom>
          <a:noFill/>
          <a:ln w="9525">
            <a:noFill/>
          </a:ln>
        </p:spPr>
        <p:txBody>
          <a:bodyPr wrap="square" anchor="t" anchorCtr="0">
            <a:spAutoFit/>
          </a:bodyPr>
          <a:lstStyle/>
          <a:p>
            <a:pPr algn="ctr">
              <a:lnSpc>
                <a:spcPts val="2475"/>
              </a:lnSpc>
            </a:pPr>
            <a:r>
              <a:rPr lang="zh-CN" altLang="en-US" sz="2400" b="1">
                <a:latin typeface="微软雅黑" panose="020B0503020204020204" charset="-122"/>
                <a:ea typeface="微软雅黑" panose="020B0503020204020204" charset="-122"/>
              </a:rPr>
              <a:t>染色体的复制</a:t>
            </a:r>
            <a:endParaRPr lang="zh-CN" altLang="en-US" sz="2400" b="1">
              <a:latin typeface="微软雅黑" panose="020B0503020204020204" charset="-122"/>
              <a:ea typeface="微软雅黑" panose="020B0503020204020204" charset="-122"/>
            </a:endParaRPr>
          </a:p>
        </p:txBody>
      </p:sp>
      <p:sp>
        <p:nvSpPr>
          <p:cNvPr id="61517" name="Text Box 80"/>
          <p:cNvSpPr txBox="1"/>
          <p:nvPr>
            <p:custDataLst>
              <p:tags r:id="rId80"/>
            </p:custDataLst>
          </p:nvPr>
        </p:nvSpPr>
        <p:spPr>
          <a:xfrm>
            <a:off x="1762125" y="2383790"/>
            <a:ext cx="1676400" cy="521970"/>
          </a:xfrm>
          <a:prstGeom prst="rect">
            <a:avLst/>
          </a:prstGeom>
          <a:solidFill>
            <a:srgbClr val="FFFFCC"/>
          </a:solidFill>
          <a:ln w="9525">
            <a:noFill/>
          </a:ln>
        </p:spPr>
        <p:txBody>
          <a:bodyPr anchor="t" anchorCtr="0">
            <a:spAutoFit/>
          </a:bodyPr>
          <a:lstStyle/>
          <a:p>
            <a:pPr algn="ctr">
              <a:spcBef>
                <a:spcPct val="50000"/>
              </a:spcBef>
            </a:pPr>
            <a:r>
              <a:rPr lang="zh-CN" altLang="en-US" sz="2800" b="1">
                <a:solidFill>
                  <a:srgbClr val="1C1C1C"/>
                </a:solidFill>
                <a:latin typeface="微软雅黑" panose="020B0503020204020204" charset="-122"/>
                <a:ea typeface="微软雅黑" panose="020B0503020204020204" charset="-122"/>
              </a:rPr>
              <a:t>亲代细胞</a:t>
            </a:r>
            <a:endParaRPr lang="zh-CN" altLang="en-US" sz="2800" b="1">
              <a:solidFill>
                <a:srgbClr val="1C1C1C"/>
              </a:solidFill>
              <a:latin typeface="微软雅黑" panose="020B0503020204020204" charset="-122"/>
              <a:ea typeface="微软雅黑" panose="020B0503020204020204" charset="-122"/>
            </a:endParaRPr>
          </a:p>
        </p:txBody>
      </p:sp>
      <p:sp>
        <p:nvSpPr>
          <p:cNvPr id="61518" name="Text Box 81"/>
          <p:cNvSpPr txBox="1"/>
          <p:nvPr>
            <p:custDataLst>
              <p:tags r:id="rId81"/>
            </p:custDataLst>
          </p:nvPr>
        </p:nvSpPr>
        <p:spPr>
          <a:xfrm>
            <a:off x="9535795" y="2645410"/>
            <a:ext cx="663575" cy="1814830"/>
          </a:xfrm>
          <a:prstGeom prst="rect">
            <a:avLst/>
          </a:prstGeom>
          <a:solidFill>
            <a:srgbClr val="FFFFCC"/>
          </a:solidFill>
          <a:ln w="9525">
            <a:noFill/>
          </a:ln>
        </p:spPr>
        <p:txBody>
          <a:bodyPr wrap="square" anchor="t" anchorCtr="0">
            <a:spAutoFit/>
          </a:bodyPr>
          <a:lstStyle/>
          <a:p>
            <a:pPr algn="ctr">
              <a:spcBef>
                <a:spcPct val="50000"/>
              </a:spcBef>
            </a:pPr>
            <a:r>
              <a:rPr lang="zh-CN" altLang="en-US" sz="2800" b="1">
                <a:solidFill>
                  <a:srgbClr val="1C1C1C"/>
                </a:solidFill>
                <a:latin typeface="微软雅黑" panose="020B0503020204020204" charset="-122"/>
                <a:ea typeface="微软雅黑" panose="020B0503020204020204" charset="-122"/>
              </a:rPr>
              <a:t>子代细胞</a:t>
            </a:r>
            <a:endParaRPr lang="zh-CN" altLang="en-US" sz="2800" b="1">
              <a:solidFill>
                <a:srgbClr val="1C1C1C"/>
              </a:solidFill>
              <a:latin typeface="微软雅黑" panose="020B0503020204020204" charset="-122"/>
              <a:ea typeface="微软雅黑" panose="020B0503020204020204" charset="-122"/>
            </a:endParaRPr>
          </a:p>
        </p:txBody>
      </p:sp>
      <p:sp>
        <p:nvSpPr>
          <p:cNvPr id="61519" name="Line 83"/>
          <p:cNvSpPr/>
          <p:nvPr>
            <p:custDataLst>
              <p:tags r:id="rId82"/>
            </p:custDataLst>
          </p:nvPr>
        </p:nvSpPr>
        <p:spPr>
          <a:xfrm rot="-5040000" flipH="1">
            <a:off x="7423150" y="3183255"/>
            <a:ext cx="122555" cy="1704975"/>
          </a:xfrm>
          <a:prstGeom prst="line">
            <a:avLst/>
          </a:prstGeom>
          <a:ln w="38100" cap="flat" cmpd="sng">
            <a:solidFill>
              <a:schemeClr val="tx1"/>
            </a:solidFill>
            <a:prstDash val="solid"/>
            <a:round/>
            <a:headEnd type="none" w="med" len="med"/>
            <a:tailEnd type="triangle" w="med" len="med"/>
          </a:ln>
        </p:spPr>
        <p:txBody>
          <a:bodyPr anchor="t" anchorCtr="0"/>
          <a:lstStyle/>
          <a:p>
            <a:endParaRPr lang="zh-CN" altLang="zh-CN">
              <a:latin typeface="Arial" panose="020B0604020202020204" pitchFamily="34" charset="0"/>
              <a:ea typeface="宋体" panose="02010600030101010101" pitchFamily="2" charset="-122"/>
            </a:endParaRPr>
          </a:p>
        </p:txBody>
      </p:sp>
      <p:sp>
        <p:nvSpPr>
          <p:cNvPr id="61520" name="Line 84"/>
          <p:cNvSpPr/>
          <p:nvPr>
            <p:custDataLst>
              <p:tags r:id="rId83"/>
            </p:custDataLst>
          </p:nvPr>
        </p:nvSpPr>
        <p:spPr>
          <a:xfrm rot="360000" flipV="1">
            <a:off x="6694170" y="2966403"/>
            <a:ext cx="1487488" cy="517525"/>
          </a:xfrm>
          <a:prstGeom prst="line">
            <a:avLst/>
          </a:prstGeom>
          <a:ln w="38100" cap="flat" cmpd="sng">
            <a:solidFill>
              <a:schemeClr val="tx1"/>
            </a:solidFill>
            <a:prstDash val="solid"/>
            <a:round/>
            <a:headEnd type="none" w="med" len="med"/>
            <a:tailEnd type="triangle" w="med" len="med"/>
          </a:ln>
        </p:spPr>
        <p:txBody>
          <a:bodyPr anchor="t" anchorCtr="0"/>
          <a:lstStyle/>
          <a:p>
            <a:endParaRPr lang="zh-CN" altLang="zh-CN">
              <a:latin typeface="Arial" panose="020B0604020202020204" pitchFamily="34" charset="0"/>
              <a:ea typeface="宋体" panose="02010600030101010101" pitchFamily="2" charset="-122"/>
            </a:endParaRPr>
          </a:p>
        </p:txBody>
      </p:sp>
      <p:sp>
        <p:nvSpPr>
          <p:cNvPr id="61521" name="Text Box 85"/>
          <p:cNvSpPr txBox="1"/>
          <p:nvPr>
            <p:custDataLst>
              <p:tags r:id="rId84"/>
            </p:custDataLst>
          </p:nvPr>
        </p:nvSpPr>
        <p:spPr>
          <a:xfrm>
            <a:off x="6104890" y="3420745"/>
            <a:ext cx="2514600" cy="491490"/>
          </a:xfrm>
          <a:prstGeom prst="rect">
            <a:avLst/>
          </a:prstGeom>
          <a:noFill/>
          <a:ln w="9525">
            <a:noFill/>
          </a:ln>
        </p:spPr>
        <p:txBody>
          <a:bodyPr wrap="square" anchor="t" anchorCtr="0">
            <a:spAutoFit/>
          </a:bodyPr>
          <a:lstStyle/>
          <a:p>
            <a:pPr>
              <a:spcBef>
                <a:spcPct val="50000"/>
              </a:spcBef>
            </a:pPr>
            <a:r>
              <a:rPr lang="zh-CN" altLang="zh-CN" sz="2600" b="1">
                <a:solidFill>
                  <a:srgbClr val="FF0000"/>
                </a:solidFill>
                <a:latin typeface="微软雅黑" panose="020B0503020204020204" charset="-122"/>
                <a:ea typeface="微软雅黑" panose="020B0503020204020204" charset="-122"/>
                <a:cs typeface="微软雅黑" panose="020B0503020204020204" charset="-122"/>
              </a:rPr>
              <a:t> （</a:t>
            </a:r>
            <a:r>
              <a:rPr lang="zh-CN" altLang="en-US" sz="2600" b="1">
                <a:solidFill>
                  <a:srgbClr val="FF0000"/>
                </a:solidFill>
                <a:latin typeface="微软雅黑" panose="020B0503020204020204" charset="-122"/>
                <a:ea typeface="微软雅黑" panose="020B0503020204020204" charset="-122"/>
                <a:cs typeface="微软雅黑" panose="020B0503020204020204" charset="-122"/>
              </a:rPr>
              <a:t>染色体均分）</a:t>
            </a:r>
            <a:endParaRPr lang="zh-CN" altLang="en-US" sz="2600" b="1">
              <a:solidFill>
                <a:srgbClr val="FF0000"/>
              </a:solidFill>
              <a:latin typeface="微软雅黑" panose="020B0503020204020204" charset="-122"/>
              <a:ea typeface="微软雅黑" panose="020B0503020204020204" charset="-122"/>
              <a:cs typeface="微软雅黑" panose="020B0503020204020204" charset="-122"/>
            </a:endParaRPr>
          </a:p>
        </p:txBody>
      </p:sp>
      <p:sp>
        <p:nvSpPr>
          <p:cNvPr id="6" name="文本框 5"/>
          <p:cNvSpPr txBox="1"/>
          <p:nvPr>
            <p:custDataLst>
              <p:tags r:id="rId85"/>
            </p:custDataLst>
          </p:nvPr>
        </p:nvSpPr>
        <p:spPr>
          <a:xfrm>
            <a:off x="505460" y="5440680"/>
            <a:ext cx="11355705" cy="1198880"/>
          </a:xfrm>
          <a:prstGeom prst="rect">
            <a:avLst/>
          </a:prstGeom>
          <a:noFill/>
          <a:ln w="9525">
            <a:noFill/>
          </a:ln>
        </p:spPr>
        <p:txBody>
          <a:bodyPr wrap="square" anchor="t" anchorCtr="0">
            <a:spAutoFit/>
          </a:bodyPr>
          <a:lstStyle/>
          <a:p>
            <a:pPr algn="just"/>
            <a:r>
              <a:rPr lang="zh-CN" altLang="en-US" sz="2400" b="1" noProof="1">
                <a:solidFill>
                  <a:srgbClr val="FF0000"/>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rPr>
              <a:t>有丝分裂意义：</a:t>
            </a:r>
            <a:r>
              <a:rPr lang="zh-CN" altLang="en-US" sz="2400" b="1" noProof="1">
                <a:latin typeface="微软雅黑" panose="020B0503020204020204" charset="-122"/>
                <a:ea typeface="微软雅黑" panose="020B0503020204020204" charset="-122"/>
                <a:cs typeface="微软雅黑" panose="020B0503020204020204" charset="-122"/>
              </a:rPr>
              <a:t>亲代细胞的染色体经过复制（关键是</a:t>
            </a:r>
            <a:r>
              <a:rPr lang="en-US" altLang="zh-CN" sz="2400" b="1" noProof="1">
                <a:latin typeface="微软雅黑" panose="020B0503020204020204" charset="-122"/>
                <a:ea typeface="微软雅黑" panose="020B0503020204020204" charset="-122"/>
                <a:cs typeface="微软雅黑" panose="020B0503020204020204" charset="-122"/>
              </a:rPr>
              <a:t>DNA</a:t>
            </a:r>
            <a:r>
              <a:rPr lang="zh-CN" altLang="en-US" sz="2400" b="1" noProof="1">
                <a:latin typeface="微软雅黑" panose="020B0503020204020204" charset="-122"/>
                <a:ea typeface="微软雅黑" panose="020B0503020204020204" charset="-122"/>
                <a:cs typeface="微软雅黑" panose="020B0503020204020204" charset="-122"/>
              </a:rPr>
              <a:t>复制）后，精确的平均分配到两个子细胞中。由于染色体上有遗传物质</a:t>
            </a:r>
            <a:r>
              <a:rPr lang="en-US" altLang="zh-CN" sz="2400" b="1" noProof="1">
                <a:latin typeface="微软雅黑" panose="020B0503020204020204" charset="-122"/>
                <a:ea typeface="微软雅黑" panose="020B0503020204020204" charset="-122"/>
                <a:cs typeface="微软雅黑" panose="020B0503020204020204" charset="-122"/>
              </a:rPr>
              <a:t>DNA</a:t>
            </a:r>
            <a:r>
              <a:rPr lang="zh-CN" altLang="en-US" sz="2400" b="1" noProof="1">
                <a:latin typeface="微软雅黑" panose="020B0503020204020204" charset="-122"/>
                <a:ea typeface="微软雅黑" panose="020B0503020204020204" charset="-122"/>
                <a:cs typeface="微软雅黑" panose="020B0503020204020204" charset="-122"/>
              </a:rPr>
              <a:t>，因而保证了亲子代细胞之间遗传的稳定性。</a:t>
            </a:r>
            <a:endParaRPr lang="zh-CN" altLang="en-US" sz="2400" b="1" noProof="1">
              <a:latin typeface="微软雅黑" panose="020B0503020204020204" charset="-122"/>
              <a:ea typeface="微软雅黑" panose="020B0503020204020204" charset="-122"/>
              <a:cs typeface="微软雅黑" panose="020B0503020204020204" charset="-122"/>
            </a:endParaRPr>
          </a:p>
        </p:txBody>
      </p:sp>
      <p:sp>
        <p:nvSpPr>
          <p:cNvPr id="69633" name="Rectangle 2"/>
          <p:cNvSpPr/>
          <p:nvPr>
            <p:custDataLst>
              <p:tags r:id="rId86"/>
            </p:custDataLst>
          </p:nvPr>
        </p:nvSpPr>
        <p:spPr>
          <a:xfrm>
            <a:off x="2422843" y="6182360"/>
            <a:ext cx="3135313" cy="521970"/>
          </a:xfrm>
          <a:prstGeom prst="rect">
            <a:avLst/>
          </a:prstGeom>
          <a:noFill/>
          <a:ln w="9525">
            <a:noFill/>
          </a:ln>
        </p:spPr>
        <p:txBody>
          <a:bodyPr wrap="square" anchor="t" anchorCtr="0">
            <a:spAutoFit/>
          </a:bodyPr>
          <a:lstStyle/>
          <a:p>
            <a:pPr fontAlgn="base">
              <a:spcBef>
                <a:spcPct val="50000"/>
              </a:spcBef>
            </a:pPr>
            <a:r>
              <a:rPr lang="zh-CN" altLang="en-US" sz="2800" b="1" strike="noStrike" noProof="1">
                <a:solidFill>
                  <a:srgbClr val="FF0000"/>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rPr>
              <a:t>（必修</a:t>
            </a:r>
            <a:r>
              <a:rPr lang="en-US" altLang="zh-CN" sz="2800" b="1" strike="noStrike" noProof="1">
                <a:solidFill>
                  <a:srgbClr val="FF0000"/>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rPr>
              <a:t>1</a:t>
            </a:r>
            <a:r>
              <a:rPr lang="zh-CN" altLang="en-US" sz="2800" b="1" strike="noStrike" noProof="1">
                <a:solidFill>
                  <a:srgbClr val="FF0000"/>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rPr>
              <a:t>第</a:t>
            </a:r>
            <a:r>
              <a:rPr lang="en-US" altLang="zh-CN" sz="2800" b="1" strike="noStrike" noProof="1">
                <a:solidFill>
                  <a:srgbClr val="FF0000"/>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rPr>
              <a:t>114</a:t>
            </a:r>
            <a:r>
              <a:rPr lang="zh-CN" altLang="en-US" sz="2800" b="1" strike="noStrike" noProof="1">
                <a:solidFill>
                  <a:srgbClr val="FF0000"/>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rPr>
              <a:t>页）</a:t>
            </a:r>
            <a:endParaRPr lang="zh-CN" altLang="en-US" sz="2800" b="1" strike="noStrike" noProof="1">
              <a:solidFill>
                <a:srgbClr val="FF0000"/>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endParaRPr>
          </a:p>
        </p:txBody>
      </p:sp>
      <p:sp>
        <p:nvSpPr>
          <p:cNvPr id="5123" name="Text Box 4"/>
          <p:cNvSpPr txBox="1"/>
          <p:nvPr>
            <p:custDataLst>
              <p:tags r:id="rId87"/>
            </p:custDataLst>
          </p:nvPr>
        </p:nvSpPr>
        <p:spPr>
          <a:xfrm>
            <a:off x="549275" y="4554220"/>
            <a:ext cx="11200765" cy="891540"/>
          </a:xfrm>
          <a:prstGeom prst="rect">
            <a:avLst/>
          </a:prstGeom>
          <a:noFill/>
          <a:ln w="9525">
            <a:noFill/>
          </a:ln>
        </p:spPr>
        <p:txBody>
          <a:bodyPr wrap="square" anchor="t" anchorCtr="0">
            <a:spAutoFit/>
          </a:bodyPr>
          <a:lstStyle/>
          <a:p>
            <a:r>
              <a:rPr lang="zh-CN" altLang="en-US" sz="2800" b="1">
                <a:latin typeface="微软雅黑" panose="020B0503020204020204" charset="-122"/>
                <a:ea typeface="微软雅黑" panose="020B0503020204020204" charset="-122"/>
                <a:cs typeface="微软雅黑" panose="020B0503020204020204" charset="-122"/>
              </a:rPr>
              <a:t>特点：染色体（</a:t>
            </a:r>
            <a:r>
              <a:rPr lang="zh-CN" altLang="zh-CN" sz="2800" b="1">
                <a:latin typeface="微软雅黑" panose="020B0503020204020204" charset="-122"/>
                <a:ea typeface="微软雅黑" panose="020B0503020204020204" charset="-122"/>
                <a:cs typeface="微软雅黑" panose="020B0503020204020204" charset="-122"/>
              </a:rPr>
              <a:t>DNA</a:t>
            </a:r>
            <a:r>
              <a:rPr lang="zh-CN" altLang="en-US" sz="2800" b="1">
                <a:latin typeface="微软雅黑" panose="020B0503020204020204" charset="-122"/>
                <a:ea typeface="微软雅黑" panose="020B0503020204020204" charset="-122"/>
                <a:cs typeface="微软雅黑" panose="020B0503020204020204" charset="-122"/>
              </a:rPr>
              <a:t>）复制</a:t>
            </a:r>
            <a:r>
              <a:rPr lang="zh-CN" altLang="en-US" sz="2800" b="1">
                <a:solidFill>
                  <a:srgbClr val="FF0000"/>
                </a:solidFill>
                <a:latin typeface="微软雅黑" panose="020B0503020204020204" charset="-122"/>
                <a:ea typeface="微软雅黑" panose="020B0503020204020204" charset="-122"/>
                <a:cs typeface="微软雅黑" panose="020B0503020204020204" charset="-122"/>
              </a:rPr>
              <a:t>一</a:t>
            </a:r>
            <a:r>
              <a:rPr lang="zh-CN" altLang="en-US" sz="2800" b="1">
                <a:latin typeface="微软雅黑" panose="020B0503020204020204" charset="-122"/>
                <a:ea typeface="微软雅黑" panose="020B0503020204020204" charset="-122"/>
                <a:cs typeface="微软雅黑" panose="020B0503020204020204" charset="-122"/>
              </a:rPr>
              <a:t>次，细胞分裂</a:t>
            </a:r>
            <a:r>
              <a:rPr lang="zh-CN" altLang="en-US" sz="2800" b="1">
                <a:solidFill>
                  <a:srgbClr val="FF0000"/>
                </a:solidFill>
                <a:latin typeface="微软雅黑" panose="020B0503020204020204" charset="-122"/>
                <a:ea typeface="微软雅黑" panose="020B0503020204020204" charset="-122"/>
                <a:cs typeface="微软雅黑" panose="020B0503020204020204" charset="-122"/>
              </a:rPr>
              <a:t>一</a:t>
            </a:r>
            <a:r>
              <a:rPr lang="zh-CN" altLang="en-US" sz="2800" b="1">
                <a:latin typeface="微软雅黑" panose="020B0503020204020204" charset="-122"/>
                <a:ea typeface="微软雅黑" panose="020B0503020204020204" charset="-122"/>
                <a:cs typeface="微软雅黑" panose="020B0503020204020204" charset="-122"/>
              </a:rPr>
              <a:t>次，</a:t>
            </a:r>
            <a:r>
              <a:rPr lang="zh-CN" altLang="en-US" sz="2400" b="1">
                <a:solidFill>
                  <a:srgbClr val="FF0000"/>
                </a:solidFill>
                <a:latin typeface="微软雅黑" panose="020B0503020204020204" charset="-122"/>
                <a:ea typeface="微软雅黑" panose="020B0503020204020204" charset="-122"/>
                <a:cs typeface="微软雅黑" panose="020B0503020204020204" charset="-122"/>
              </a:rPr>
              <a:t>子细胞</a:t>
            </a:r>
            <a:r>
              <a:rPr lang="zh-CN" altLang="en-US" sz="2400" b="1">
                <a:latin typeface="微软雅黑" panose="020B0503020204020204" charset="-122"/>
                <a:ea typeface="微软雅黑" panose="020B0503020204020204" charset="-122"/>
                <a:cs typeface="微软雅黑" panose="020B0503020204020204" charset="-122"/>
              </a:rPr>
              <a:t>拥有</a:t>
            </a:r>
            <a:r>
              <a:rPr lang="zh-CN" altLang="en-US" sz="2400" b="1">
                <a:solidFill>
                  <a:srgbClr val="FF0000"/>
                </a:solidFill>
                <a:latin typeface="微软雅黑" panose="020B0503020204020204" charset="-122"/>
                <a:ea typeface="微软雅黑" panose="020B0503020204020204" charset="-122"/>
                <a:cs typeface="微软雅黑" panose="020B0503020204020204" charset="-122"/>
              </a:rPr>
              <a:t>和亲代细胞</a:t>
            </a:r>
            <a:endParaRPr lang="zh-CN" altLang="en-US" sz="2400" b="1">
              <a:solidFill>
                <a:srgbClr val="FF0000"/>
              </a:solidFill>
              <a:latin typeface="微软雅黑" panose="020B0503020204020204" charset="-122"/>
              <a:ea typeface="微软雅黑" panose="020B0503020204020204" charset="-122"/>
              <a:cs typeface="微软雅黑" panose="020B0503020204020204" charset="-122"/>
            </a:endParaRPr>
          </a:p>
          <a:p>
            <a:r>
              <a:rPr lang="zh-CN" altLang="en-US" sz="2400" b="1">
                <a:solidFill>
                  <a:srgbClr val="FF0000"/>
                </a:solidFill>
                <a:latin typeface="微软雅黑" panose="020B0503020204020204" charset="-122"/>
                <a:ea typeface="微软雅黑" panose="020B0503020204020204" charset="-122"/>
                <a:cs typeface="微软雅黑" panose="020B0503020204020204" charset="-122"/>
              </a:rPr>
              <a:t> </a:t>
            </a:r>
            <a:r>
              <a:rPr lang="en-US" altLang="zh-CN" sz="2400" b="1">
                <a:solidFill>
                  <a:srgbClr val="FF0000"/>
                </a:solidFill>
                <a:latin typeface="微软雅黑" panose="020B0503020204020204" charset="-122"/>
                <a:ea typeface="微软雅黑" panose="020B0503020204020204" charset="-122"/>
                <a:cs typeface="微软雅黑" panose="020B0503020204020204" charset="-122"/>
              </a:rPr>
              <a:t>      </a:t>
            </a:r>
            <a:r>
              <a:rPr lang="zh-CN" altLang="en-US" sz="2400" b="1">
                <a:solidFill>
                  <a:srgbClr val="FF0000"/>
                </a:solidFill>
                <a:latin typeface="微软雅黑" panose="020B0503020204020204" charset="-122"/>
                <a:ea typeface="微软雅黑" panose="020B0503020204020204" charset="-122"/>
                <a:cs typeface="微软雅黑" panose="020B0503020204020204" charset="-122"/>
              </a:rPr>
              <a:t>一样</a:t>
            </a:r>
            <a:r>
              <a:rPr lang="zh-CN" altLang="en-US" sz="2400" b="1">
                <a:latin typeface="微软雅黑" panose="020B0503020204020204" charset="-122"/>
                <a:ea typeface="微软雅黑" panose="020B0503020204020204" charset="-122"/>
                <a:cs typeface="微软雅黑" panose="020B0503020204020204" charset="-122"/>
              </a:rPr>
              <a:t>的染色体数（核</a:t>
            </a:r>
            <a:r>
              <a:rPr lang="zh-CN" altLang="zh-CN" sz="2400" b="1">
                <a:latin typeface="微软雅黑" panose="020B0503020204020204" charset="-122"/>
                <a:ea typeface="微软雅黑" panose="020B0503020204020204" charset="-122"/>
                <a:cs typeface="微软雅黑" panose="020B0503020204020204" charset="-122"/>
              </a:rPr>
              <a:t>DNA</a:t>
            </a:r>
            <a:r>
              <a:rPr lang="zh-CN" altLang="en-US" sz="2400" b="1">
                <a:latin typeface="微软雅黑" panose="020B0503020204020204" charset="-122"/>
                <a:ea typeface="微软雅黑" panose="020B0503020204020204" charset="-122"/>
                <a:cs typeface="微软雅黑" panose="020B0503020204020204" charset="-122"/>
              </a:rPr>
              <a:t>分子数）。</a:t>
            </a:r>
            <a:endParaRPr lang="zh-CN" altLang="en-US" sz="2400" b="1">
              <a:latin typeface="微软雅黑" panose="020B0503020204020204" charset="-122"/>
              <a:ea typeface="微软雅黑" panose="020B0503020204020204" charset="-122"/>
              <a:cs typeface="微软雅黑" panose="020B0503020204020204" charset="-122"/>
            </a:endParaRPr>
          </a:p>
        </p:txBody>
      </p:sp>
      <p:grpSp>
        <p:nvGrpSpPr>
          <p:cNvPr id="2" name="组合 1"/>
          <p:cNvGrpSpPr/>
          <p:nvPr>
            <p:custDataLst>
              <p:tags r:id="rId88"/>
            </p:custDataLst>
          </p:nvPr>
        </p:nvGrpSpPr>
        <p:grpSpPr>
          <a:xfrm>
            <a:off x="233680" y="76200"/>
            <a:ext cx="3228975" cy="838200"/>
            <a:chOff x="368" y="120"/>
            <a:chExt cx="5085" cy="1320"/>
          </a:xfrm>
        </p:grpSpPr>
        <p:sp>
          <p:nvSpPr>
            <p:cNvPr id="15362" name="Rectangle 2"/>
            <p:cNvSpPr/>
            <p:nvPr>
              <p:custDataLst>
                <p:tags r:id="rId89"/>
              </p:custDataLst>
            </p:nvPr>
          </p:nvSpPr>
          <p:spPr>
            <a:xfrm>
              <a:off x="1443" y="362"/>
              <a:ext cx="4011" cy="887"/>
            </a:xfrm>
            <a:prstGeom prst="rect">
              <a:avLst/>
            </a:prstGeom>
            <a:solidFill>
              <a:srgbClr val="FFC000"/>
            </a:solidFill>
            <a:ln>
              <a:noFill/>
              <a:miter/>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lnSpc>
                  <a:spcPct val="100000"/>
                </a:lnSpc>
              </a:pPr>
              <a:r>
                <a:rPr lang="en-US" altLang="zh-CN" sz="3200" b="1">
                  <a:latin typeface="微软雅黑" panose="020B0503020204020204" charset="-122"/>
                  <a:ea typeface="微软雅黑" panose="020B0503020204020204" charset="-122"/>
                  <a:cs typeface="黑体" panose="02010609060101010101" charset="-122"/>
                </a:rPr>
                <a:t> </a:t>
              </a:r>
              <a:r>
                <a:rPr lang="zh-CN" altLang="en-US" sz="3200" b="1">
                  <a:latin typeface="微软雅黑" panose="020B0503020204020204" charset="-122"/>
                  <a:ea typeface="微软雅黑" panose="020B0503020204020204" charset="-122"/>
                  <a:cs typeface="黑体" panose="02010609060101010101" charset="-122"/>
                </a:rPr>
                <a:t>温故知新：</a:t>
              </a:r>
              <a:endParaRPr lang="zh-CN" altLang="en-US" sz="3200" b="1">
                <a:latin typeface="微软雅黑" panose="020B0503020204020204" charset="-122"/>
                <a:ea typeface="微软雅黑" panose="020B0503020204020204" charset="-122"/>
                <a:cs typeface="黑体" panose="02010609060101010101" charset="-122"/>
              </a:endParaRPr>
            </a:p>
          </p:txBody>
        </p:sp>
        <p:grpSp>
          <p:nvGrpSpPr>
            <p:cNvPr id="12" name="组合 11"/>
            <p:cNvGrpSpPr/>
            <p:nvPr>
              <p:custDataLst>
                <p:tags r:id="rId90"/>
              </p:custDataLst>
            </p:nvPr>
          </p:nvGrpSpPr>
          <p:grpSpPr>
            <a:xfrm>
              <a:off x="368" y="120"/>
              <a:ext cx="1332" cy="1321"/>
              <a:chOff x="4666" y="6362"/>
              <a:chExt cx="1692" cy="1692"/>
            </a:xfrm>
          </p:grpSpPr>
          <p:sp>
            <p:nvSpPr>
              <p:cNvPr id="449" name="椭圆 448"/>
              <p:cNvSpPr/>
              <p:nvPr>
                <p:custDataLst>
                  <p:tags r:id="rId91"/>
                </p:custDataLst>
              </p:nvPr>
            </p:nvSpPr>
            <p:spPr>
              <a:xfrm>
                <a:off x="4666" y="6362"/>
                <a:ext cx="1692" cy="1692"/>
              </a:xfrm>
              <a:prstGeom prst="ellipse">
                <a:avLst/>
              </a:prstGeom>
              <a:solidFill>
                <a:schemeClr val="accent3"/>
              </a:solidFill>
              <a:ln w="12700" cap="flat" cmpd="sng" algn="ctr">
                <a:solidFill>
                  <a:schemeClr val="bg1"/>
                </a:solidFill>
                <a:prstDash val="solid"/>
                <a:miter lim="800000"/>
              </a:ln>
              <a:effectLst/>
            </p:spPr>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sp>
            <p:nvSpPr>
              <p:cNvPr id="450" name="Freeform 9"/>
              <p:cNvSpPr>
                <a:spLocks noEditPoints="1"/>
              </p:cNvSpPr>
              <p:nvPr>
                <p:custDataLst>
                  <p:tags r:id="rId92"/>
                </p:custDataLst>
              </p:nvPr>
            </p:nvSpPr>
            <p:spPr bwMode="auto">
              <a:xfrm>
                <a:off x="4979" y="6681"/>
                <a:ext cx="1052" cy="1051"/>
              </a:xfrm>
              <a:custGeom>
                <a:avLst/>
                <a:gdLst>
                  <a:gd name="T0" fmla="*/ 606 w 701"/>
                  <a:gd name="T1" fmla="*/ 701 h 701"/>
                  <a:gd name="T2" fmla="*/ 105 w 701"/>
                  <a:gd name="T3" fmla="*/ 701 h 701"/>
                  <a:gd name="T4" fmla="*/ 32 w 701"/>
                  <a:gd name="T5" fmla="*/ 670 h 701"/>
                  <a:gd name="T6" fmla="*/ 0 w 701"/>
                  <a:gd name="T7" fmla="*/ 600 h 701"/>
                  <a:gd name="T8" fmla="*/ 0 w 701"/>
                  <a:gd name="T9" fmla="*/ 93 h 701"/>
                  <a:gd name="T10" fmla="*/ 34 w 701"/>
                  <a:gd name="T11" fmla="*/ 26 h 701"/>
                  <a:gd name="T12" fmla="*/ 105 w 701"/>
                  <a:gd name="T13" fmla="*/ 3 h 701"/>
                  <a:gd name="T14" fmla="*/ 374 w 701"/>
                  <a:gd name="T15" fmla="*/ 3 h 701"/>
                  <a:gd name="T16" fmla="*/ 399 w 701"/>
                  <a:gd name="T17" fmla="*/ 27 h 701"/>
                  <a:gd name="T18" fmla="*/ 374 w 701"/>
                  <a:gd name="T19" fmla="*/ 51 h 701"/>
                  <a:gd name="T20" fmla="*/ 105 w 701"/>
                  <a:gd name="T21" fmla="*/ 51 h 701"/>
                  <a:gd name="T22" fmla="*/ 49 w 701"/>
                  <a:gd name="T23" fmla="*/ 93 h 701"/>
                  <a:gd name="T24" fmla="*/ 49 w 701"/>
                  <a:gd name="T25" fmla="*/ 600 h 701"/>
                  <a:gd name="T26" fmla="*/ 105 w 701"/>
                  <a:gd name="T27" fmla="*/ 653 h 701"/>
                  <a:gd name="T28" fmla="*/ 606 w 701"/>
                  <a:gd name="T29" fmla="*/ 653 h 701"/>
                  <a:gd name="T30" fmla="*/ 647 w 701"/>
                  <a:gd name="T31" fmla="*/ 600 h 701"/>
                  <a:gd name="T32" fmla="*/ 647 w 701"/>
                  <a:gd name="T33" fmla="*/ 341 h 701"/>
                  <a:gd name="T34" fmla="*/ 672 w 701"/>
                  <a:gd name="T35" fmla="*/ 317 h 701"/>
                  <a:gd name="T36" fmla="*/ 697 w 701"/>
                  <a:gd name="T37" fmla="*/ 341 h 701"/>
                  <a:gd name="T38" fmla="*/ 697 w 701"/>
                  <a:gd name="T39" fmla="*/ 600 h 701"/>
                  <a:gd name="T40" fmla="*/ 674 w 701"/>
                  <a:gd name="T41" fmla="*/ 668 h 701"/>
                  <a:gd name="T42" fmla="*/ 606 w 701"/>
                  <a:gd name="T43" fmla="*/ 701 h 701"/>
                  <a:gd name="T44" fmla="*/ 340 w 701"/>
                  <a:gd name="T45" fmla="*/ 382 h 701"/>
                  <a:gd name="T46" fmla="*/ 318 w 701"/>
                  <a:gd name="T47" fmla="*/ 373 h 701"/>
                  <a:gd name="T48" fmla="*/ 318 w 701"/>
                  <a:gd name="T49" fmla="*/ 331 h 701"/>
                  <a:gd name="T50" fmla="*/ 645 w 701"/>
                  <a:gd name="T51" fmla="*/ 12 h 701"/>
                  <a:gd name="T52" fmla="*/ 689 w 701"/>
                  <a:gd name="T53" fmla="*/ 12 h 701"/>
                  <a:gd name="T54" fmla="*/ 689 w 701"/>
                  <a:gd name="T55" fmla="*/ 64 h 701"/>
                  <a:gd name="T56" fmla="*/ 371 w 701"/>
                  <a:gd name="T57" fmla="*/ 373 h 701"/>
                  <a:gd name="T58" fmla="*/ 340 w 701"/>
                  <a:gd name="T59" fmla="*/ 382 h 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01" h="701">
                    <a:moveTo>
                      <a:pt x="606" y="701"/>
                    </a:moveTo>
                    <a:cubicBezTo>
                      <a:pt x="105" y="701"/>
                      <a:pt x="105" y="701"/>
                      <a:pt x="105" y="701"/>
                    </a:cubicBezTo>
                    <a:cubicBezTo>
                      <a:pt x="79" y="701"/>
                      <a:pt x="52" y="690"/>
                      <a:pt x="32" y="670"/>
                    </a:cubicBezTo>
                    <a:cubicBezTo>
                      <a:pt x="12" y="651"/>
                      <a:pt x="0" y="625"/>
                      <a:pt x="0" y="600"/>
                    </a:cubicBezTo>
                    <a:cubicBezTo>
                      <a:pt x="0" y="93"/>
                      <a:pt x="0" y="93"/>
                      <a:pt x="0" y="93"/>
                    </a:cubicBezTo>
                    <a:cubicBezTo>
                      <a:pt x="0" y="67"/>
                      <a:pt x="12" y="43"/>
                      <a:pt x="34" y="26"/>
                    </a:cubicBezTo>
                    <a:cubicBezTo>
                      <a:pt x="54" y="12"/>
                      <a:pt x="79" y="3"/>
                      <a:pt x="105" y="3"/>
                    </a:cubicBezTo>
                    <a:cubicBezTo>
                      <a:pt x="374" y="3"/>
                      <a:pt x="374" y="3"/>
                      <a:pt x="374" y="3"/>
                    </a:cubicBezTo>
                    <a:cubicBezTo>
                      <a:pt x="388" y="3"/>
                      <a:pt x="399" y="14"/>
                      <a:pt x="399" y="27"/>
                    </a:cubicBezTo>
                    <a:cubicBezTo>
                      <a:pt x="399" y="40"/>
                      <a:pt x="388" y="51"/>
                      <a:pt x="374" y="51"/>
                    </a:cubicBezTo>
                    <a:cubicBezTo>
                      <a:pt x="105" y="51"/>
                      <a:pt x="105" y="51"/>
                      <a:pt x="105" y="51"/>
                    </a:cubicBezTo>
                    <a:cubicBezTo>
                      <a:pt x="78" y="51"/>
                      <a:pt x="49" y="68"/>
                      <a:pt x="49" y="93"/>
                    </a:cubicBezTo>
                    <a:cubicBezTo>
                      <a:pt x="49" y="600"/>
                      <a:pt x="49" y="600"/>
                      <a:pt x="49" y="600"/>
                    </a:cubicBezTo>
                    <a:cubicBezTo>
                      <a:pt x="49" y="626"/>
                      <a:pt x="78" y="653"/>
                      <a:pt x="105" y="653"/>
                    </a:cubicBezTo>
                    <a:cubicBezTo>
                      <a:pt x="606" y="653"/>
                      <a:pt x="606" y="653"/>
                      <a:pt x="606" y="653"/>
                    </a:cubicBezTo>
                    <a:cubicBezTo>
                      <a:pt x="632" y="653"/>
                      <a:pt x="647" y="626"/>
                      <a:pt x="647" y="600"/>
                    </a:cubicBezTo>
                    <a:cubicBezTo>
                      <a:pt x="647" y="341"/>
                      <a:pt x="647" y="341"/>
                      <a:pt x="647" y="341"/>
                    </a:cubicBezTo>
                    <a:cubicBezTo>
                      <a:pt x="647" y="328"/>
                      <a:pt x="659" y="317"/>
                      <a:pt x="672" y="317"/>
                    </a:cubicBezTo>
                    <a:cubicBezTo>
                      <a:pt x="686" y="317"/>
                      <a:pt x="697" y="328"/>
                      <a:pt x="697" y="341"/>
                    </a:cubicBezTo>
                    <a:cubicBezTo>
                      <a:pt x="697" y="600"/>
                      <a:pt x="697" y="600"/>
                      <a:pt x="697" y="600"/>
                    </a:cubicBezTo>
                    <a:cubicBezTo>
                      <a:pt x="697" y="626"/>
                      <a:pt x="689" y="649"/>
                      <a:pt x="674" y="668"/>
                    </a:cubicBezTo>
                    <a:cubicBezTo>
                      <a:pt x="656" y="690"/>
                      <a:pt x="633" y="701"/>
                      <a:pt x="606" y="701"/>
                    </a:cubicBezTo>
                    <a:close/>
                    <a:moveTo>
                      <a:pt x="340" y="382"/>
                    </a:moveTo>
                    <a:cubicBezTo>
                      <a:pt x="332" y="382"/>
                      <a:pt x="324" y="379"/>
                      <a:pt x="318" y="373"/>
                    </a:cubicBezTo>
                    <a:cubicBezTo>
                      <a:pt x="306" y="361"/>
                      <a:pt x="306" y="342"/>
                      <a:pt x="318" y="331"/>
                    </a:cubicBezTo>
                    <a:cubicBezTo>
                      <a:pt x="645" y="12"/>
                      <a:pt x="645" y="12"/>
                      <a:pt x="645" y="12"/>
                    </a:cubicBezTo>
                    <a:cubicBezTo>
                      <a:pt x="657" y="0"/>
                      <a:pt x="677" y="0"/>
                      <a:pt x="689" y="12"/>
                    </a:cubicBezTo>
                    <a:cubicBezTo>
                      <a:pt x="701" y="23"/>
                      <a:pt x="701" y="52"/>
                      <a:pt x="689" y="64"/>
                    </a:cubicBezTo>
                    <a:cubicBezTo>
                      <a:pt x="371" y="373"/>
                      <a:pt x="371" y="373"/>
                      <a:pt x="371" y="373"/>
                    </a:cubicBezTo>
                    <a:cubicBezTo>
                      <a:pt x="365" y="379"/>
                      <a:pt x="348" y="382"/>
                      <a:pt x="340" y="382"/>
                    </a:cubicBezTo>
                    <a:close/>
                  </a:path>
                </a:pathLst>
              </a:custGeom>
              <a:solidFill>
                <a:schemeClr val="bg1"/>
              </a:solid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grpSp>
      </p:grpSp>
    </p:spTree>
    <p:custDataLst>
      <p:tags r:id="rId93"/>
    </p:custDataLst>
  </p:cSld>
  <p:clrMapOvr>
    <a:masterClrMapping/>
  </p:clrMapOvr>
  <p:transition>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220"/>
                                        </p:tgtEl>
                                        <p:attrNameLst>
                                          <p:attrName>style.visibility</p:attrName>
                                        </p:attrNameLst>
                                      </p:cBhvr>
                                      <p:to>
                                        <p:strVal val="visible"/>
                                      </p:to>
                                    </p:set>
                                    <p:animEffect transition="in" filter="blinds(horizontal)">
                                      <p:cBhvr>
                                        <p:cTn id="7" dur="500"/>
                                        <p:tgtEl>
                                          <p:spTgt spid="922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500"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par>
                                <p:cTn id="13" presetID="3" presetClass="entr" presetSubtype="10" fill="hold" grpId="0" nodeType="withEffect">
                                  <p:stCondLst>
                                    <p:cond delay="0"/>
                                  </p:stCondLst>
                                  <p:childTnLst>
                                    <p:set>
                                      <p:cBhvr>
                                        <p:cTn id="14" dur="500" fill="hold">
                                          <p:stCondLst>
                                            <p:cond delay="0"/>
                                          </p:stCondLst>
                                        </p:cTn>
                                        <p:tgtEl>
                                          <p:spTgt spid="61517"/>
                                        </p:tgtEl>
                                        <p:attrNameLst>
                                          <p:attrName>style.visibility</p:attrName>
                                        </p:attrNameLst>
                                      </p:cBhvr>
                                      <p:to>
                                        <p:strVal val="visible"/>
                                      </p:to>
                                    </p:set>
                                    <p:animEffect transition="in" filter="blinds(horizontal)">
                                      <p:cBhvr>
                                        <p:cTn id="15" dur="500"/>
                                        <p:tgtEl>
                                          <p:spTgt spid="61517"/>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500" fill="hold">
                                          <p:stCondLst>
                                            <p:cond delay="0"/>
                                          </p:stCondLst>
                                        </p:cTn>
                                        <p:tgtEl>
                                          <p:spTgt spid="61516"/>
                                        </p:tgtEl>
                                        <p:attrNameLst>
                                          <p:attrName>style.visibility</p:attrName>
                                        </p:attrNameLst>
                                      </p:cBhvr>
                                      <p:to>
                                        <p:strVal val="visible"/>
                                      </p:to>
                                    </p:set>
                                    <p:animEffect transition="in" filter="blinds(horizontal)">
                                      <p:cBhvr>
                                        <p:cTn id="20" dur="500"/>
                                        <p:tgtEl>
                                          <p:spTgt spid="61516"/>
                                        </p:tgtEl>
                                      </p:cBhvr>
                                    </p:animEffect>
                                  </p:childTnLst>
                                </p:cTn>
                              </p:par>
                              <p:par>
                                <p:cTn id="21" presetID="3" presetClass="entr" presetSubtype="10" fill="hold" nodeType="withEffect">
                                  <p:stCondLst>
                                    <p:cond delay="0"/>
                                  </p:stCondLst>
                                  <p:childTnLst>
                                    <p:set>
                                      <p:cBhvr>
                                        <p:cTn id="22" dur="500" fill="hold">
                                          <p:stCondLst>
                                            <p:cond delay="0"/>
                                          </p:stCondLst>
                                        </p:cTn>
                                        <p:tgtEl>
                                          <p:spTgt spid="61515"/>
                                        </p:tgtEl>
                                        <p:attrNameLst>
                                          <p:attrName>style.visibility</p:attrName>
                                        </p:attrNameLst>
                                      </p:cBhvr>
                                      <p:to>
                                        <p:strVal val="visible"/>
                                      </p:to>
                                    </p:set>
                                    <p:animEffect transition="in" filter="blinds(horizontal)">
                                      <p:cBhvr>
                                        <p:cTn id="23" dur="500"/>
                                        <p:tgtEl>
                                          <p:spTgt spid="61515"/>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nodeType="clickEffect">
                                  <p:stCondLst>
                                    <p:cond delay="0"/>
                                  </p:stCondLst>
                                  <p:childTnLst>
                                    <p:set>
                                      <p:cBhvr>
                                        <p:cTn id="27" dur="500" fill="hold">
                                          <p:stCondLst>
                                            <p:cond delay="0"/>
                                          </p:stCondLst>
                                        </p:cTn>
                                        <p:tgtEl>
                                          <p:spTgt spid="19"/>
                                        </p:tgtEl>
                                        <p:attrNameLst>
                                          <p:attrName>style.visibility</p:attrName>
                                        </p:attrNameLst>
                                      </p:cBhvr>
                                      <p:to>
                                        <p:strVal val="visible"/>
                                      </p:to>
                                    </p:set>
                                    <p:animEffect transition="in" filter="blinds(horizontal)">
                                      <p:cBhvr>
                                        <p:cTn id="28" dur="500"/>
                                        <p:tgtEl>
                                          <p:spTgt spid="19"/>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nodeType="clickEffect">
                                  <p:stCondLst>
                                    <p:cond delay="0"/>
                                  </p:stCondLst>
                                  <p:childTnLst>
                                    <p:set>
                                      <p:cBhvr>
                                        <p:cTn id="32" dur="500" fill="hold">
                                          <p:stCondLst>
                                            <p:cond delay="0"/>
                                          </p:stCondLst>
                                        </p:cTn>
                                        <p:tgtEl>
                                          <p:spTgt spid="61520"/>
                                        </p:tgtEl>
                                        <p:attrNameLst>
                                          <p:attrName>style.visibility</p:attrName>
                                        </p:attrNameLst>
                                      </p:cBhvr>
                                      <p:to>
                                        <p:strVal val="visible"/>
                                      </p:to>
                                    </p:set>
                                    <p:animEffect transition="in" filter="blinds(horizontal)">
                                      <p:cBhvr>
                                        <p:cTn id="33" dur="500"/>
                                        <p:tgtEl>
                                          <p:spTgt spid="61520"/>
                                        </p:tgtEl>
                                      </p:cBhvr>
                                    </p:animEffect>
                                  </p:childTnLst>
                                </p:cTn>
                              </p:par>
                              <p:par>
                                <p:cTn id="34" presetID="3" presetClass="entr" presetSubtype="10" fill="hold" nodeType="withEffect">
                                  <p:stCondLst>
                                    <p:cond delay="0"/>
                                  </p:stCondLst>
                                  <p:childTnLst>
                                    <p:set>
                                      <p:cBhvr>
                                        <p:cTn id="35" dur="500" fill="hold">
                                          <p:stCondLst>
                                            <p:cond delay="0"/>
                                          </p:stCondLst>
                                        </p:cTn>
                                        <p:tgtEl>
                                          <p:spTgt spid="61519"/>
                                        </p:tgtEl>
                                        <p:attrNameLst>
                                          <p:attrName>style.visibility</p:attrName>
                                        </p:attrNameLst>
                                      </p:cBhvr>
                                      <p:to>
                                        <p:strVal val="visible"/>
                                      </p:to>
                                    </p:set>
                                    <p:animEffect transition="in" filter="blinds(horizontal)">
                                      <p:cBhvr>
                                        <p:cTn id="36" dur="500"/>
                                        <p:tgtEl>
                                          <p:spTgt spid="61519"/>
                                        </p:tgtEl>
                                      </p:cBhvr>
                                    </p:animEffect>
                                  </p:childTnLst>
                                </p:cTn>
                              </p:par>
                              <p:par>
                                <p:cTn id="37" presetID="3" presetClass="entr" presetSubtype="10" fill="hold" grpId="0" nodeType="withEffect">
                                  <p:stCondLst>
                                    <p:cond delay="0"/>
                                  </p:stCondLst>
                                  <p:childTnLst>
                                    <p:set>
                                      <p:cBhvr>
                                        <p:cTn id="38" dur="500" fill="hold">
                                          <p:stCondLst>
                                            <p:cond delay="0"/>
                                          </p:stCondLst>
                                        </p:cTn>
                                        <p:tgtEl>
                                          <p:spTgt spid="61521"/>
                                        </p:tgtEl>
                                        <p:attrNameLst>
                                          <p:attrName>style.visibility</p:attrName>
                                        </p:attrNameLst>
                                      </p:cBhvr>
                                      <p:to>
                                        <p:strVal val="visible"/>
                                      </p:to>
                                    </p:set>
                                    <p:animEffect transition="in" filter="blinds(horizontal)">
                                      <p:cBhvr>
                                        <p:cTn id="39" dur="500"/>
                                        <p:tgtEl>
                                          <p:spTgt spid="61521"/>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nodeType="clickEffect">
                                  <p:stCondLst>
                                    <p:cond delay="0"/>
                                  </p:stCondLst>
                                  <p:childTnLst>
                                    <p:set>
                                      <p:cBhvr>
                                        <p:cTn id="43" dur="500" fill="hold">
                                          <p:stCondLst>
                                            <p:cond delay="0"/>
                                          </p:stCondLst>
                                        </p:cTn>
                                        <p:tgtEl>
                                          <p:spTgt spid="13"/>
                                        </p:tgtEl>
                                        <p:attrNameLst>
                                          <p:attrName>style.visibility</p:attrName>
                                        </p:attrNameLst>
                                      </p:cBhvr>
                                      <p:to>
                                        <p:strVal val="visible"/>
                                      </p:to>
                                    </p:set>
                                    <p:animEffect transition="in" filter="blinds(horizontal)">
                                      <p:cBhvr>
                                        <p:cTn id="44" dur="500"/>
                                        <p:tgtEl>
                                          <p:spTgt spid="13"/>
                                        </p:tgtEl>
                                      </p:cBhvr>
                                    </p:animEffect>
                                  </p:childTnLst>
                                </p:cTn>
                              </p:par>
                              <p:par>
                                <p:cTn id="45" presetID="3" presetClass="entr" presetSubtype="10" fill="hold" nodeType="withEffect">
                                  <p:stCondLst>
                                    <p:cond delay="0"/>
                                  </p:stCondLst>
                                  <p:childTnLst>
                                    <p:set>
                                      <p:cBhvr>
                                        <p:cTn id="46" dur="500" fill="hold">
                                          <p:stCondLst>
                                            <p:cond delay="0"/>
                                          </p:stCondLst>
                                        </p:cTn>
                                        <p:tgtEl>
                                          <p:spTgt spid="7"/>
                                        </p:tgtEl>
                                        <p:attrNameLst>
                                          <p:attrName>style.visibility</p:attrName>
                                        </p:attrNameLst>
                                      </p:cBhvr>
                                      <p:to>
                                        <p:strVal val="visible"/>
                                      </p:to>
                                    </p:set>
                                    <p:animEffect transition="in" filter="blinds(horizontal)">
                                      <p:cBhvr>
                                        <p:cTn id="47" dur="500"/>
                                        <p:tgtEl>
                                          <p:spTgt spid="7"/>
                                        </p:tgtEl>
                                      </p:cBhvr>
                                    </p:animEffect>
                                  </p:childTnLst>
                                </p:cTn>
                              </p:par>
                              <p:par>
                                <p:cTn id="48" presetID="3" presetClass="entr" presetSubtype="10" fill="hold" grpId="0" nodeType="withEffect">
                                  <p:stCondLst>
                                    <p:cond delay="0"/>
                                  </p:stCondLst>
                                  <p:childTnLst>
                                    <p:set>
                                      <p:cBhvr>
                                        <p:cTn id="49" dur="500" fill="hold">
                                          <p:stCondLst>
                                            <p:cond delay="0"/>
                                          </p:stCondLst>
                                        </p:cTn>
                                        <p:tgtEl>
                                          <p:spTgt spid="61518"/>
                                        </p:tgtEl>
                                        <p:attrNameLst>
                                          <p:attrName>style.visibility</p:attrName>
                                        </p:attrNameLst>
                                      </p:cBhvr>
                                      <p:to>
                                        <p:strVal val="visible"/>
                                      </p:to>
                                    </p:set>
                                    <p:animEffect transition="in" filter="blinds(horizontal)">
                                      <p:cBhvr>
                                        <p:cTn id="50" dur="500"/>
                                        <p:tgtEl>
                                          <p:spTgt spid="61518"/>
                                        </p:tgtEl>
                                      </p:cBhvr>
                                    </p:animEffect>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5123"/>
                                        </p:tgtEl>
                                        <p:attrNameLst>
                                          <p:attrName>style.visibility</p:attrName>
                                        </p:attrNameLst>
                                      </p:cBhvr>
                                      <p:to>
                                        <p:strVal val="visible"/>
                                      </p:to>
                                    </p:set>
                                    <p:anim calcmode="lin" valueType="num">
                                      <p:cBhvr>
                                        <p:cTn id="55" dur="500" fill="hold"/>
                                        <p:tgtEl>
                                          <p:spTgt spid="5123"/>
                                        </p:tgtEl>
                                        <p:attrNameLst>
                                          <p:attrName>ppt_x</p:attrName>
                                        </p:attrNameLst>
                                      </p:cBhvr>
                                      <p:tavLst>
                                        <p:tav tm="0">
                                          <p:val>
                                            <p:strVal val="#ppt_x"/>
                                          </p:val>
                                        </p:tav>
                                        <p:tav tm="100000">
                                          <p:val>
                                            <p:strVal val="#ppt_x"/>
                                          </p:val>
                                        </p:tav>
                                      </p:tavLst>
                                    </p:anim>
                                    <p:anim calcmode="lin" valueType="num">
                                      <p:cBhvr>
                                        <p:cTn id="56" dur="500" fill="hold"/>
                                        <p:tgtEl>
                                          <p:spTgt spid="5123"/>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6"/>
                                        </p:tgtEl>
                                        <p:attrNameLst>
                                          <p:attrName>style.visibility</p:attrName>
                                        </p:attrNameLst>
                                      </p:cBhvr>
                                      <p:to>
                                        <p:strVal val="visible"/>
                                      </p:to>
                                    </p:set>
                                    <p:animEffect transition="in" filter="fade">
                                      <p:cBhvr>
                                        <p:cTn id="61" dur="1000"/>
                                        <p:tgtEl>
                                          <p:spTgt spid="6"/>
                                        </p:tgtEl>
                                      </p:cBhvr>
                                    </p:animEffect>
                                    <p:anim calcmode="lin" valueType="num">
                                      <p:cBhvr>
                                        <p:cTn id="62" dur="1000" fill="hold"/>
                                        <p:tgtEl>
                                          <p:spTgt spid="6"/>
                                        </p:tgtEl>
                                        <p:attrNameLst>
                                          <p:attrName>ppt_x</p:attrName>
                                        </p:attrNameLst>
                                      </p:cBhvr>
                                      <p:tavLst>
                                        <p:tav tm="0">
                                          <p:val>
                                            <p:strVal val="#ppt_x"/>
                                          </p:val>
                                        </p:tav>
                                        <p:tav tm="100000">
                                          <p:val>
                                            <p:strVal val="#ppt_x"/>
                                          </p:val>
                                        </p:tav>
                                      </p:tavLst>
                                    </p:anim>
                                    <p:anim calcmode="lin" valueType="num">
                                      <p:cBhvr>
                                        <p:cTn id="63" dur="1000" fill="hold"/>
                                        <p:tgtEl>
                                          <p:spTgt spid="6"/>
                                        </p:tgtEl>
                                        <p:attrNameLst>
                                          <p:attrName>ppt_y</p:attrName>
                                        </p:attrNameLst>
                                      </p:cBhvr>
                                      <p:tavLst>
                                        <p:tav tm="0">
                                          <p:val>
                                            <p:strVal val="#ppt_y+.1"/>
                                          </p:val>
                                        </p:tav>
                                        <p:tav tm="100000">
                                          <p:val>
                                            <p:strVal val="#ppt_y"/>
                                          </p:val>
                                        </p:tav>
                                      </p:tavLst>
                                    </p:anim>
                                  </p:childTnLst>
                                </p:cTn>
                              </p:par>
                            </p:childTnLst>
                          </p:cTn>
                        </p:par>
                        <p:par>
                          <p:cTn id="64" fill="hold">
                            <p:stCondLst>
                              <p:cond delay="1000"/>
                            </p:stCondLst>
                            <p:childTnLst>
                              <p:par>
                                <p:cTn id="65" presetID="3" presetClass="entr" presetSubtype="10" fill="hold" grpId="0" nodeType="afterEffect">
                                  <p:stCondLst>
                                    <p:cond delay="0"/>
                                  </p:stCondLst>
                                  <p:childTnLst>
                                    <p:set>
                                      <p:cBhvr>
                                        <p:cTn id="66" dur="1" fill="hold">
                                          <p:stCondLst>
                                            <p:cond delay="0"/>
                                          </p:stCondLst>
                                        </p:cTn>
                                        <p:tgtEl>
                                          <p:spTgt spid="69633"/>
                                        </p:tgtEl>
                                        <p:attrNameLst>
                                          <p:attrName>style.visibility</p:attrName>
                                        </p:attrNameLst>
                                      </p:cBhvr>
                                      <p:to>
                                        <p:strVal val="visible"/>
                                      </p:to>
                                    </p:set>
                                    <p:animEffect transition="in" filter="blinds(horizontal)">
                                      <p:cBhvr>
                                        <p:cTn id="67" dur="500"/>
                                        <p:tgtEl>
                                          <p:spTgt spid="696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0" grpId="0"/>
      <p:bldP spid="61516" grpId="0"/>
      <p:bldP spid="61517" grpId="0" bldLvl="0" animBg="1"/>
      <p:bldP spid="61518" grpId="0" bldLvl="0" animBg="1"/>
      <p:bldP spid="61521" grpId="0"/>
      <p:bldP spid="6" grpId="0"/>
      <p:bldP spid="69633" grpId="0"/>
      <p:bldP spid="512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
          <p:cNvSpPr txBox="1">
            <a:spLocks noChangeArrowheads="1"/>
          </p:cNvSpPr>
          <p:nvPr/>
        </p:nvSpPr>
        <p:spPr bwMode="auto">
          <a:xfrm>
            <a:off x="880680" y="231504"/>
            <a:ext cx="5720443" cy="523220"/>
          </a:xfrm>
          <a:prstGeom prst="rect">
            <a:avLst/>
          </a:prstGeom>
          <a:noFill/>
          <a:ln w="9525">
            <a:noFill/>
            <a:miter lim="800000"/>
          </a:ln>
          <a:effectLst/>
        </p:spPr>
        <p:txBody>
          <a:bodyPr wrap="square" anchor="t" anchorCtr="0">
            <a:spAutoFit/>
          </a:bodyPr>
          <a:lstStyle>
            <a:defPPr>
              <a:defRPr lang="zh-CN"/>
            </a:defPPr>
            <a:lvl1pPr marL="0" indent="0" algn="l" defTabSz="914400" rtl="0" eaLnBrk="1" fontAlgn="base" hangingPunct="1">
              <a:lnSpc>
                <a:spcPct val="100000"/>
              </a:lnSpc>
              <a:spcBef>
                <a:spcPct val="0"/>
              </a:spcBef>
              <a:spcAft>
                <a:spcPct val="0"/>
              </a:spcAft>
              <a:buClrTx/>
              <a:buSzTx/>
              <a:buFont typeface="Arial" panose="020B0604020202020204" pitchFamily="34" charset="0"/>
              <a:buNone/>
              <a:defRPr lang="zh-CN" altLang="en-US" sz="3200" b="1" i="0" u="none" baseline="0">
                <a:solidFill>
                  <a:schemeClr val="tx1"/>
                </a:solidFill>
                <a:latin typeface="楷体_GB2312" pitchFamily="1" charset="-122"/>
                <a:ea typeface="楷体_GB2312" pitchFamily="1" charset="-122"/>
              </a:defRPr>
            </a:lvl1pPr>
            <a:lvl2pPr marL="457200" indent="0" algn="l" defTabSz="914400" rtl="0" eaLnBrk="1" fontAlgn="base" hangingPunct="1">
              <a:lnSpc>
                <a:spcPct val="100000"/>
              </a:lnSpc>
              <a:spcBef>
                <a:spcPct val="0"/>
              </a:spcBef>
              <a:spcAft>
                <a:spcPct val="0"/>
              </a:spcAft>
              <a:buClrTx/>
              <a:buSzTx/>
              <a:buFont typeface="Arial" panose="020B0604020202020204" pitchFamily="34" charset="0"/>
              <a:buNone/>
              <a:defRPr lang="zh-CN" altLang="en-US" sz="3200" b="1" i="0" u="none" baseline="0">
                <a:solidFill>
                  <a:schemeClr val="tx1"/>
                </a:solidFill>
                <a:latin typeface="楷体_GB2312" pitchFamily="1" charset="-122"/>
                <a:ea typeface="楷体_GB2312" pitchFamily="1" charset="-122"/>
              </a:defRPr>
            </a:lvl2pPr>
            <a:lvl3pPr marL="914400" indent="0" algn="l" defTabSz="914400" rtl="0" eaLnBrk="1" fontAlgn="base" hangingPunct="1">
              <a:lnSpc>
                <a:spcPct val="100000"/>
              </a:lnSpc>
              <a:spcBef>
                <a:spcPct val="0"/>
              </a:spcBef>
              <a:spcAft>
                <a:spcPct val="0"/>
              </a:spcAft>
              <a:buClrTx/>
              <a:buSzTx/>
              <a:buFont typeface="Arial" panose="020B0604020202020204" pitchFamily="34" charset="0"/>
              <a:buNone/>
              <a:defRPr lang="zh-CN" altLang="en-US" sz="3200" b="1" i="0" u="none" baseline="0">
                <a:solidFill>
                  <a:schemeClr val="tx1"/>
                </a:solidFill>
                <a:latin typeface="楷体_GB2312" pitchFamily="1" charset="-122"/>
                <a:ea typeface="楷体_GB2312" pitchFamily="1" charset="-122"/>
              </a:defRPr>
            </a:lvl3pPr>
            <a:lvl4pPr marL="1371600" indent="0" algn="l" defTabSz="914400" rtl="0" eaLnBrk="1" fontAlgn="base" hangingPunct="1">
              <a:lnSpc>
                <a:spcPct val="100000"/>
              </a:lnSpc>
              <a:spcBef>
                <a:spcPct val="0"/>
              </a:spcBef>
              <a:spcAft>
                <a:spcPct val="0"/>
              </a:spcAft>
              <a:buClrTx/>
              <a:buSzTx/>
              <a:buFont typeface="Arial" panose="020B0604020202020204" pitchFamily="34" charset="0"/>
              <a:buNone/>
              <a:defRPr lang="zh-CN" altLang="en-US" sz="3200" b="1" i="0" u="none" baseline="0">
                <a:solidFill>
                  <a:schemeClr val="tx1"/>
                </a:solidFill>
                <a:latin typeface="楷体_GB2312" pitchFamily="1" charset="-122"/>
                <a:ea typeface="楷体_GB2312" pitchFamily="1" charset="-122"/>
              </a:defRPr>
            </a:lvl4pPr>
            <a:lvl5pPr marL="1828800" indent="0" algn="l" defTabSz="914400" rtl="0" eaLnBrk="1" fontAlgn="base" hangingPunct="1">
              <a:lnSpc>
                <a:spcPct val="100000"/>
              </a:lnSpc>
              <a:spcBef>
                <a:spcPct val="0"/>
              </a:spcBef>
              <a:spcAft>
                <a:spcPct val="0"/>
              </a:spcAft>
              <a:buClrTx/>
              <a:buSzTx/>
              <a:buFont typeface="Arial" panose="020B0604020202020204" pitchFamily="34" charset="0"/>
              <a:buNone/>
              <a:defRPr lang="zh-CN" altLang="en-US" sz="3200" b="1" i="0" u="none" baseline="0">
                <a:solidFill>
                  <a:schemeClr val="tx1"/>
                </a:solidFill>
                <a:latin typeface="楷体_GB2312" pitchFamily="1" charset="-122"/>
                <a:ea typeface="楷体_GB2312" pitchFamily="1" charset="-122"/>
              </a:defRPr>
            </a:lvl5pPr>
          </a:lstStyle>
          <a:p>
            <a:pPr marR="0" lvl="0">
              <a:spcBef>
                <a:spcPct val="50000"/>
              </a:spcBef>
            </a:pPr>
            <a:r>
              <a:rPr lang="zh-CN" altLang="en-US" sz="2800" spc="0" dirty="0">
                <a:latin typeface="微软雅黑" panose="020B0503020204020204" charset="-122"/>
                <a:ea typeface="微软雅黑" panose="020B0503020204020204" charset="-122"/>
              </a:rPr>
              <a:t>二、哺乳动物卵细胞的形成过程</a:t>
            </a:r>
            <a:endParaRPr lang="zh-CN" altLang="en-US" sz="2800" dirty="0">
              <a:latin typeface="微软雅黑" panose="020B0503020204020204" charset="-122"/>
              <a:ea typeface="微软雅黑" panose="020B0503020204020204" charset="-122"/>
            </a:endParaRPr>
          </a:p>
        </p:txBody>
      </p:sp>
      <p:sp>
        <p:nvSpPr>
          <p:cNvPr id="3" name="Text Box 3"/>
          <p:cNvSpPr/>
          <p:nvPr/>
        </p:nvSpPr>
        <p:spPr>
          <a:xfrm>
            <a:off x="2166701" y="912338"/>
            <a:ext cx="1523647" cy="662361"/>
          </a:xfrm>
          <a:prstGeom prst="rect">
            <a:avLst/>
          </a:prstGeom>
          <a:noFill/>
          <a:ln>
            <a:noFill/>
            <a:miter lim="800000"/>
          </a:ln>
        </p:spPr>
        <p:txBody>
          <a:bodyPr anchor="t" anchorCtr="0">
            <a:spAutoFit/>
          </a:bodyP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a:lnSpc>
                <a:spcPct val="150000"/>
              </a:lnSpc>
              <a:spcBef>
                <a:spcPct val="50000"/>
              </a:spcBef>
            </a:pPr>
            <a:r>
              <a:rPr lang="zh-CN" altLang="en-US" sz="2800" dirty="0">
                <a:solidFill>
                  <a:srgbClr val="0000FF"/>
                </a:solidFill>
                <a:latin typeface="微软雅黑" panose="020B0503020204020204" charset="-122"/>
                <a:ea typeface="微软雅黑" panose="020B0503020204020204" charset="-122"/>
              </a:rPr>
              <a:t>卵巢</a:t>
            </a:r>
            <a:endParaRPr lang="zh-CN" altLang="en-US" sz="2800" dirty="0">
              <a:solidFill>
                <a:srgbClr val="0000FF"/>
              </a:solidFill>
              <a:latin typeface="微软雅黑" panose="020B0503020204020204" charset="-122"/>
              <a:ea typeface="微软雅黑" panose="020B0503020204020204" charset="-122"/>
            </a:endParaRPr>
          </a:p>
        </p:txBody>
      </p:sp>
      <p:sp>
        <p:nvSpPr>
          <p:cNvPr id="4" name="Rectangle 4"/>
          <p:cNvSpPr/>
          <p:nvPr/>
        </p:nvSpPr>
        <p:spPr>
          <a:xfrm>
            <a:off x="1048794" y="958695"/>
            <a:ext cx="2452119" cy="645160"/>
          </a:xfrm>
          <a:prstGeom prst="rect">
            <a:avLst/>
          </a:prstGeom>
          <a:noFill/>
          <a:ln>
            <a:noFill/>
            <a:miter lim="800000"/>
          </a:ln>
        </p:spPr>
        <p:txBody>
          <a:bodyPr anchor="t" anchorCtr="0">
            <a:spAutoFit/>
          </a:bodyP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lvl="0">
              <a:lnSpc>
                <a:spcPct val="150000"/>
              </a:lnSpc>
              <a:spcBef>
                <a:spcPct val="50000"/>
              </a:spcBef>
              <a:buFont typeface="Arial" panose="020B0604020202020204" pitchFamily="34" charset="0"/>
            </a:pPr>
            <a:r>
              <a:rPr lang="en-US" altLang="zh-CN" sz="2400" dirty="0">
                <a:solidFill>
                  <a:srgbClr val="FF0000"/>
                </a:solidFill>
                <a:latin typeface="微软雅黑" panose="020B0503020204020204" charset="-122"/>
                <a:ea typeface="微软雅黑" panose="020B0503020204020204" charset="-122"/>
              </a:rPr>
              <a:t>1.</a:t>
            </a:r>
            <a:r>
              <a:rPr lang="zh-CN" altLang="en-US" sz="2400" dirty="0">
                <a:solidFill>
                  <a:srgbClr val="FF0000"/>
                </a:solidFill>
                <a:latin typeface="微软雅黑" panose="020B0503020204020204" charset="-122"/>
                <a:ea typeface="微软雅黑" panose="020B0503020204020204" charset="-122"/>
              </a:rPr>
              <a:t>场所</a:t>
            </a:r>
            <a:r>
              <a:rPr lang="en-US" altLang="zh-CN" sz="2400" dirty="0">
                <a:solidFill>
                  <a:srgbClr val="FF0000"/>
                </a:solidFill>
                <a:latin typeface="微软雅黑" panose="020B0503020204020204" charset="-122"/>
                <a:ea typeface="微软雅黑" panose="020B0503020204020204" charset="-122"/>
              </a:rPr>
              <a:t>:</a:t>
            </a:r>
            <a:endParaRPr lang="en-US" altLang="zh-CN" sz="2400" dirty="0">
              <a:solidFill>
                <a:srgbClr val="FF0000"/>
              </a:solidFill>
              <a:latin typeface="微软雅黑" panose="020B0503020204020204" charset="-122"/>
              <a:ea typeface="微软雅黑" panose="020B0503020204020204" charset="-122"/>
            </a:endParaRPr>
          </a:p>
        </p:txBody>
      </p:sp>
      <p:pic>
        <p:nvPicPr>
          <p:cNvPr id="5" name="图片 2" descr="IMG"/>
          <p:cNvPicPr>
            <a:picLocks noChangeAspect="1"/>
          </p:cNvPicPr>
          <p:nvPr/>
        </p:nvPicPr>
        <p:blipFill rotWithShape="1">
          <a:blip r:embed="rId1">
            <a:lum contrast="42000"/>
          </a:blip>
          <a:srcRect l="3649" t="33044" r="53731" b="46213"/>
          <a:stretch>
            <a:fillRect/>
          </a:stretch>
        </p:blipFill>
        <p:spPr>
          <a:xfrm>
            <a:off x="820808" y="1734833"/>
            <a:ext cx="6464710" cy="4452260"/>
          </a:xfrm>
          <a:prstGeom prst="rect">
            <a:avLst/>
          </a:prstGeom>
          <a:noFill/>
          <a:ln>
            <a:noFill/>
            <a:miter lim="800000"/>
            <a:headEnd/>
            <a:tailEnd/>
          </a:ln>
        </p:spPr>
      </p:pic>
      <p:pic>
        <p:nvPicPr>
          <p:cNvPr id="6" name="图片 2" descr="IMG"/>
          <p:cNvPicPr>
            <a:picLocks noChangeAspect="1"/>
          </p:cNvPicPr>
          <p:nvPr/>
        </p:nvPicPr>
        <p:blipFill rotWithShape="1">
          <a:blip r:embed="rId1">
            <a:lum contrast="42000"/>
          </a:blip>
          <a:srcRect l="46529" t="32255" r="30048" b="52175"/>
          <a:stretch>
            <a:fillRect/>
          </a:stretch>
        </p:blipFill>
        <p:spPr>
          <a:xfrm>
            <a:off x="7741419" y="491854"/>
            <a:ext cx="3401787" cy="3199815"/>
          </a:xfrm>
          <a:prstGeom prst="rect">
            <a:avLst/>
          </a:prstGeom>
          <a:noFill/>
          <a:ln>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 name="组合 50"/>
          <p:cNvGrpSpPr/>
          <p:nvPr/>
        </p:nvGrpSpPr>
        <p:grpSpPr>
          <a:xfrm>
            <a:off x="4745686" y="950344"/>
            <a:ext cx="2061828" cy="1375786"/>
            <a:chOff x="4745686" y="950344"/>
            <a:chExt cx="2061828" cy="1375786"/>
          </a:xfrm>
        </p:grpSpPr>
        <p:pic>
          <p:nvPicPr>
            <p:cNvPr id="6" name="Picture 5"/>
            <p:cNvPicPr>
              <a:picLocks noChangeAspect="1"/>
            </p:cNvPicPr>
            <p:nvPr/>
          </p:nvPicPr>
          <p:blipFill>
            <a:blip r:embed="rId1">
              <a:clrChange>
                <a:clrFrom>
                  <a:srgbClr val="CCFFFF"/>
                </a:clrFrom>
                <a:clrTo>
                  <a:srgbClr val="CCFFFF">
                    <a:alpha val="0"/>
                  </a:srgbClr>
                </a:clrTo>
              </a:clrChange>
            </a:blip>
            <a:stretch>
              <a:fillRect/>
            </a:stretch>
          </p:blipFill>
          <p:spPr>
            <a:xfrm>
              <a:off x="5528213" y="950344"/>
              <a:ext cx="1279301" cy="1375786"/>
            </a:xfrm>
            <a:prstGeom prst="rect">
              <a:avLst/>
            </a:prstGeom>
            <a:noFill/>
            <a:ln>
              <a:noFill/>
              <a:miter lim="800000"/>
              <a:headEnd/>
              <a:tailEnd/>
            </a:ln>
          </p:spPr>
        </p:pic>
        <p:cxnSp>
          <p:nvCxnSpPr>
            <p:cNvPr id="11" name="Line 10"/>
            <p:cNvCxnSpPr/>
            <p:nvPr/>
          </p:nvCxnSpPr>
          <p:spPr>
            <a:xfrm flipV="1">
              <a:off x="4745686" y="1584927"/>
              <a:ext cx="838006" cy="0"/>
            </a:xfrm>
            <a:prstGeom prst="line">
              <a:avLst/>
            </a:prstGeom>
            <a:noFill/>
            <a:ln w="38100">
              <a:solidFill>
                <a:schemeClr val="tx1"/>
              </a:solidFill>
              <a:round/>
              <a:tailEnd type="arrow" w="sm" len="lg"/>
            </a:ln>
          </p:spPr>
        </p:cxnSp>
      </p:grpSp>
      <p:sp>
        <p:nvSpPr>
          <p:cNvPr id="12" name="Rectangle 12"/>
          <p:cNvSpPr/>
          <p:nvPr/>
        </p:nvSpPr>
        <p:spPr>
          <a:xfrm>
            <a:off x="917594" y="205980"/>
            <a:ext cx="2983230" cy="645160"/>
          </a:xfrm>
          <a:prstGeom prst="rect">
            <a:avLst/>
          </a:prstGeom>
          <a:noFill/>
          <a:ln>
            <a:noFill/>
            <a:miter lim="800000"/>
          </a:ln>
        </p:spPr>
        <p:txBody>
          <a:bodyPr wrap="none" anchor="t" anchorCtr="0">
            <a:spAutoFit/>
          </a:bodyP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a:lnSpc>
                <a:spcPct val="150000"/>
              </a:lnSpc>
              <a:spcBef>
                <a:spcPct val="50000"/>
              </a:spcBef>
            </a:pPr>
            <a:r>
              <a:rPr lang="en-US" altLang="zh-CN" sz="2400" dirty="0">
                <a:solidFill>
                  <a:srgbClr val="FF0000"/>
                </a:solidFill>
                <a:latin typeface="微软雅黑" panose="020B0503020204020204" charset="-122"/>
                <a:ea typeface="微软雅黑" panose="020B0503020204020204" charset="-122"/>
              </a:rPr>
              <a:t>2.</a:t>
            </a:r>
            <a:r>
              <a:rPr lang="zh-CN" altLang="zh-CN" sz="2400" dirty="0">
                <a:solidFill>
                  <a:srgbClr val="FF0000"/>
                </a:solidFill>
                <a:latin typeface="微软雅黑" panose="020B0503020204020204" charset="-122"/>
                <a:ea typeface="微软雅黑" panose="020B0503020204020204" charset="-122"/>
              </a:rPr>
              <a:t>卵细胞的形成过程</a:t>
            </a:r>
            <a:r>
              <a:rPr lang="en-US" altLang="zh-CN" sz="2400" dirty="0">
                <a:solidFill>
                  <a:srgbClr val="FF0000"/>
                </a:solidFill>
                <a:latin typeface="微软雅黑" panose="020B0503020204020204" charset="-122"/>
                <a:ea typeface="微软雅黑" panose="020B0503020204020204" charset="-122"/>
              </a:rPr>
              <a:t>:</a:t>
            </a:r>
            <a:endParaRPr lang="en-US" altLang="zh-CN" sz="2400" dirty="0">
              <a:solidFill>
                <a:srgbClr val="FF0000"/>
              </a:solidFill>
              <a:latin typeface="微软雅黑" panose="020B0503020204020204" charset="-122"/>
              <a:ea typeface="微软雅黑" panose="020B0503020204020204" charset="-122"/>
            </a:endParaRPr>
          </a:p>
        </p:txBody>
      </p:sp>
      <p:grpSp>
        <p:nvGrpSpPr>
          <p:cNvPr id="50" name="组合 49"/>
          <p:cNvGrpSpPr/>
          <p:nvPr/>
        </p:nvGrpSpPr>
        <p:grpSpPr>
          <a:xfrm>
            <a:off x="2525486" y="932886"/>
            <a:ext cx="2334546" cy="1334778"/>
            <a:chOff x="2525486" y="932886"/>
            <a:chExt cx="2334546" cy="1334778"/>
          </a:xfrm>
        </p:grpSpPr>
        <p:graphicFrame>
          <p:nvGraphicFramePr>
            <p:cNvPr id="7" name="Object 6"/>
            <p:cNvGraphicFramePr>
              <a:graphicFrameLocks noChangeAspect="1"/>
            </p:cNvGraphicFramePr>
            <p:nvPr/>
          </p:nvGraphicFramePr>
          <p:xfrm>
            <a:off x="3437962" y="932886"/>
            <a:ext cx="1422070" cy="1334778"/>
          </p:xfrm>
          <a:graphic>
            <a:graphicData uri="http://schemas.openxmlformats.org/presentationml/2006/ole">
              <mc:AlternateContent xmlns:mc="http://schemas.openxmlformats.org/markup-compatibility/2006">
                <mc:Choice xmlns:v="urn:schemas-microsoft-com:vml" Requires="v">
                  <p:oleObj spid="_x0000_s15830" name="" r:id="rId2" imgW="4076700" imgH="3860800" progId="">
                    <p:embed/>
                  </p:oleObj>
                </mc:Choice>
                <mc:Fallback>
                  <p:oleObj name="" r:id="rId2" imgW="4076700" imgH="3860800" progId="">
                    <p:embed/>
                    <p:pic>
                      <p:nvPicPr>
                        <p:cNvPr id="0" name="Object 6"/>
                        <p:cNvPicPr/>
                        <p:nvPr/>
                      </p:nvPicPr>
                      <p:blipFill>
                        <a:blip r:embed="rId3">
                          <a:clrChange>
                            <a:clrFrom>
                              <a:srgbClr val="FFFFFF"/>
                            </a:clrFrom>
                            <a:clrTo>
                              <a:srgbClr val="FFFFFF">
                                <a:alpha val="0"/>
                              </a:srgbClr>
                            </a:clrTo>
                          </a:clrChange>
                        </a:blip>
                        <a:stretch>
                          <a:fillRect/>
                        </a:stretch>
                      </p:blipFill>
                      <p:spPr>
                        <a:xfrm>
                          <a:off x="3437962" y="932886"/>
                          <a:ext cx="1422070" cy="1334778"/>
                        </a:xfrm>
                        <a:prstGeom prst="rect">
                          <a:avLst/>
                        </a:prstGeom>
                        <a:noFill/>
                        <a:ln w="38100">
                          <a:noFill/>
                          <a:miter lim="800000"/>
                          <a:headEnd/>
                          <a:tailEnd/>
                        </a:ln>
                      </p:spPr>
                    </p:pic>
                  </p:oleObj>
                </mc:Fallback>
              </mc:AlternateContent>
            </a:graphicData>
          </a:graphic>
        </p:graphicFrame>
        <p:cxnSp>
          <p:nvCxnSpPr>
            <p:cNvPr id="9" name="Line 8"/>
            <p:cNvCxnSpPr/>
            <p:nvPr/>
          </p:nvCxnSpPr>
          <p:spPr>
            <a:xfrm>
              <a:off x="2525486" y="1613765"/>
              <a:ext cx="996043" cy="0"/>
            </a:xfrm>
            <a:prstGeom prst="line">
              <a:avLst/>
            </a:prstGeom>
            <a:noFill/>
            <a:ln w="38100">
              <a:solidFill>
                <a:schemeClr val="tx1"/>
              </a:solidFill>
              <a:round/>
              <a:tailEnd type="arrow" w="sm" len="lg"/>
            </a:ln>
          </p:spPr>
        </p:cxnSp>
      </p:grpSp>
      <p:sp>
        <p:nvSpPr>
          <p:cNvPr id="13" name="Rectangle 14"/>
          <p:cNvSpPr/>
          <p:nvPr/>
        </p:nvSpPr>
        <p:spPr>
          <a:xfrm>
            <a:off x="2543510" y="1139446"/>
            <a:ext cx="697627" cy="499624"/>
          </a:xfrm>
          <a:prstGeom prst="rect">
            <a:avLst/>
          </a:prstGeom>
          <a:noFill/>
          <a:ln>
            <a:noFill/>
            <a:miter lim="800000"/>
          </a:ln>
        </p:spPr>
        <p:txBody>
          <a:bodyPr wrap="none" anchor="t" anchorCtr="0">
            <a:spAutoFit/>
          </a:bodyP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lvl="0">
              <a:lnSpc>
                <a:spcPct val="150000"/>
              </a:lnSpc>
              <a:spcBef>
                <a:spcPct val="20000"/>
              </a:spcBef>
              <a:buFont typeface="Arial" panose="020B0604020202020204" pitchFamily="34" charset="0"/>
            </a:pPr>
            <a:r>
              <a:rPr lang="zh-CN" altLang="zh-CN" sz="2000" b="0" dirty="0">
                <a:solidFill>
                  <a:srgbClr val="0033CC"/>
                </a:solidFill>
                <a:latin typeface="微软雅黑" panose="020B0503020204020204" charset="-122"/>
                <a:ea typeface="微软雅黑" panose="020B0503020204020204" charset="-122"/>
              </a:rPr>
              <a:t>复制</a:t>
            </a:r>
            <a:endParaRPr lang="zh-CN" altLang="zh-CN" sz="2000" b="0" dirty="0">
              <a:solidFill>
                <a:srgbClr val="0033CC"/>
              </a:solidFill>
              <a:latin typeface="微软雅黑" panose="020B0503020204020204" charset="-122"/>
              <a:ea typeface="微软雅黑" panose="020B0503020204020204" charset="-122"/>
            </a:endParaRPr>
          </a:p>
        </p:txBody>
      </p:sp>
      <p:sp>
        <p:nvSpPr>
          <p:cNvPr id="14" name="Rectangle 15"/>
          <p:cNvSpPr/>
          <p:nvPr/>
        </p:nvSpPr>
        <p:spPr>
          <a:xfrm>
            <a:off x="8656118" y="937476"/>
            <a:ext cx="1210588" cy="961289"/>
          </a:xfrm>
          <a:prstGeom prst="rect">
            <a:avLst/>
          </a:prstGeom>
          <a:noFill/>
          <a:ln>
            <a:noFill/>
            <a:miter lim="800000"/>
          </a:ln>
        </p:spPr>
        <p:txBody>
          <a:bodyPr wrap="none" anchor="t" anchorCtr="0">
            <a:spAutoFit/>
          </a:bodyP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a:lnSpc>
                <a:spcPct val="150000"/>
              </a:lnSpc>
              <a:spcBef>
                <a:spcPct val="20000"/>
              </a:spcBef>
            </a:pPr>
            <a:r>
              <a:rPr lang="zh-CN" altLang="zh-CN" sz="2000" b="0" dirty="0">
                <a:solidFill>
                  <a:srgbClr val="0033CC"/>
                </a:solidFill>
                <a:latin typeface="微软雅黑" panose="020B0503020204020204" charset="-122"/>
                <a:ea typeface="微软雅黑" panose="020B0503020204020204" charset="-122"/>
              </a:rPr>
              <a:t>同源染色</a:t>
            </a:r>
            <a:br>
              <a:rPr lang="zh-CN" altLang="zh-CN" sz="2000" b="0" dirty="0">
                <a:solidFill>
                  <a:srgbClr val="0033CC"/>
                </a:solidFill>
                <a:latin typeface="微软雅黑" panose="020B0503020204020204" charset="-122"/>
                <a:ea typeface="微软雅黑" panose="020B0503020204020204" charset="-122"/>
              </a:rPr>
            </a:br>
            <a:r>
              <a:rPr lang="zh-CN" altLang="zh-CN" sz="2000" b="0" dirty="0">
                <a:solidFill>
                  <a:srgbClr val="0033CC"/>
                </a:solidFill>
                <a:latin typeface="微软雅黑" panose="020B0503020204020204" charset="-122"/>
                <a:ea typeface="微软雅黑" panose="020B0503020204020204" charset="-122"/>
              </a:rPr>
              <a:t>  体分离</a:t>
            </a:r>
            <a:endParaRPr lang="zh-CN" altLang="zh-CN" sz="2000" b="0" dirty="0">
              <a:solidFill>
                <a:srgbClr val="0033CC"/>
              </a:solidFill>
              <a:latin typeface="微软雅黑" panose="020B0503020204020204" charset="-122"/>
              <a:ea typeface="微软雅黑" panose="020B0503020204020204" charset="-122"/>
            </a:endParaRPr>
          </a:p>
        </p:txBody>
      </p:sp>
      <p:sp>
        <p:nvSpPr>
          <p:cNvPr id="15" name="Rectangle 16"/>
          <p:cNvSpPr/>
          <p:nvPr/>
        </p:nvSpPr>
        <p:spPr>
          <a:xfrm>
            <a:off x="4745685" y="1107336"/>
            <a:ext cx="697627" cy="499624"/>
          </a:xfrm>
          <a:prstGeom prst="rect">
            <a:avLst/>
          </a:prstGeom>
          <a:noFill/>
          <a:ln>
            <a:noFill/>
            <a:miter lim="800000"/>
          </a:ln>
        </p:spPr>
        <p:txBody>
          <a:bodyPr wrap="none" anchor="t" anchorCtr="0">
            <a:spAutoFit/>
          </a:bodyP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a:lnSpc>
                <a:spcPct val="150000"/>
              </a:lnSpc>
              <a:spcBef>
                <a:spcPct val="20000"/>
              </a:spcBef>
            </a:pPr>
            <a:r>
              <a:rPr lang="zh-CN" altLang="zh-CN" sz="2000" b="0" dirty="0">
                <a:solidFill>
                  <a:srgbClr val="0033CC"/>
                </a:solidFill>
                <a:latin typeface="微软雅黑" panose="020B0503020204020204" charset="-122"/>
                <a:ea typeface="微软雅黑" panose="020B0503020204020204" charset="-122"/>
              </a:rPr>
              <a:t>联会</a:t>
            </a:r>
            <a:endParaRPr lang="zh-CN" altLang="zh-CN" sz="2000" b="0" dirty="0">
              <a:solidFill>
                <a:srgbClr val="0033CC"/>
              </a:solidFill>
              <a:latin typeface="微软雅黑" panose="020B0503020204020204" charset="-122"/>
              <a:ea typeface="微软雅黑" panose="020B0503020204020204" charset="-122"/>
            </a:endParaRPr>
          </a:p>
        </p:txBody>
      </p:sp>
      <p:sp>
        <p:nvSpPr>
          <p:cNvPr id="17" name="Text Box 21"/>
          <p:cNvSpPr/>
          <p:nvPr/>
        </p:nvSpPr>
        <p:spPr>
          <a:xfrm>
            <a:off x="9801776" y="5147585"/>
            <a:ext cx="1112580" cy="576130"/>
          </a:xfrm>
          <a:prstGeom prst="rect">
            <a:avLst/>
          </a:prstGeom>
          <a:noFill/>
          <a:ln>
            <a:noFill/>
            <a:miter lim="800000"/>
          </a:ln>
        </p:spPr>
        <p:txBody>
          <a:bodyPr wrap="none" anchor="t" anchorCtr="0">
            <a:spAutoFit/>
          </a:bodyP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lvl="0">
              <a:lnSpc>
                <a:spcPct val="150000"/>
              </a:lnSpc>
              <a:spcBef>
                <a:spcPct val="20000"/>
              </a:spcBef>
              <a:buFont typeface="Arial" panose="020B0604020202020204" pitchFamily="34" charset="0"/>
            </a:pPr>
            <a:r>
              <a:rPr lang="zh-CN" altLang="zh-CN" sz="2400" dirty="0">
                <a:solidFill>
                  <a:srgbClr val="E40B06"/>
                </a:solidFill>
                <a:latin typeface="Times New Roman" panose="02020603050405020304" pitchFamily="18" charset="0"/>
              </a:rPr>
              <a:t>卵细胞</a:t>
            </a:r>
            <a:endParaRPr lang="zh-CN" altLang="zh-CN" sz="2400" dirty="0">
              <a:solidFill>
                <a:srgbClr val="E40B06"/>
              </a:solidFill>
              <a:latin typeface="Times New Roman" panose="02020603050405020304" pitchFamily="18" charset="0"/>
            </a:endParaRPr>
          </a:p>
        </p:txBody>
      </p:sp>
      <p:grpSp>
        <p:nvGrpSpPr>
          <p:cNvPr id="57" name="组合 56"/>
          <p:cNvGrpSpPr/>
          <p:nvPr/>
        </p:nvGrpSpPr>
        <p:grpSpPr>
          <a:xfrm>
            <a:off x="3280040" y="2713070"/>
            <a:ext cx="1687429" cy="928800"/>
            <a:chOff x="3280040" y="2713070"/>
            <a:chExt cx="1687429" cy="928800"/>
          </a:xfrm>
        </p:grpSpPr>
        <p:graphicFrame>
          <p:nvGraphicFramePr>
            <p:cNvPr id="21" name="Object 25"/>
            <p:cNvGraphicFramePr>
              <a:graphicFrameLocks noChangeAspect="1"/>
            </p:cNvGraphicFramePr>
            <p:nvPr/>
          </p:nvGraphicFramePr>
          <p:xfrm>
            <a:off x="4040475" y="2713070"/>
            <a:ext cx="926994" cy="928800"/>
          </p:xfrm>
          <a:graphic>
            <a:graphicData uri="http://schemas.openxmlformats.org/presentationml/2006/ole">
              <mc:AlternateContent xmlns:mc="http://schemas.openxmlformats.org/markup-compatibility/2006">
                <mc:Choice xmlns:v="urn:schemas-microsoft-com:vml" Requires="v">
                  <p:oleObj spid="_x0000_s15831" name="" r:id="rId4" imgW="1435100" imgH="1397000" progId="">
                    <p:embed/>
                  </p:oleObj>
                </mc:Choice>
                <mc:Fallback>
                  <p:oleObj name="" r:id="rId4" imgW="1435100" imgH="1397000" progId="">
                    <p:embed/>
                    <p:pic>
                      <p:nvPicPr>
                        <p:cNvPr id="0" name="Object 25"/>
                        <p:cNvPicPr/>
                        <p:nvPr/>
                      </p:nvPicPr>
                      <p:blipFill>
                        <a:blip r:embed="rId5">
                          <a:clrChange>
                            <a:clrFrom>
                              <a:srgbClr val="FFFFFF"/>
                            </a:clrFrom>
                            <a:clrTo>
                              <a:srgbClr val="FFFFFF">
                                <a:alpha val="0"/>
                              </a:srgbClr>
                            </a:clrTo>
                          </a:clrChange>
                        </a:blip>
                        <a:stretch>
                          <a:fillRect/>
                        </a:stretch>
                      </p:blipFill>
                      <p:spPr>
                        <a:xfrm>
                          <a:off x="4040475" y="2713070"/>
                          <a:ext cx="926994" cy="928800"/>
                        </a:xfrm>
                        <a:prstGeom prst="rect">
                          <a:avLst/>
                        </a:prstGeom>
                        <a:noFill/>
                        <a:ln w="38100">
                          <a:noFill/>
                          <a:miter lim="800000"/>
                          <a:headEnd/>
                          <a:tailEnd/>
                        </a:ln>
                      </p:spPr>
                    </p:pic>
                  </p:oleObj>
                </mc:Fallback>
              </mc:AlternateContent>
            </a:graphicData>
          </a:graphic>
        </p:graphicFrame>
        <p:sp>
          <p:nvSpPr>
            <p:cNvPr id="24" name="AutoShape 33"/>
            <p:cNvSpPr/>
            <p:nvPr/>
          </p:nvSpPr>
          <p:spPr>
            <a:xfrm>
              <a:off x="3280040" y="3080852"/>
              <a:ext cx="728493" cy="184107"/>
            </a:xfrm>
            <a:prstGeom prst="rightArrow">
              <a:avLst>
                <a:gd name="adj1" fmla="val 50000"/>
                <a:gd name="adj2" fmla="val 98812"/>
              </a:avLst>
            </a:prstGeom>
            <a:solidFill>
              <a:schemeClr val="tx1"/>
            </a:solidFill>
            <a:ln>
              <a:solidFill>
                <a:schemeClr val="tx1"/>
              </a:solidFill>
              <a:miter lim="800000"/>
            </a:ln>
          </p:spPr>
          <p:txBody>
            <a:bodyPr wrap="none" anchor="ctr"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lvl="0">
                <a:lnSpc>
                  <a:spcPct val="150000"/>
                </a:lnSpc>
                <a:spcBef>
                  <a:spcPct val="20000"/>
                </a:spcBef>
                <a:buFont typeface="Arial" panose="020B0604020202020204" pitchFamily="34" charset="0"/>
              </a:pPr>
              <a:endParaRPr lang="zh-CN" altLang="zh-CN" sz="3600">
                <a:solidFill>
                  <a:srgbClr val="FFFFFF"/>
                </a:solidFill>
                <a:latin typeface="Times New Roman" panose="02020603050405020304" pitchFamily="18" charset="0"/>
              </a:endParaRPr>
            </a:p>
          </p:txBody>
        </p:sp>
      </p:grpSp>
      <p:grpSp>
        <p:nvGrpSpPr>
          <p:cNvPr id="61" name="组合 60"/>
          <p:cNvGrpSpPr/>
          <p:nvPr/>
        </p:nvGrpSpPr>
        <p:grpSpPr>
          <a:xfrm>
            <a:off x="7940655" y="2323214"/>
            <a:ext cx="1560152" cy="1693470"/>
            <a:chOff x="7940655" y="2323214"/>
            <a:chExt cx="1560152" cy="1693470"/>
          </a:xfrm>
        </p:grpSpPr>
        <p:graphicFrame>
          <p:nvGraphicFramePr>
            <p:cNvPr id="23" name="Object 27"/>
            <p:cNvGraphicFramePr>
              <a:graphicFrameLocks noChangeAspect="1"/>
            </p:cNvGraphicFramePr>
            <p:nvPr/>
          </p:nvGraphicFramePr>
          <p:xfrm>
            <a:off x="8754855" y="2323214"/>
            <a:ext cx="745952" cy="1693470"/>
          </p:xfrm>
          <a:graphic>
            <a:graphicData uri="http://schemas.openxmlformats.org/presentationml/2006/ole">
              <mc:AlternateContent xmlns:mc="http://schemas.openxmlformats.org/markup-compatibility/2006">
                <mc:Choice xmlns:v="urn:schemas-microsoft-com:vml" Requires="v">
                  <p:oleObj spid="_x0000_s15832" name="" r:id="rId6" imgW="1003300" imgH="1955800" progId="">
                    <p:embed/>
                  </p:oleObj>
                </mc:Choice>
                <mc:Fallback>
                  <p:oleObj name="" r:id="rId6" imgW="1003300" imgH="1955800" progId="">
                    <p:embed/>
                    <p:pic>
                      <p:nvPicPr>
                        <p:cNvPr id="0" name="Object 27"/>
                        <p:cNvPicPr/>
                        <p:nvPr/>
                      </p:nvPicPr>
                      <p:blipFill>
                        <a:blip r:embed="rId7">
                          <a:clrChange>
                            <a:clrFrom>
                              <a:srgbClr val="FFFFFF"/>
                            </a:clrFrom>
                            <a:clrTo>
                              <a:srgbClr val="FFFFFF">
                                <a:alpha val="0"/>
                              </a:srgbClr>
                            </a:clrTo>
                          </a:clrChange>
                        </a:blip>
                        <a:stretch>
                          <a:fillRect/>
                        </a:stretch>
                      </p:blipFill>
                      <p:spPr>
                        <a:xfrm>
                          <a:off x="8754855" y="2323214"/>
                          <a:ext cx="745952" cy="1693470"/>
                        </a:xfrm>
                        <a:prstGeom prst="rect">
                          <a:avLst/>
                        </a:prstGeom>
                        <a:noFill/>
                        <a:ln w="38100">
                          <a:noFill/>
                          <a:miter lim="800000"/>
                          <a:headEnd/>
                          <a:tailEnd/>
                        </a:ln>
                      </p:spPr>
                    </p:pic>
                  </p:oleObj>
                </mc:Fallback>
              </mc:AlternateContent>
            </a:graphicData>
          </a:graphic>
        </p:graphicFrame>
        <p:sp>
          <p:nvSpPr>
            <p:cNvPr id="25" name="AutoShape 34"/>
            <p:cNvSpPr/>
            <p:nvPr/>
          </p:nvSpPr>
          <p:spPr>
            <a:xfrm>
              <a:off x="7940655" y="3064405"/>
              <a:ext cx="809438" cy="184107"/>
            </a:xfrm>
            <a:prstGeom prst="rightArrow">
              <a:avLst>
                <a:gd name="adj1" fmla="val 50000"/>
                <a:gd name="adj2" fmla="val 109812"/>
              </a:avLst>
            </a:prstGeom>
            <a:solidFill>
              <a:schemeClr val="tx1"/>
            </a:solidFill>
            <a:ln>
              <a:solidFill>
                <a:schemeClr val="tx1"/>
              </a:solidFill>
              <a:miter lim="800000"/>
            </a:ln>
          </p:spPr>
          <p:txBody>
            <a:bodyPr wrap="none" anchor="ctr"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lvl="0">
                <a:lnSpc>
                  <a:spcPct val="150000"/>
                </a:lnSpc>
                <a:spcBef>
                  <a:spcPct val="20000"/>
                </a:spcBef>
                <a:buFont typeface="Arial" panose="020B0604020202020204" pitchFamily="34" charset="0"/>
              </a:pPr>
              <a:endParaRPr lang="zh-CN" altLang="zh-CN" sz="3600">
                <a:solidFill>
                  <a:srgbClr val="FFFFFF"/>
                </a:solidFill>
                <a:latin typeface="Times New Roman" panose="02020603050405020304" pitchFamily="18" charset="0"/>
              </a:endParaRPr>
            </a:p>
          </p:txBody>
        </p:sp>
      </p:grpSp>
      <p:grpSp>
        <p:nvGrpSpPr>
          <p:cNvPr id="59" name="组合 58"/>
          <p:cNvGrpSpPr/>
          <p:nvPr/>
        </p:nvGrpSpPr>
        <p:grpSpPr>
          <a:xfrm>
            <a:off x="4981753" y="2277960"/>
            <a:ext cx="2928818" cy="1791100"/>
            <a:chOff x="4981753" y="2277960"/>
            <a:chExt cx="2928818" cy="1791100"/>
          </a:xfrm>
        </p:grpSpPr>
        <p:graphicFrame>
          <p:nvGraphicFramePr>
            <p:cNvPr id="22" name="Object 26"/>
            <p:cNvGraphicFramePr>
              <a:graphicFrameLocks noChangeAspect="1"/>
            </p:cNvGraphicFramePr>
            <p:nvPr/>
          </p:nvGraphicFramePr>
          <p:xfrm>
            <a:off x="6857744" y="2277960"/>
            <a:ext cx="1052827" cy="1791100"/>
          </p:xfrm>
          <a:graphic>
            <a:graphicData uri="http://schemas.openxmlformats.org/presentationml/2006/ole">
              <mc:AlternateContent xmlns:mc="http://schemas.openxmlformats.org/markup-compatibility/2006">
                <mc:Choice xmlns:v="urn:schemas-microsoft-com:vml" Requires="v">
                  <p:oleObj spid="_x0000_s15833" name="" r:id="rId8" imgW="1181100" imgH="1727200" progId="">
                    <p:embed/>
                  </p:oleObj>
                </mc:Choice>
                <mc:Fallback>
                  <p:oleObj name="" r:id="rId8" imgW="1181100" imgH="1727200" progId="">
                    <p:embed/>
                    <p:pic>
                      <p:nvPicPr>
                        <p:cNvPr id="0" name="Object 26"/>
                        <p:cNvPicPr/>
                        <p:nvPr/>
                      </p:nvPicPr>
                      <p:blipFill>
                        <a:blip r:embed="rId9">
                          <a:clrChange>
                            <a:clrFrom>
                              <a:srgbClr val="FFFFFF"/>
                            </a:clrFrom>
                            <a:clrTo>
                              <a:srgbClr val="FFFFFF">
                                <a:alpha val="0"/>
                              </a:srgbClr>
                            </a:clrTo>
                          </a:clrChange>
                        </a:blip>
                        <a:stretch>
                          <a:fillRect/>
                        </a:stretch>
                      </p:blipFill>
                      <p:spPr>
                        <a:xfrm>
                          <a:off x="6857744" y="2277960"/>
                          <a:ext cx="1052827" cy="1791100"/>
                        </a:xfrm>
                        <a:prstGeom prst="rect">
                          <a:avLst/>
                        </a:prstGeom>
                        <a:noFill/>
                        <a:ln w="38100">
                          <a:noFill/>
                          <a:miter lim="800000"/>
                          <a:headEnd/>
                          <a:tailEnd/>
                        </a:ln>
                      </p:spPr>
                    </p:pic>
                  </p:oleObj>
                </mc:Fallback>
              </mc:AlternateContent>
            </a:graphicData>
          </a:graphic>
        </p:graphicFrame>
        <p:sp>
          <p:nvSpPr>
            <p:cNvPr id="26" name="AutoShape 35"/>
            <p:cNvSpPr/>
            <p:nvPr/>
          </p:nvSpPr>
          <p:spPr>
            <a:xfrm>
              <a:off x="4981753" y="3099322"/>
              <a:ext cx="1890798" cy="135729"/>
            </a:xfrm>
            <a:prstGeom prst="rightArrow">
              <a:avLst>
                <a:gd name="adj1" fmla="val 50000"/>
                <a:gd name="adj2" fmla="val 198368"/>
              </a:avLst>
            </a:prstGeom>
            <a:solidFill>
              <a:schemeClr val="tx1"/>
            </a:solidFill>
            <a:ln>
              <a:solidFill>
                <a:schemeClr val="tx1"/>
              </a:solidFill>
              <a:miter lim="800000"/>
            </a:ln>
          </p:spPr>
          <p:txBody>
            <a:bodyPr wrap="none" anchor="ctr"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lvl="0">
                <a:lnSpc>
                  <a:spcPct val="150000"/>
                </a:lnSpc>
                <a:spcBef>
                  <a:spcPct val="20000"/>
                </a:spcBef>
                <a:buFont typeface="Arial" panose="020B0604020202020204" pitchFamily="34" charset="0"/>
              </a:pPr>
              <a:endParaRPr lang="zh-CN" altLang="zh-CN" sz="3600">
                <a:solidFill>
                  <a:srgbClr val="FFFFFF"/>
                </a:solidFill>
                <a:latin typeface="Times New Roman" panose="02020603050405020304" pitchFamily="18" charset="0"/>
              </a:endParaRPr>
            </a:p>
          </p:txBody>
        </p:sp>
      </p:grpSp>
      <p:sp>
        <p:nvSpPr>
          <p:cNvPr id="27" name="Text Box 36"/>
          <p:cNvSpPr/>
          <p:nvPr/>
        </p:nvSpPr>
        <p:spPr>
          <a:xfrm>
            <a:off x="5304463" y="2659217"/>
            <a:ext cx="954107" cy="961289"/>
          </a:xfrm>
          <a:prstGeom prst="rect">
            <a:avLst/>
          </a:prstGeom>
          <a:noFill/>
          <a:ln>
            <a:noFill/>
            <a:miter lim="800000"/>
          </a:ln>
        </p:spPr>
        <p:txBody>
          <a:bodyPr wrap="none" anchor="t" anchorCtr="0">
            <a:spAutoFit/>
          </a:bodyP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a:lnSpc>
                <a:spcPct val="150000"/>
              </a:lnSpc>
              <a:spcBef>
                <a:spcPct val="20000"/>
              </a:spcBef>
            </a:pPr>
            <a:r>
              <a:rPr lang="zh-CN" altLang="zh-CN" sz="2000" b="0" dirty="0">
                <a:solidFill>
                  <a:srgbClr val="0033CC"/>
                </a:solidFill>
                <a:latin typeface="微软雅黑" panose="020B0503020204020204" charset="-122"/>
                <a:ea typeface="微软雅黑" panose="020B0503020204020204" charset="-122"/>
              </a:rPr>
              <a:t>着丝</a:t>
            </a:r>
            <a:r>
              <a:rPr lang="zh-CN" altLang="en-US" sz="2000" b="0" dirty="0">
                <a:solidFill>
                  <a:srgbClr val="0033CC"/>
                </a:solidFill>
                <a:latin typeface="微软雅黑" panose="020B0503020204020204" charset="-122"/>
                <a:ea typeface="微软雅黑" panose="020B0503020204020204" charset="-122"/>
              </a:rPr>
              <a:t>粒</a:t>
            </a:r>
            <a:br>
              <a:rPr lang="zh-CN" altLang="zh-CN" sz="2000" b="0" dirty="0">
                <a:solidFill>
                  <a:srgbClr val="0033CC"/>
                </a:solidFill>
                <a:latin typeface="微软雅黑" panose="020B0503020204020204" charset="-122"/>
                <a:ea typeface="微软雅黑" panose="020B0503020204020204" charset="-122"/>
              </a:rPr>
            </a:br>
            <a:r>
              <a:rPr lang="zh-CN" altLang="zh-CN" sz="2000" b="0" dirty="0">
                <a:solidFill>
                  <a:srgbClr val="0033CC"/>
                </a:solidFill>
                <a:latin typeface="微软雅黑" panose="020B0503020204020204" charset="-122"/>
                <a:ea typeface="微软雅黑" panose="020B0503020204020204" charset="-122"/>
              </a:rPr>
              <a:t>  分裂</a:t>
            </a:r>
            <a:endParaRPr lang="zh-CN" altLang="zh-CN" sz="2000" b="0" dirty="0">
              <a:solidFill>
                <a:srgbClr val="0033CC"/>
              </a:solidFill>
              <a:latin typeface="微软雅黑" panose="020B0503020204020204" charset="-122"/>
              <a:ea typeface="微软雅黑" panose="020B0503020204020204" charset="-122"/>
            </a:endParaRPr>
          </a:p>
        </p:txBody>
      </p:sp>
      <p:grpSp>
        <p:nvGrpSpPr>
          <p:cNvPr id="62" name="组合 61"/>
          <p:cNvGrpSpPr/>
          <p:nvPr/>
        </p:nvGrpSpPr>
        <p:grpSpPr>
          <a:xfrm>
            <a:off x="8040118" y="4088105"/>
            <a:ext cx="1687649" cy="1966458"/>
            <a:chOff x="8040118" y="4088105"/>
            <a:chExt cx="1687649" cy="1966458"/>
          </a:xfrm>
        </p:grpSpPr>
        <p:graphicFrame>
          <p:nvGraphicFramePr>
            <p:cNvPr id="19" name="Object 23"/>
            <p:cNvGraphicFramePr>
              <a:graphicFrameLocks noChangeAspect="1"/>
            </p:cNvGraphicFramePr>
            <p:nvPr/>
          </p:nvGraphicFramePr>
          <p:xfrm>
            <a:off x="8677085" y="4895956"/>
            <a:ext cx="1050682" cy="1158607"/>
          </p:xfrm>
          <a:graphic>
            <a:graphicData uri="http://schemas.openxmlformats.org/presentationml/2006/ole">
              <mc:AlternateContent xmlns:mc="http://schemas.openxmlformats.org/markup-compatibility/2006">
                <mc:Choice xmlns:v="urn:schemas-microsoft-com:vml" Requires="v">
                  <p:oleObj spid="_x0000_s15834" name="" r:id="rId10" imgW="1003300" imgH="952500" progId="">
                    <p:embed/>
                  </p:oleObj>
                </mc:Choice>
                <mc:Fallback>
                  <p:oleObj name="" r:id="rId10" imgW="1003300" imgH="952500" progId="">
                    <p:embed/>
                    <p:pic>
                      <p:nvPicPr>
                        <p:cNvPr id="0" name="Object 23"/>
                        <p:cNvPicPr/>
                        <p:nvPr/>
                      </p:nvPicPr>
                      <p:blipFill>
                        <a:blip r:embed="rId11">
                          <a:clrChange>
                            <a:clrFrom>
                              <a:srgbClr val="FFFFFF"/>
                            </a:clrFrom>
                            <a:clrTo>
                              <a:srgbClr val="FFFFFF">
                                <a:alpha val="0"/>
                              </a:srgbClr>
                            </a:clrTo>
                          </a:clrChange>
                        </a:blip>
                        <a:stretch>
                          <a:fillRect/>
                        </a:stretch>
                      </p:blipFill>
                      <p:spPr>
                        <a:xfrm>
                          <a:off x="8677085" y="4895956"/>
                          <a:ext cx="1050682" cy="1158607"/>
                        </a:xfrm>
                        <a:prstGeom prst="rect">
                          <a:avLst/>
                        </a:prstGeom>
                        <a:noFill/>
                        <a:ln w="38100">
                          <a:noFill/>
                          <a:miter lim="800000"/>
                          <a:headEnd/>
                          <a:tailEnd/>
                        </a:ln>
                      </p:spPr>
                    </p:pic>
                  </p:oleObj>
                </mc:Fallback>
              </mc:AlternateContent>
            </a:graphicData>
          </a:graphic>
        </p:graphicFrame>
        <p:graphicFrame>
          <p:nvGraphicFramePr>
            <p:cNvPr id="20" name="Object 24"/>
            <p:cNvGraphicFramePr>
              <a:graphicFrameLocks noChangeAspect="1"/>
            </p:cNvGraphicFramePr>
            <p:nvPr/>
          </p:nvGraphicFramePr>
          <p:xfrm>
            <a:off x="8797707" y="4088105"/>
            <a:ext cx="726907" cy="825309"/>
          </p:xfrm>
          <a:graphic>
            <a:graphicData uri="http://schemas.openxmlformats.org/presentationml/2006/ole">
              <mc:AlternateContent xmlns:mc="http://schemas.openxmlformats.org/markup-compatibility/2006">
                <mc:Choice xmlns:v="urn:schemas-microsoft-com:vml" Requires="v">
                  <p:oleObj spid="_x0000_s15835" name="" r:id="rId12" imgW="1003300" imgH="977900" progId="">
                    <p:embed/>
                  </p:oleObj>
                </mc:Choice>
                <mc:Fallback>
                  <p:oleObj name="" r:id="rId12" imgW="1003300" imgH="977900" progId="">
                    <p:embed/>
                    <p:pic>
                      <p:nvPicPr>
                        <p:cNvPr id="0" name="Object 24"/>
                        <p:cNvPicPr/>
                        <p:nvPr/>
                      </p:nvPicPr>
                      <p:blipFill>
                        <a:blip r:embed="rId13">
                          <a:clrChange>
                            <a:clrFrom>
                              <a:srgbClr val="FFFFFF"/>
                            </a:clrFrom>
                            <a:clrTo>
                              <a:srgbClr val="FFFFFF">
                                <a:alpha val="0"/>
                              </a:srgbClr>
                            </a:clrTo>
                          </a:clrChange>
                        </a:blip>
                        <a:stretch>
                          <a:fillRect/>
                        </a:stretch>
                      </p:blipFill>
                      <p:spPr>
                        <a:xfrm>
                          <a:off x="8797707" y="4088105"/>
                          <a:ext cx="726907" cy="825309"/>
                        </a:xfrm>
                        <a:prstGeom prst="rect">
                          <a:avLst/>
                        </a:prstGeom>
                        <a:noFill/>
                        <a:ln w="38100">
                          <a:noFill/>
                          <a:miter lim="800000"/>
                          <a:headEnd/>
                          <a:tailEnd/>
                        </a:ln>
                      </p:spPr>
                    </p:pic>
                  </p:oleObj>
                </mc:Fallback>
              </mc:AlternateContent>
            </a:graphicData>
          </a:graphic>
        </p:graphicFrame>
        <p:sp>
          <p:nvSpPr>
            <p:cNvPr id="28" name="AutoShape 40"/>
            <p:cNvSpPr/>
            <p:nvPr/>
          </p:nvSpPr>
          <p:spPr>
            <a:xfrm>
              <a:off x="8040118" y="4906771"/>
              <a:ext cx="728494" cy="187282"/>
            </a:xfrm>
            <a:prstGeom prst="rightArrow">
              <a:avLst>
                <a:gd name="adj1" fmla="val 50000"/>
                <a:gd name="adj2" fmla="val 97156"/>
              </a:avLst>
            </a:prstGeom>
            <a:solidFill>
              <a:schemeClr val="tx1"/>
            </a:solidFill>
            <a:ln>
              <a:solidFill>
                <a:schemeClr val="tx1"/>
              </a:solidFill>
              <a:miter lim="800000"/>
            </a:ln>
          </p:spPr>
          <p:txBody>
            <a:bodyPr wrap="none" anchor="ctr"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lvl="0">
                <a:lnSpc>
                  <a:spcPct val="150000"/>
                </a:lnSpc>
                <a:spcBef>
                  <a:spcPct val="20000"/>
                </a:spcBef>
                <a:buFont typeface="Arial" panose="020B0604020202020204" pitchFamily="34" charset="0"/>
              </a:pPr>
              <a:endParaRPr lang="zh-CN" altLang="zh-CN" sz="3600">
                <a:solidFill>
                  <a:srgbClr val="FFFFFF"/>
                </a:solidFill>
                <a:latin typeface="Times New Roman" panose="02020603050405020304" pitchFamily="18" charset="0"/>
              </a:endParaRPr>
            </a:p>
          </p:txBody>
        </p:sp>
      </p:grpSp>
      <p:grpSp>
        <p:nvGrpSpPr>
          <p:cNvPr id="65" name="组合 64"/>
          <p:cNvGrpSpPr/>
          <p:nvPr/>
        </p:nvGrpSpPr>
        <p:grpSpPr>
          <a:xfrm>
            <a:off x="9499215" y="2427323"/>
            <a:ext cx="1958453" cy="2287058"/>
            <a:chOff x="9515090" y="2456533"/>
            <a:chExt cx="1958453" cy="2287058"/>
          </a:xfrm>
        </p:grpSpPr>
        <p:sp>
          <p:nvSpPr>
            <p:cNvPr id="29" name="Rectangle 42"/>
            <p:cNvSpPr/>
            <p:nvPr/>
          </p:nvSpPr>
          <p:spPr>
            <a:xfrm>
              <a:off x="9743637" y="3235051"/>
              <a:ext cx="1729906" cy="645160"/>
            </a:xfrm>
            <a:prstGeom prst="rect">
              <a:avLst/>
            </a:prstGeom>
            <a:noFill/>
            <a:ln>
              <a:noFill/>
              <a:miter lim="800000"/>
            </a:ln>
          </p:spPr>
          <p:txBody>
            <a:bodyPr wrap="square" anchor="t" anchorCtr="0">
              <a:spAutoFit/>
            </a:bodyP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lvl="0">
                <a:lnSpc>
                  <a:spcPct val="150000"/>
                </a:lnSpc>
                <a:spcBef>
                  <a:spcPct val="20000"/>
                </a:spcBef>
                <a:buFont typeface="Arial" panose="020B0604020202020204" pitchFamily="34" charset="0"/>
              </a:pPr>
              <a:r>
                <a:rPr lang="zh-CN" altLang="zh-CN" sz="2400" dirty="0">
                  <a:solidFill>
                    <a:srgbClr val="E40B06"/>
                  </a:solidFill>
                  <a:latin typeface="Times New Roman" panose="02020603050405020304" pitchFamily="18" charset="0"/>
                </a:rPr>
                <a:t>极体</a:t>
              </a:r>
              <a:endParaRPr lang="zh-CN" altLang="zh-CN" sz="2400" dirty="0">
                <a:solidFill>
                  <a:srgbClr val="E40B06"/>
                </a:solidFill>
                <a:latin typeface="Times New Roman" panose="02020603050405020304" pitchFamily="18" charset="0"/>
              </a:endParaRPr>
            </a:p>
          </p:txBody>
        </p:sp>
        <p:sp>
          <p:nvSpPr>
            <p:cNvPr id="30" name="AutoShape 44"/>
            <p:cNvSpPr/>
            <p:nvPr/>
          </p:nvSpPr>
          <p:spPr>
            <a:xfrm flipH="1">
              <a:off x="9515090" y="2456533"/>
              <a:ext cx="228547" cy="2287058"/>
            </a:xfrm>
            <a:prstGeom prst="leftBrace">
              <a:avLst>
                <a:gd name="adj1" fmla="val 83113"/>
                <a:gd name="adj2" fmla="val 50476"/>
              </a:avLst>
            </a:prstGeom>
          </p:spPr>
          <p:style>
            <a:lnRef idx="3">
              <a:schemeClr val="dk1"/>
            </a:lnRef>
            <a:fillRef idx="0">
              <a:schemeClr val="dk1"/>
            </a:fillRef>
            <a:effectRef idx="2">
              <a:schemeClr val="dk1"/>
            </a:effectRef>
            <a:fontRef idx="minor">
              <a:schemeClr val="tx1"/>
            </a:fontRef>
          </p:style>
          <p:txBody>
            <a:bodyPr wrap="none" anchor="ctr"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lvl="0">
                <a:lnSpc>
                  <a:spcPct val="150000"/>
                </a:lnSpc>
                <a:spcBef>
                  <a:spcPct val="20000"/>
                </a:spcBef>
                <a:buFont typeface="Arial" panose="020B0604020202020204" pitchFamily="34" charset="0"/>
              </a:pPr>
              <a:endParaRPr lang="zh-CN" altLang="en-US" sz="2800" b="0">
                <a:solidFill>
                  <a:srgbClr val="0033CC"/>
                </a:solidFill>
                <a:latin typeface="Times New Roman" panose="02020603050405020304" pitchFamily="18" charset="0"/>
                <a:ea typeface="Times New Roman" panose="02020603050405020304" pitchFamily="18" charset="0"/>
              </a:endParaRPr>
            </a:p>
          </p:txBody>
        </p:sp>
      </p:grpSp>
      <p:grpSp>
        <p:nvGrpSpPr>
          <p:cNvPr id="53" name="组合 52"/>
          <p:cNvGrpSpPr/>
          <p:nvPr/>
        </p:nvGrpSpPr>
        <p:grpSpPr>
          <a:xfrm>
            <a:off x="8750093" y="810920"/>
            <a:ext cx="2234096" cy="1691883"/>
            <a:chOff x="8750093" y="810920"/>
            <a:chExt cx="2234096" cy="1691883"/>
          </a:xfrm>
        </p:grpSpPr>
        <p:graphicFrame>
          <p:nvGraphicFramePr>
            <p:cNvPr id="4" name="Object 2"/>
            <p:cNvGraphicFramePr>
              <a:graphicFrameLocks noChangeAspect="1"/>
            </p:cNvGraphicFramePr>
            <p:nvPr/>
          </p:nvGraphicFramePr>
          <p:xfrm>
            <a:off x="9801776" y="810920"/>
            <a:ext cx="1182413" cy="1691883"/>
          </p:xfrm>
          <a:graphic>
            <a:graphicData uri="http://schemas.openxmlformats.org/presentationml/2006/ole">
              <mc:AlternateContent xmlns:mc="http://schemas.openxmlformats.org/markup-compatibility/2006">
                <mc:Choice xmlns:v="urn:schemas-microsoft-com:vml" Requires="v">
                  <p:oleObj spid="_x0000_s15836" name="" r:id="rId14" imgW="2514600" imgH="3098800" progId="">
                    <p:embed/>
                  </p:oleObj>
                </mc:Choice>
                <mc:Fallback>
                  <p:oleObj name="" r:id="rId14" imgW="2514600" imgH="3098800" progId="">
                    <p:embed/>
                    <p:pic>
                      <p:nvPicPr>
                        <p:cNvPr id="0" name="Object 2"/>
                        <p:cNvPicPr/>
                        <p:nvPr/>
                      </p:nvPicPr>
                      <p:blipFill>
                        <a:blip r:embed="rId15">
                          <a:clrChange>
                            <a:clrFrom>
                              <a:srgbClr val="FFFFFF"/>
                            </a:clrFrom>
                            <a:clrTo>
                              <a:srgbClr val="FFFFFF">
                                <a:alpha val="0"/>
                              </a:srgbClr>
                            </a:clrTo>
                          </a:clrChange>
                        </a:blip>
                        <a:stretch>
                          <a:fillRect/>
                        </a:stretch>
                      </p:blipFill>
                      <p:spPr>
                        <a:xfrm>
                          <a:off x="9801776" y="810920"/>
                          <a:ext cx="1182413" cy="1691883"/>
                        </a:xfrm>
                        <a:prstGeom prst="rect">
                          <a:avLst/>
                        </a:prstGeom>
                        <a:noFill/>
                        <a:ln w="38100">
                          <a:noFill/>
                          <a:miter lim="800000"/>
                          <a:headEnd/>
                          <a:tailEnd/>
                        </a:ln>
                      </p:spPr>
                    </p:pic>
                  </p:oleObj>
                </mc:Fallback>
              </mc:AlternateContent>
            </a:graphicData>
          </a:graphic>
        </p:graphicFrame>
        <p:sp>
          <p:nvSpPr>
            <p:cNvPr id="31" name="Line 11"/>
            <p:cNvSpPr>
              <a:spLocks noChangeShapeType="1"/>
            </p:cNvSpPr>
            <p:nvPr/>
          </p:nvSpPr>
          <p:spPr bwMode="auto">
            <a:xfrm>
              <a:off x="8750093" y="1461616"/>
              <a:ext cx="1109405" cy="0"/>
            </a:xfrm>
            <a:prstGeom prst="line">
              <a:avLst/>
            </a:prstGeom>
            <a:noFill/>
            <a:ln w="38100">
              <a:solidFill>
                <a:schemeClr val="tx1"/>
              </a:solidFill>
              <a:round/>
              <a:tailEnd type="arrow" w="sm" len="lg"/>
            </a:ln>
          </p:spPr>
          <p:txBody>
            <a:bodyPr anchor="t"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a:lnSpc>
                  <a:spcPct val="150000"/>
                </a:lnSpc>
              </a:pPr>
              <a:endParaRPr lang="zh-CN" altLang="en-US" sz="2600">
                <a:ea typeface="微软雅黑" panose="020B0503020204020204" charset="-122"/>
              </a:endParaRPr>
            </a:p>
          </p:txBody>
        </p:sp>
      </p:grpSp>
      <p:grpSp>
        <p:nvGrpSpPr>
          <p:cNvPr id="48" name="组合 47"/>
          <p:cNvGrpSpPr/>
          <p:nvPr/>
        </p:nvGrpSpPr>
        <p:grpSpPr>
          <a:xfrm>
            <a:off x="1354055" y="1026526"/>
            <a:ext cx="1422071" cy="1606977"/>
            <a:chOff x="1354055" y="1026526"/>
            <a:chExt cx="1422071" cy="1606977"/>
          </a:xfrm>
        </p:grpSpPr>
        <p:pic>
          <p:nvPicPr>
            <p:cNvPr id="5" name="Picture 4"/>
            <p:cNvPicPr>
              <a:picLocks noChangeAspect="1"/>
            </p:cNvPicPr>
            <p:nvPr/>
          </p:nvPicPr>
          <p:blipFill>
            <a:blip r:embed="rId16">
              <a:clrChange>
                <a:clrFrom>
                  <a:srgbClr val="CCFFFF"/>
                </a:clrFrom>
                <a:clrTo>
                  <a:srgbClr val="CCFFFF">
                    <a:alpha val="0"/>
                  </a:srgbClr>
                </a:clrTo>
              </a:clrChange>
            </a:blip>
            <a:stretch>
              <a:fillRect/>
            </a:stretch>
          </p:blipFill>
          <p:spPr>
            <a:xfrm>
              <a:off x="1409603" y="1026526"/>
              <a:ext cx="1215746" cy="1318913"/>
            </a:xfrm>
            <a:prstGeom prst="rect">
              <a:avLst/>
            </a:prstGeom>
            <a:noFill/>
            <a:ln>
              <a:noFill/>
              <a:miter lim="800000"/>
              <a:headEnd/>
              <a:tailEnd/>
            </a:ln>
          </p:spPr>
        </p:pic>
        <p:sp>
          <p:nvSpPr>
            <p:cNvPr id="32" name="Rectangle 13"/>
            <p:cNvSpPr/>
            <p:nvPr/>
          </p:nvSpPr>
          <p:spPr>
            <a:xfrm>
              <a:off x="1354055" y="2057374"/>
              <a:ext cx="1422071" cy="576129"/>
            </a:xfrm>
            <a:prstGeom prst="rect">
              <a:avLst/>
            </a:prstGeom>
            <a:noFill/>
            <a:ln>
              <a:noFill/>
              <a:miter lim="800000"/>
            </a:ln>
          </p:spPr>
          <p:txBody>
            <a:bodyPr wrap="none" anchor="t" anchorCtr="0">
              <a:spAutoFit/>
            </a:bodyP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lvl="0">
                <a:lnSpc>
                  <a:spcPct val="150000"/>
                </a:lnSpc>
                <a:spcBef>
                  <a:spcPct val="20000"/>
                </a:spcBef>
                <a:buFont typeface="Arial" panose="020B0604020202020204" pitchFamily="34" charset="0"/>
              </a:pPr>
              <a:r>
                <a:rPr lang="zh-CN" altLang="zh-CN" sz="2400" dirty="0">
                  <a:solidFill>
                    <a:srgbClr val="FF0000"/>
                  </a:solidFill>
                  <a:latin typeface="Times New Roman" panose="02020603050405020304" pitchFamily="18" charset="0"/>
                </a:rPr>
                <a:t>卵原细胞</a:t>
              </a:r>
              <a:endParaRPr lang="zh-CN" altLang="zh-CN" sz="2400" dirty="0">
                <a:solidFill>
                  <a:srgbClr val="FF0000"/>
                </a:solidFill>
                <a:latin typeface="Times New Roman" panose="02020603050405020304" pitchFamily="18" charset="0"/>
              </a:endParaRPr>
            </a:p>
          </p:txBody>
        </p:sp>
      </p:grpSp>
      <p:grpSp>
        <p:nvGrpSpPr>
          <p:cNvPr id="56" name="组合 55"/>
          <p:cNvGrpSpPr/>
          <p:nvPr/>
        </p:nvGrpSpPr>
        <p:grpSpPr>
          <a:xfrm>
            <a:off x="1117713" y="2757295"/>
            <a:ext cx="2341916" cy="3037554"/>
            <a:chOff x="1117713" y="2757295"/>
            <a:chExt cx="2341916" cy="3037554"/>
          </a:xfrm>
        </p:grpSpPr>
        <p:graphicFrame>
          <p:nvGraphicFramePr>
            <p:cNvPr id="16" name="Object 18"/>
            <p:cNvGraphicFramePr>
              <a:graphicFrameLocks noChangeAspect="1"/>
            </p:cNvGraphicFramePr>
            <p:nvPr/>
          </p:nvGraphicFramePr>
          <p:xfrm>
            <a:off x="2273956" y="2757295"/>
            <a:ext cx="927809" cy="909427"/>
          </p:xfrm>
          <a:graphic>
            <a:graphicData uri="http://schemas.openxmlformats.org/presentationml/2006/ole">
              <mc:AlternateContent xmlns:mc="http://schemas.openxmlformats.org/markup-compatibility/2006">
                <mc:Choice xmlns:v="urn:schemas-microsoft-com:vml" Requires="v">
                  <p:oleObj spid="_x0000_s15837" name="" r:id="rId17" imgW="2286000" imgH="2209800" progId="">
                    <p:embed/>
                  </p:oleObj>
                </mc:Choice>
                <mc:Fallback>
                  <p:oleObj name="" r:id="rId17" imgW="2286000" imgH="2209800" progId="">
                    <p:embed/>
                    <p:pic>
                      <p:nvPicPr>
                        <p:cNvPr id="0" name="Object 18"/>
                        <p:cNvPicPr/>
                        <p:nvPr/>
                      </p:nvPicPr>
                      <p:blipFill>
                        <a:blip r:embed="rId18">
                          <a:clrChange>
                            <a:clrFrom>
                              <a:srgbClr val="FFFFFF"/>
                            </a:clrFrom>
                            <a:clrTo>
                              <a:srgbClr val="FFFFFF">
                                <a:alpha val="0"/>
                              </a:srgbClr>
                            </a:clrTo>
                          </a:clrChange>
                        </a:blip>
                        <a:stretch>
                          <a:fillRect/>
                        </a:stretch>
                      </p:blipFill>
                      <p:spPr>
                        <a:xfrm>
                          <a:off x="2273956" y="2757295"/>
                          <a:ext cx="927809" cy="909427"/>
                        </a:xfrm>
                        <a:prstGeom prst="rect">
                          <a:avLst/>
                        </a:prstGeom>
                        <a:noFill/>
                        <a:ln w="38100">
                          <a:noFill/>
                          <a:miter lim="800000"/>
                          <a:headEnd/>
                          <a:tailEnd/>
                        </a:ln>
                      </p:spPr>
                    </p:pic>
                  </p:oleObj>
                </mc:Fallback>
              </mc:AlternateContent>
            </a:graphicData>
          </a:graphic>
        </p:graphicFrame>
        <p:graphicFrame>
          <p:nvGraphicFramePr>
            <p:cNvPr id="33" name="Object 19"/>
            <p:cNvGraphicFramePr>
              <a:graphicFrameLocks noChangeAspect="1"/>
            </p:cNvGraphicFramePr>
            <p:nvPr/>
          </p:nvGraphicFramePr>
          <p:xfrm>
            <a:off x="2071123" y="4391823"/>
            <a:ext cx="1388506" cy="1403026"/>
          </p:xfrm>
          <a:graphic>
            <a:graphicData uri="http://schemas.openxmlformats.org/presentationml/2006/ole">
              <mc:AlternateContent xmlns:mc="http://schemas.openxmlformats.org/markup-compatibility/2006">
                <mc:Choice xmlns:v="urn:schemas-microsoft-com:vml" Requires="v">
                  <p:oleObj spid="_x0000_s15838" name="" r:id="rId19" imgW="2286000" imgH="2260600" progId="">
                    <p:embed/>
                  </p:oleObj>
                </mc:Choice>
                <mc:Fallback>
                  <p:oleObj name="" r:id="rId19" imgW="2286000" imgH="2260600" progId="">
                    <p:embed/>
                    <p:pic>
                      <p:nvPicPr>
                        <p:cNvPr id="0" name="Object 19"/>
                        <p:cNvPicPr/>
                        <p:nvPr/>
                      </p:nvPicPr>
                      <p:blipFill>
                        <a:blip r:embed="rId20">
                          <a:clrChange>
                            <a:clrFrom>
                              <a:srgbClr val="FFFFFF"/>
                            </a:clrFrom>
                            <a:clrTo>
                              <a:srgbClr val="FFFFFF">
                                <a:alpha val="0"/>
                              </a:srgbClr>
                            </a:clrTo>
                          </a:clrChange>
                        </a:blip>
                        <a:stretch>
                          <a:fillRect/>
                        </a:stretch>
                      </p:blipFill>
                      <p:spPr>
                        <a:xfrm>
                          <a:off x="2071123" y="4391823"/>
                          <a:ext cx="1388506" cy="1403026"/>
                        </a:xfrm>
                        <a:prstGeom prst="rect">
                          <a:avLst/>
                        </a:prstGeom>
                        <a:noFill/>
                        <a:ln w="38100">
                          <a:noFill/>
                          <a:miter lim="800000"/>
                          <a:headEnd/>
                          <a:tailEnd/>
                        </a:ln>
                      </p:spPr>
                    </p:pic>
                  </p:oleObj>
                </mc:Fallback>
              </mc:AlternateContent>
            </a:graphicData>
          </a:graphic>
        </p:graphicFrame>
        <p:sp>
          <p:nvSpPr>
            <p:cNvPr id="37" name="AutoShape 30"/>
            <p:cNvSpPr/>
            <p:nvPr/>
          </p:nvSpPr>
          <p:spPr>
            <a:xfrm>
              <a:off x="1117713" y="4106491"/>
              <a:ext cx="947377" cy="236013"/>
            </a:xfrm>
            <a:prstGeom prst="rightArrow">
              <a:avLst>
                <a:gd name="adj1" fmla="val 50000"/>
                <a:gd name="adj2" fmla="val 50377"/>
              </a:avLst>
            </a:prstGeom>
            <a:solidFill>
              <a:schemeClr val="tx1"/>
            </a:solidFill>
            <a:ln>
              <a:solidFill>
                <a:schemeClr val="tx1"/>
              </a:solidFill>
              <a:miter lim="800000"/>
            </a:ln>
          </p:spPr>
          <p:txBody>
            <a:bodyPr wrap="none" anchor="ctr"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lvl="0">
                <a:lnSpc>
                  <a:spcPct val="150000"/>
                </a:lnSpc>
                <a:spcBef>
                  <a:spcPct val="20000"/>
                </a:spcBef>
                <a:buFont typeface="Arial" panose="020B0604020202020204" pitchFamily="34" charset="0"/>
              </a:pPr>
              <a:endParaRPr lang="zh-CN" altLang="zh-CN" sz="3600" dirty="0">
                <a:solidFill>
                  <a:srgbClr val="FFFFFF"/>
                </a:solidFill>
                <a:latin typeface="Times New Roman" panose="02020603050405020304" pitchFamily="18" charset="0"/>
              </a:endParaRPr>
            </a:p>
          </p:txBody>
        </p:sp>
      </p:grpSp>
      <p:grpSp>
        <p:nvGrpSpPr>
          <p:cNvPr id="58" name="组合 57"/>
          <p:cNvGrpSpPr/>
          <p:nvPr/>
        </p:nvGrpSpPr>
        <p:grpSpPr>
          <a:xfrm>
            <a:off x="3408598" y="4400355"/>
            <a:ext cx="2117842" cy="1404000"/>
            <a:chOff x="3408598" y="4400355"/>
            <a:chExt cx="2117842" cy="1404000"/>
          </a:xfrm>
        </p:grpSpPr>
        <p:graphicFrame>
          <p:nvGraphicFramePr>
            <p:cNvPr id="34" name="Object 20"/>
            <p:cNvGraphicFramePr>
              <a:graphicFrameLocks noChangeAspect="1"/>
            </p:cNvGraphicFramePr>
            <p:nvPr/>
          </p:nvGraphicFramePr>
          <p:xfrm>
            <a:off x="4096455" y="4400355"/>
            <a:ext cx="1429985" cy="1404000"/>
          </p:xfrm>
          <a:graphic>
            <a:graphicData uri="http://schemas.openxmlformats.org/presentationml/2006/ole">
              <mc:AlternateContent xmlns:mc="http://schemas.openxmlformats.org/markup-compatibility/2006">
                <mc:Choice xmlns:v="urn:schemas-microsoft-com:vml" Requires="v">
                  <p:oleObj spid="_x0000_s15839" name="" r:id="rId21" imgW="1358900" imgH="1371600" progId="">
                    <p:embed/>
                  </p:oleObj>
                </mc:Choice>
                <mc:Fallback>
                  <p:oleObj name="" r:id="rId21" imgW="1358900" imgH="1371600" progId="">
                    <p:embed/>
                    <p:pic>
                      <p:nvPicPr>
                        <p:cNvPr id="0" name="Object 20"/>
                        <p:cNvPicPr/>
                        <p:nvPr/>
                      </p:nvPicPr>
                      <p:blipFill>
                        <a:blip r:embed="rId22">
                          <a:clrChange>
                            <a:clrFrom>
                              <a:srgbClr val="FFFFFF"/>
                            </a:clrFrom>
                            <a:clrTo>
                              <a:srgbClr val="FFFFFF">
                                <a:alpha val="0"/>
                              </a:srgbClr>
                            </a:clrTo>
                          </a:clrChange>
                        </a:blip>
                        <a:stretch>
                          <a:fillRect/>
                        </a:stretch>
                      </p:blipFill>
                      <p:spPr>
                        <a:xfrm>
                          <a:off x="4096455" y="4400355"/>
                          <a:ext cx="1429985" cy="1404000"/>
                        </a:xfrm>
                        <a:prstGeom prst="rect">
                          <a:avLst/>
                        </a:prstGeom>
                        <a:noFill/>
                        <a:ln w="38100">
                          <a:noFill/>
                          <a:miter lim="800000"/>
                          <a:headEnd/>
                          <a:tailEnd/>
                        </a:ln>
                      </p:spPr>
                    </p:pic>
                  </p:oleObj>
                </mc:Fallback>
              </mc:AlternateContent>
            </a:graphicData>
          </a:graphic>
        </p:graphicFrame>
        <p:sp>
          <p:nvSpPr>
            <p:cNvPr id="38" name="AutoShape 37"/>
            <p:cNvSpPr/>
            <p:nvPr/>
          </p:nvSpPr>
          <p:spPr>
            <a:xfrm>
              <a:off x="3408598" y="4929861"/>
              <a:ext cx="728494" cy="184107"/>
            </a:xfrm>
            <a:prstGeom prst="rightArrow">
              <a:avLst>
                <a:gd name="adj1" fmla="val 50000"/>
                <a:gd name="adj2" fmla="val 98813"/>
              </a:avLst>
            </a:prstGeom>
            <a:solidFill>
              <a:schemeClr val="tx1"/>
            </a:solidFill>
            <a:ln>
              <a:solidFill>
                <a:schemeClr val="tx1"/>
              </a:solidFill>
              <a:miter lim="800000"/>
            </a:ln>
          </p:spPr>
          <p:txBody>
            <a:bodyPr wrap="none" anchor="ctr"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lvl="0">
                <a:lnSpc>
                  <a:spcPct val="150000"/>
                </a:lnSpc>
                <a:spcBef>
                  <a:spcPct val="20000"/>
                </a:spcBef>
                <a:buFont typeface="Arial" panose="020B0604020202020204" pitchFamily="34" charset="0"/>
              </a:pPr>
              <a:endParaRPr lang="zh-CN" altLang="zh-CN" sz="3600">
                <a:solidFill>
                  <a:srgbClr val="FFFFFF"/>
                </a:solidFill>
                <a:latin typeface="Times New Roman" panose="02020603050405020304" pitchFamily="18" charset="0"/>
              </a:endParaRPr>
            </a:p>
          </p:txBody>
        </p:sp>
      </p:grpSp>
      <p:grpSp>
        <p:nvGrpSpPr>
          <p:cNvPr id="60" name="组合 59"/>
          <p:cNvGrpSpPr/>
          <p:nvPr/>
        </p:nvGrpSpPr>
        <p:grpSpPr>
          <a:xfrm>
            <a:off x="5454320" y="4021704"/>
            <a:ext cx="2613954" cy="1769394"/>
            <a:chOff x="5454320" y="4021704"/>
            <a:chExt cx="2613954" cy="1769394"/>
          </a:xfrm>
        </p:grpSpPr>
        <p:graphicFrame>
          <p:nvGraphicFramePr>
            <p:cNvPr id="18" name="Object 22"/>
            <p:cNvGraphicFramePr>
              <a:graphicFrameLocks noChangeAspect="1"/>
            </p:cNvGraphicFramePr>
            <p:nvPr/>
          </p:nvGraphicFramePr>
          <p:xfrm>
            <a:off x="6730029" y="4021704"/>
            <a:ext cx="1338245" cy="1769394"/>
          </p:xfrm>
          <a:graphic>
            <a:graphicData uri="http://schemas.openxmlformats.org/presentationml/2006/ole">
              <mc:AlternateContent xmlns:mc="http://schemas.openxmlformats.org/markup-compatibility/2006">
                <mc:Choice xmlns:v="urn:schemas-microsoft-com:vml" Requires="v">
                  <p:oleObj spid="_x0000_s15840" name="" r:id="rId23" imgW="1562100" imgH="1778000" progId="">
                    <p:embed/>
                  </p:oleObj>
                </mc:Choice>
                <mc:Fallback>
                  <p:oleObj name="" r:id="rId23" imgW="1562100" imgH="1778000" progId="">
                    <p:embed/>
                    <p:pic>
                      <p:nvPicPr>
                        <p:cNvPr id="0" name="Object 22"/>
                        <p:cNvPicPr/>
                        <p:nvPr/>
                      </p:nvPicPr>
                      <p:blipFill>
                        <a:blip r:embed="rId24">
                          <a:clrChange>
                            <a:clrFrom>
                              <a:srgbClr val="FFFFFF"/>
                            </a:clrFrom>
                            <a:clrTo>
                              <a:srgbClr val="FFFFFF">
                                <a:alpha val="0"/>
                              </a:srgbClr>
                            </a:clrTo>
                          </a:clrChange>
                        </a:blip>
                        <a:stretch>
                          <a:fillRect/>
                        </a:stretch>
                      </p:blipFill>
                      <p:spPr>
                        <a:xfrm>
                          <a:off x="6730029" y="4021704"/>
                          <a:ext cx="1338245" cy="1769394"/>
                        </a:xfrm>
                        <a:prstGeom prst="rect">
                          <a:avLst/>
                        </a:prstGeom>
                        <a:noFill/>
                        <a:ln w="38100">
                          <a:noFill/>
                          <a:miter lim="800000"/>
                          <a:headEnd/>
                          <a:tailEnd/>
                        </a:ln>
                      </p:spPr>
                    </p:pic>
                  </p:oleObj>
                </mc:Fallback>
              </mc:AlternateContent>
            </a:graphicData>
          </a:graphic>
        </p:graphicFrame>
        <p:sp>
          <p:nvSpPr>
            <p:cNvPr id="39" name="AutoShape 38"/>
            <p:cNvSpPr/>
            <p:nvPr/>
          </p:nvSpPr>
          <p:spPr>
            <a:xfrm>
              <a:off x="5454320" y="4917670"/>
              <a:ext cx="1230027" cy="168236"/>
            </a:xfrm>
            <a:prstGeom prst="rightArrow">
              <a:avLst>
                <a:gd name="adj1" fmla="val 50000"/>
                <a:gd name="adj2" fmla="val 182580"/>
              </a:avLst>
            </a:prstGeom>
            <a:solidFill>
              <a:schemeClr val="tx1"/>
            </a:solidFill>
            <a:ln>
              <a:solidFill>
                <a:schemeClr val="tx1"/>
              </a:solidFill>
              <a:miter lim="800000"/>
            </a:ln>
          </p:spPr>
          <p:txBody>
            <a:bodyPr wrap="none" anchor="ctr"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lvl="0">
                <a:lnSpc>
                  <a:spcPct val="150000"/>
                </a:lnSpc>
                <a:spcBef>
                  <a:spcPct val="20000"/>
                </a:spcBef>
                <a:buFont typeface="Arial" panose="020B0604020202020204" pitchFamily="34" charset="0"/>
              </a:pPr>
              <a:endParaRPr lang="zh-CN" altLang="zh-CN" sz="3600" dirty="0">
                <a:solidFill>
                  <a:srgbClr val="FFFFFF"/>
                </a:solidFill>
                <a:latin typeface="Times New Roman" panose="02020603050405020304" pitchFamily="18" charset="0"/>
              </a:endParaRPr>
            </a:p>
          </p:txBody>
        </p:sp>
      </p:grpSp>
      <p:sp>
        <p:nvSpPr>
          <p:cNvPr id="40" name="Text Box 39"/>
          <p:cNvSpPr/>
          <p:nvPr/>
        </p:nvSpPr>
        <p:spPr>
          <a:xfrm>
            <a:off x="5366111" y="4480383"/>
            <a:ext cx="954107" cy="961289"/>
          </a:xfrm>
          <a:prstGeom prst="rect">
            <a:avLst/>
          </a:prstGeom>
          <a:noFill/>
          <a:ln>
            <a:noFill/>
            <a:miter lim="800000"/>
          </a:ln>
        </p:spPr>
        <p:txBody>
          <a:bodyPr wrap="none" anchor="t" anchorCtr="0">
            <a:spAutoFit/>
          </a:bodyP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a:lnSpc>
                <a:spcPct val="150000"/>
              </a:lnSpc>
              <a:spcBef>
                <a:spcPct val="20000"/>
              </a:spcBef>
            </a:pPr>
            <a:r>
              <a:rPr lang="zh-CN" altLang="zh-CN" sz="2000" b="0" dirty="0">
                <a:solidFill>
                  <a:srgbClr val="0033CC"/>
                </a:solidFill>
                <a:latin typeface="微软雅黑" panose="020B0503020204020204" charset="-122"/>
                <a:ea typeface="微软雅黑" panose="020B0503020204020204" charset="-122"/>
              </a:rPr>
              <a:t>着丝</a:t>
            </a:r>
            <a:r>
              <a:rPr lang="zh-CN" altLang="en-US" sz="2000" b="0" dirty="0">
                <a:solidFill>
                  <a:srgbClr val="0033CC"/>
                </a:solidFill>
                <a:latin typeface="微软雅黑" panose="020B0503020204020204" charset="-122"/>
                <a:ea typeface="微软雅黑" panose="020B0503020204020204" charset="-122"/>
              </a:rPr>
              <a:t>粒</a:t>
            </a:r>
            <a:br>
              <a:rPr lang="zh-CN" altLang="zh-CN" sz="2000" b="0" dirty="0">
                <a:solidFill>
                  <a:srgbClr val="0033CC"/>
                </a:solidFill>
                <a:latin typeface="微软雅黑" panose="020B0503020204020204" charset="-122"/>
                <a:ea typeface="微软雅黑" panose="020B0503020204020204" charset="-122"/>
              </a:rPr>
            </a:br>
            <a:r>
              <a:rPr lang="zh-CN" altLang="zh-CN" sz="2000" b="0" dirty="0">
                <a:solidFill>
                  <a:srgbClr val="0033CC"/>
                </a:solidFill>
                <a:latin typeface="微软雅黑" panose="020B0503020204020204" charset="-122"/>
                <a:ea typeface="微软雅黑" panose="020B0503020204020204" charset="-122"/>
              </a:rPr>
              <a:t>  分裂</a:t>
            </a:r>
            <a:endParaRPr lang="zh-CN" altLang="zh-CN" sz="2000" b="0" dirty="0">
              <a:solidFill>
                <a:srgbClr val="0033CC"/>
              </a:solidFill>
              <a:latin typeface="微软雅黑" panose="020B0503020204020204" charset="-122"/>
              <a:ea typeface="微软雅黑" panose="020B0503020204020204" charset="-122"/>
            </a:endParaRPr>
          </a:p>
        </p:txBody>
      </p:sp>
      <p:grpSp>
        <p:nvGrpSpPr>
          <p:cNvPr id="55" name="组合 54"/>
          <p:cNvGrpSpPr/>
          <p:nvPr/>
        </p:nvGrpSpPr>
        <p:grpSpPr>
          <a:xfrm>
            <a:off x="4008532" y="116289"/>
            <a:ext cx="6196825" cy="818117"/>
            <a:chOff x="4008532" y="116289"/>
            <a:chExt cx="6196825" cy="818117"/>
          </a:xfrm>
        </p:grpSpPr>
        <p:sp>
          <p:nvSpPr>
            <p:cNvPr id="41" name="AutoShape 40"/>
            <p:cNvSpPr/>
            <p:nvPr/>
          </p:nvSpPr>
          <p:spPr>
            <a:xfrm rot="16200000" flipH="1">
              <a:off x="6949592" y="-2321359"/>
              <a:ext cx="314705" cy="6196825"/>
            </a:xfrm>
            <a:prstGeom prst="leftBrace">
              <a:avLst>
                <a:gd name="adj1" fmla="val 71803"/>
                <a:gd name="adj2" fmla="val 50000"/>
              </a:avLst>
            </a:prstGeom>
          </p:spPr>
          <p:style>
            <a:lnRef idx="3">
              <a:schemeClr val="dk1"/>
            </a:lnRef>
            <a:fillRef idx="0">
              <a:schemeClr val="dk1"/>
            </a:fillRef>
            <a:effectRef idx="2">
              <a:schemeClr val="dk1"/>
            </a:effectRef>
            <a:fontRef idx="minor">
              <a:schemeClr val="tx1"/>
            </a:fontRef>
          </p:style>
          <p:txBody>
            <a:bodyPr rot="10800000" wrap="none" anchor="ctr"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lvl="0" algn="ctr">
                <a:lnSpc>
                  <a:spcPct val="150000"/>
                </a:lnSpc>
                <a:spcBef>
                  <a:spcPct val="20000"/>
                </a:spcBef>
                <a:buFont typeface="Arial" panose="020B0604020202020204" pitchFamily="34" charset="0"/>
              </a:pPr>
              <a:endParaRPr lang="zh-CN" altLang="zh-CN" sz="2800" b="0">
                <a:solidFill>
                  <a:srgbClr val="0033CC"/>
                </a:solidFill>
                <a:latin typeface="Times New Roman" panose="02020603050405020304" pitchFamily="18" charset="0"/>
                <a:ea typeface="Times New Roman" panose="02020603050405020304" pitchFamily="18" charset="0"/>
              </a:endParaRPr>
            </a:p>
          </p:txBody>
        </p:sp>
        <p:sp>
          <p:nvSpPr>
            <p:cNvPr id="42" name="Text Box 41"/>
            <p:cNvSpPr/>
            <p:nvPr/>
          </p:nvSpPr>
          <p:spPr>
            <a:xfrm>
              <a:off x="6068584" y="116289"/>
              <a:ext cx="2076719" cy="576129"/>
            </a:xfrm>
            <a:prstGeom prst="rect">
              <a:avLst/>
            </a:prstGeom>
            <a:noFill/>
            <a:ln>
              <a:noFill/>
              <a:miter lim="800000"/>
            </a:ln>
          </p:spPr>
          <p:txBody>
            <a:bodyPr wrap="square" anchor="t" anchorCtr="0">
              <a:spAutoFit/>
            </a:bodyP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lvl="0" algn="ctr">
                <a:lnSpc>
                  <a:spcPct val="150000"/>
                </a:lnSpc>
                <a:spcBef>
                  <a:spcPct val="50000"/>
                </a:spcBef>
                <a:buFont typeface="Arial" panose="020B0604020202020204" pitchFamily="34" charset="0"/>
              </a:pPr>
              <a:r>
                <a:rPr lang="zh-CN" altLang="zh-CN" sz="2400" dirty="0">
                  <a:solidFill>
                    <a:srgbClr val="E40B06"/>
                  </a:solidFill>
                  <a:latin typeface="Times New Roman" panose="02020603050405020304" pitchFamily="18" charset="0"/>
                </a:rPr>
                <a:t>初级卵母细胞</a:t>
              </a:r>
              <a:endParaRPr lang="zh-CN" altLang="zh-CN" sz="2400" dirty="0">
                <a:solidFill>
                  <a:srgbClr val="E40B06"/>
                </a:solidFill>
                <a:latin typeface="Times New Roman" panose="02020603050405020304" pitchFamily="18" charset="0"/>
              </a:endParaRPr>
            </a:p>
          </p:txBody>
        </p:sp>
      </p:grpSp>
      <p:grpSp>
        <p:nvGrpSpPr>
          <p:cNvPr id="63" name="组合 62"/>
          <p:cNvGrpSpPr/>
          <p:nvPr/>
        </p:nvGrpSpPr>
        <p:grpSpPr>
          <a:xfrm>
            <a:off x="2770285" y="3526970"/>
            <a:ext cx="4359858" cy="953414"/>
            <a:chOff x="2770285" y="3526970"/>
            <a:chExt cx="4359858" cy="953414"/>
          </a:xfrm>
        </p:grpSpPr>
        <p:sp>
          <p:nvSpPr>
            <p:cNvPr id="35" name="Text Box 28"/>
            <p:cNvSpPr/>
            <p:nvPr/>
          </p:nvSpPr>
          <p:spPr>
            <a:xfrm>
              <a:off x="4613260" y="3927299"/>
              <a:ext cx="690880" cy="553085"/>
            </a:xfrm>
            <a:prstGeom prst="rect">
              <a:avLst/>
            </a:prstGeom>
            <a:noFill/>
            <a:ln>
              <a:noFill/>
              <a:miter lim="800000"/>
            </a:ln>
          </p:spPr>
          <p:txBody>
            <a:bodyPr wrap="none" anchor="t" anchorCtr="0">
              <a:spAutoFit/>
            </a:bodyP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a:lnSpc>
                  <a:spcPct val="150000"/>
                </a:lnSpc>
                <a:spcBef>
                  <a:spcPct val="20000"/>
                </a:spcBef>
              </a:pPr>
              <a:r>
                <a:rPr lang="zh-CN" altLang="zh-CN" sz="2000" b="0" dirty="0">
                  <a:solidFill>
                    <a:srgbClr val="FF0000"/>
                  </a:solidFill>
                  <a:latin typeface="微软雅黑" panose="020B0503020204020204" charset="-122"/>
                  <a:ea typeface="微软雅黑" panose="020B0503020204020204" charset="-122"/>
                </a:rPr>
                <a:t>极体</a:t>
              </a:r>
              <a:endParaRPr lang="zh-CN" altLang="zh-CN" sz="2000" b="0" dirty="0">
                <a:solidFill>
                  <a:srgbClr val="FF0000"/>
                </a:solidFill>
                <a:latin typeface="微软雅黑" panose="020B0503020204020204" charset="-122"/>
                <a:ea typeface="微软雅黑" panose="020B0503020204020204" charset="-122"/>
              </a:endParaRPr>
            </a:p>
          </p:txBody>
        </p:sp>
        <p:sp>
          <p:nvSpPr>
            <p:cNvPr id="43" name="AutoShape 42"/>
            <p:cNvSpPr/>
            <p:nvPr/>
          </p:nvSpPr>
          <p:spPr>
            <a:xfrm rot="16200000" flipV="1">
              <a:off x="4673554" y="1623701"/>
              <a:ext cx="553320" cy="4359858"/>
            </a:xfrm>
            <a:prstGeom prst="leftBrace">
              <a:avLst>
                <a:gd name="adj1" fmla="val 499340"/>
                <a:gd name="adj2" fmla="val 50000"/>
              </a:avLst>
            </a:prstGeom>
          </p:spPr>
          <p:style>
            <a:lnRef idx="3">
              <a:schemeClr val="dk1"/>
            </a:lnRef>
            <a:fillRef idx="0">
              <a:schemeClr val="dk1"/>
            </a:fillRef>
            <a:effectRef idx="2">
              <a:schemeClr val="dk1"/>
            </a:effectRef>
            <a:fontRef idx="minor">
              <a:schemeClr val="tx1"/>
            </a:fontRef>
          </p:style>
          <p:txBody>
            <a:bodyPr rot="10800000" vert="eaVert" wrap="none" anchor="ctr"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lvl="0">
                <a:lnSpc>
                  <a:spcPct val="150000"/>
                </a:lnSpc>
                <a:spcBef>
                  <a:spcPct val="20000"/>
                </a:spcBef>
                <a:buFont typeface="Arial" panose="020B0604020202020204" pitchFamily="34" charset="0"/>
              </a:pPr>
              <a:endParaRPr lang="zh-CN" altLang="en-US" sz="2800" b="0">
                <a:solidFill>
                  <a:srgbClr val="0033CC"/>
                </a:solidFill>
                <a:latin typeface="Times New Roman" panose="02020603050405020304" pitchFamily="18" charset="0"/>
                <a:ea typeface="Times New Roman" panose="02020603050405020304" pitchFamily="18" charset="0"/>
              </a:endParaRPr>
            </a:p>
          </p:txBody>
        </p:sp>
      </p:grpSp>
      <p:grpSp>
        <p:nvGrpSpPr>
          <p:cNvPr id="64" name="组合 63"/>
          <p:cNvGrpSpPr/>
          <p:nvPr/>
        </p:nvGrpSpPr>
        <p:grpSpPr>
          <a:xfrm>
            <a:off x="2884123" y="5642692"/>
            <a:ext cx="4561132" cy="815313"/>
            <a:chOff x="2884123" y="5642692"/>
            <a:chExt cx="4561132" cy="815313"/>
          </a:xfrm>
        </p:grpSpPr>
        <p:sp>
          <p:nvSpPr>
            <p:cNvPr id="36" name="Text Box 29"/>
            <p:cNvSpPr/>
            <p:nvPr/>
          </p:nvSpPr>
          <p:spPr>
            <a:xfrm>
              <a:off x="4219894" y="5881876"/>
              <a:ext cx="2041053" cy="576129"/>
            </a:xfrm>
            <a:prstGeom prst="rect">
              <a:avLst/>
            </a:prstGeom>
            <a:noFill/>
            <a:ln>
              <a:noFill/>
              <a:miter lim="800000"/>
            </a:ln>
          </p:spPr>
          <p:txBody>
            <a:bodyPr wrap="none" anchor="t" anchorCtr="0">
              <a:spAutoFit/>
            </a:bodyP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lvl="0">
                <a:lnSpc>
                  <a:spcPct val="150000"/>
                </a:lnSpc>
                <a:spcBef>
                  <a:spcPct val="20000"/>
                </a:spcBef>
                <a:buFont typeface="Arial" panose="020B0604020202020204" pitchFamily="34" charset="0"/>
              </a:pPr>
              <a:r>
                <a:rPr lang="zh-CN" altLang="zh-CN" sz="2400" dirty="0">
                  <a:solidFill>
                    <a:srgbClr val="E40B06"/>
                  </a:solidFill>
                  <a:latin typeface="Times New Roman" panose="02020603050405020304" pitchFamily="18" charset="0"/>
                </a:rPr>
                <a:t>次级卵母细胞</a:t>
              </a:r>
              <a:endParaRPr lang="zh-CN" altLang="zh-CN" sz="2400" dirty="0">
                <a:solidFill>
                  <a:srgbClr val="E40B06"/>
                </a:solidFill>
                <a:latin typeface="Times New Roman" panose="02020603050405020304" pitchFamily="18" charset="0"/>
              </a:endParaRPr>
            </a:p>
          </p:txBody>
        </p:sp>
        <p:sp>
          <p:nvSpPr>
            <p:cNvPr id="44" name="AutoShape 43"/>
            <p:cNvSpPr/>
            <p:nvPr/>
          </p:nvSpPr>
          <p:spPr>
            <a:xfrm rot="16200000" flipV="1">
              <a:off x="4941836" y="3584979"/>
              <a:ext cx="445706" cy="4561132"/>
            </a:xfrm>
            <a:prstGeom prst="leftBrace">
              <a:avLst>
                <a:gd name="adj1" fmla="val 499340"/>
                <a:gd name="adj2" fmla="val 50000"/>
              </a:avLst>
            </a:prstGeom>
          </p:spPr>
          <p:style>
            <a:lnRef idx="3">
              <a:schemeClr val="dk1"/>
            </a:lnRef>
            <a:fillRef idx="0">
              <a:schemeClr val="dk1"/>
            </a:fillRef>
            <a:effectRef idx="2">
              <a:schemeClr val="dk1"/>
            </a:effectRef>
            <a:fontRef idx="minor">
              <a:schemeClr val="tx1"/>
            </a:fontRef>
          </p:style>
          <p:txBody>
            <a:bodyPr rot="10800000" vert="eaVert" wrap="none" anchor="ctr"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lvl="0">
                <a:lnSpc>
                  <a:spcPct val="150000"/>
                </a:lnSpc>
                <a:spcBef>
                  <a:spcPct val="20000"/>
                </a:spcBef>
                <a:buFont typeface="Arial" panose="020B0604020202020204" pitchFamily="34" charset="0"/>
              </a:pPr>
              <a:endParaRPr lang="zh-CN" altLang="en-US" sz="2800" b="0">
                <a:solidFill>
                  <a:srgbClr val="0033CC"/>
                </a:solidFill>
                <a:latin typeface="Times New Roman" panose="02020603050405020304" pitchFamily="18" charset="0"/>
                <a:ea typeface="Times New Roman" panose="02020603050405020304" pitchFamily="18" charset="0"/>
              </a:endParaRPr>
            </a:p>
          </p:txBody>
        </p:sp>
      </p:grpSp>
      <p:grpSp>
        <p:nvGrpSpPr>
          <p:cNvPr id="52" name="组合 51"/>
          <p:cNvGrpSpPr/>
          <p:nvPr/>
        </p:nvGrpSpPr>
        <p:grpSpPr>
          <a:xfrm>
            <a:off x="6769592" y="888446"/>
            <a:ext cx="2079385" cy="1409374"/>
            <a:chOff x="6769592" y="888446"/>
            <a:chExt cx="2079385" cy="1409374"/>
          </a:xfrm>
        </p:grpSpPr>
        <p:graphicFrame>
          <p:nvGraphicFramePr>
            <p:cNvPr id="8" name="Object 7"/>
            <p:cNvGraphicFramePr>
              <a:graphicFrameLocks noChangeAspect="1"/>
            </p:cNvGraphicFramePr>
            <p:nvPr/>
          </p:nvGraphicFramePr>
          <p:xfrm>
            <a:off x="7531175" y="888446"/>
            <a:ext cx="1317802" cy="1409374"/>
          </p:xfrm>
          <a:graphic>
            <a:graphicData uri="http://schemas.openxmlformats.org/presentationml/2006/ole">
              <mc:AlternateContent xmlns:mc="http://schemas.openxmlformats.org/markup-compatibility/2006">
                <mc:Choice xmlns:v="urn:schemas-microsoft-com:vml" Requires="v">
                  <p:oleObj spid="_x0000_s15841" name="" r:id="rId25" imgW="3136900" imgH="3352800" progId="">
                    <p:embed/>
                  </p:oleObj>
                </mc:Choice>
                <mc:Fallback>
                  <p:oleObj name="" r:id="rId25" imgW="3136900" imgH="3352800" progId="">
                    <p:embed/>
                    <p:pic>
                      <p:nvPicPr>
                        <p:cNvPr id="0" name="Object 7"/>
                        <p:cNvPicPr/>
                        <p:nvPr/>
                      </p:nvPicPr>
                      <p:blipFill>
                        <a:blip r:embed="rId26">
                          <a:clrChange>
                            <a:clrFrom>
                              <a:srgbClr val="FFFFFF"/>
                            </a:clrFrom>
                            <a:clrTo>
                              <a:srgbClr val="FFFFFF">
                                <a:alpha val="0"/>
                              </a:srgbClr>
                            </a:clrTo>
                          </a:clrChange>
                        </a:blip>
                        <a:stretch>
                          <a:fillRect/>
                        </a:stretch>
                      </p:blipFill>
                      <p:spPr>
                        <a:xfrm>
                          <a:off x="7531175" y="888446"/>
                          <a:ext cx="1317802" cy="1409374"/>
                        </a:xfrm>
                        <a:prstGeom prst="rect">
                          <a:avLst/>
                        </a:prstGeom>
                        <a:noFill/>
                        <a:ln w="38100">
                          <a:noFill/>
                          <a:miter lim="800000"/>
                          <a:headEnd/>
                          <a:tailEnd/>
                        </a:ln>
                      </p:spPr>
                    </p:pic>
                  </p:oleObj>
                </mc:Fallback>
              </mc:AlternateContent>
            </a:graphicData>
          </a:graphic>
        </p:graphicFrame>
        <p:cxnSp>
          <p:nvCxnSpPr>
            <p:cNvPr id="47" name="Line 10"/>
            <p:cNvCxnSpPr/>
            <p:nvPr/>
          </p:nvCxnSpPr>
          <p:spPr>
            <a:xfrm flipV="1">
              <a:off x="6769592" y="1547883"/>
              <a:ext cx="838006" cy="0"/>
            </a:xfrm>
            <a:prstGeom prst="line">
              <a:avLst/>
            </a:prstGeom>
            <a:noFill/>
            <a:ln w="38100">
              <a:solidFill>
                <a:schemeClr val="tx1"/>
              </a:solidFill>
              <a:round/>
              <a:tailEnd type="arrow" w="sm" len="lg"/>
            </a:ln>
          </p:spPr>
        </p:cxnSp>
      </p:grpSp>
      <p:sp>
        <p:nvSpPr>
          <p:cNvPr id="67" name="椭圆 66"/>
          <p:cNvSpPr/>
          <p:nvPr/>
        </p:nvSpPr>
        <p:spPr>
          <a:xfrm>
            <a:off x="6676566" y="4048950"/>
            <a:ext cx="1404396" cy="1807892"/>
          </a:xfrm>
          <a:prstGeom prst="ellipse">
            <a:avLst/>
          </a:prstGeom>
          <a:no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0" name="组合 69"/>
          <p:cNvGrpSpPr/>
          <p:nvPr/>
        </p:nvGrpSpPr>
        <p:grpSpPr>
          <a:xfrm>
            <a:off x="9833009" y="786245"/>
            <a:ext cx="1986697" cy="1799420"/>
            <a:chOff x="9833009" y="786245"/>
            <a:chExt cx="1986697" cy="1799420"/>
          </a:xfrm>
        </p:grpSpPr>
        <p:sp>
          <p:nvSpPr>
            <p:cNvPr id="68" name="对话气泡: 圆角矩形 67"/>
            <p:cNvSpPr/>
            <p:nvPr/>
          </p:nvSpPr>
          <p:spPr>
            <a:xfrm>
              <a:off x="9833009" y="794565"/>
              <a:ext cx="1216632" cy="1791100"/>
            </a:xfrm>
            <a:prstGeom prst="wedgeRoundRectCallout">
              <a:avLst>
                <a:gd name="adj1" fmla="val 84260"/>
                <a:gd name="adj2" fmla="val -14146"/>
                <a:gd name="adj3" fmla="val 16667"/>
              </a:avLst>
            </a:prstGeom>
            <a:no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文本框 68"/>
            <p:cNvSpPr txBox="1"/>
            <p:nvPr/>
          </p:nvSpPr>
          <p:spPr>
            <a:xfrm>
              <a:off x="11418398" y="786245"/>
              <a:ext cx="401308" cy="1631216"/>
            </a:xfrm>
            <a:prstGeom prst="rect">
              <a:avLst/>
            </a:prstGeom>
            <a:noFill/>
          </p:spPr>
          <p:txBody>
            <a:bodyPr wrap="square" rtlCol="0">
              <a:spAutoFit/>
            </a:bodyPr>
            <a:lstStyle/>
            <a:p>
              <a:r>
                <a:rPr lang="zh-CN" altLang="en-US" sz="2000" b="1" dirty="0"/>
                <a:t>不均等分裂</a:t>
              </a:r>
              <a:endParaRPr lang="zh-CN" altLang="en-US" sz="2000" b="1" dirty="0"/>
            </a:p>
          </p:txBody>
        </p:sp>
      </p:grpSp>
      <p:sp>
        <p:nvSpPr>
          <p:cNvPr id="2" name="文本框 1"/>
          <p:cNvSpPr txBox="1"/>
          <p:nvPr/>
        </p:nvSpPr>
        <p:spPr>
          <a:xfrm>
            <a:off x="10271125" y="3386455"/>
            <a:ext cx="1833880" cy="460375"/>
          </a:xfrm>
          <a:prstGeom prst="rect">
            <a:avLst/>
          </a:prstGeom>
          <a:noFill/>
        </p:spPr>
        <p:txBody>
          <a:bodyPr wrap="square" rtlCol="0">
            <a:spAutoFit/>
          </a:bodyPr>
          <a:p>
            <a:r>
              <a:rPr lang="zh-CN" altLang="en-US" sz="2400" b="1"/>
              <a:t>（退化消失）</a:t>
            </a:r>
            <a:endParaRPr lang="zh-CN" altLang="en-US" sz="2400" b="1"/>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0"/>
                                        </p:tgtEl>
                                        <p:attrNameLst>
                                          <p:attrName>style.visibility</p:attrName>
                                        </p:attrNameLst>
                                      </p:cBhvr>
                                      <p:to>
                                        <p:strVal val="visible"/>
                                      </p:to>
                                    </p:set>
                                    <p:anim calcmode="lin" valueType="num">
                                      <p:cBhvr additive="base">
                                        <p:cTn id="13" dur="500" fill="hold"/>
                                        <p:tgtEl>
                                          <p:spTgt spid="50"/>
                                        </p:tgtEl>
                                        <p:attrNameLst>
                                          <p:attrName>ppt_x</p:attrName>
                                        </p:attrNameLst>
                                      </p:cBhvr>
                                      <p:tavLst>
                                        <p:tav tm="0">
                                          <p:val>
                                            <p:strVal val="#ppt_x"/>
                                          </p:val>
                                        </p:tav>
                                        <p:tav tm="100000">
                                          <p:val>
                                            <p:strVal val="#ppt_x"/>
                                          </p:val>
                                        </p:tav>
                                      </p:tavLst>
                                    </p:anim>
                                    <p:anim calcmode="lin" valueType="num">
                                      <p:cBhvr additive="base">
                                        <p:cTn id="14"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5"/>
                                        </p:tgtEl>
                                        <p:attrNameLst>
                                          <p:attrName>style.visibility</p:attrName>
                                        </p:attrNameLst>
                                      </p:cBhvr>
                                      <p:to>
                                        <p:strVal val="visible"/>
                                      </p:to>
                                    </p:set>
                                    <p:anim calcmode="lin" valueType="num">
                                      <p:cBhvr additive="base">
                                        <p:cTn id="19" dur="500" fill="hold"/>
                                        <p:tgtEl>
                                          <p:spTgt spid="55"/>
                                        </p:tgtEl>
                                        <p:attrNameLst>
                                          <p:attrName>ppt_x</p:attrName>
                                        </p:attrNameLst>
                                      </p:cBhvr>
                                      <p:tavLst>
                                        <p:tav tm="0">
                                          <p:val>
                                            <p:strVal val="#ppt_x"/>
                                          </p:val>
                                        </p:tav>
                                        <p:tav tm="100000">
                                          <p:val>
                                            <p:strVal val="#ppt_x"/>
                                          </p:val>
                                        </p:tav>
                                      </p:tavLst>
                                    </p:anim>
                                    <p:anim calcmode="lin" valueType="num">
                                      <p:cBhvr additive="base">
                                        <p:cTn id="20"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1"/>
                                        </p:tgtEl>
                                        <p:attrNameLst>
                                          <p:attrName>style.visibility</p:attrName>
                                        </p:attrNameLst>
                                      </p:cBhvr>
                                      <p:to>
                                        <p:strVal val="visible"/>
                                      </p:to>
                                    </p:set>
                                    <p:anim calcmode="lin" valueType="num">
                                      <p:cBhvr additive="base">
                                        <p:cTn id="31" dur="500" fill="hold"/>
                                        <p:tgtEl>
                                          <p:spTgt spid="51"/>
                                        </p:tgtEl>
                                        <p:attrNameLst>
                                          <p:attrName>ppt_x</p:attrName>
                                        </p:attrNameLst>
                                      </p:cBhvr>
                                      <p:tavLst>
                                        <p:tav tm="0">
                                          <p:val>
                                            <p:strVal val="#ppt_x"/>
                                          </p:val>
                                        </p:tav>
                                        <p:tav tm="100000">
                                          <p:val>
                                            <p:strVal val="#ppt_x"/>
                                          </p:val>
                                        </p:tav>
                                      </p:tavLst>
                                    </p:anim>
                                    <p:anim calcmode="lin" valueType="num">
                                      <p:cBhvr additive="base">
                                        <p:cTn id="32" dur="500" fill="hold"/>
                                        <p:tgtEl>
                                          <p:spTgt spid="5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52"/>
                                        </p:tgtEl>
                                        <p:attrNameLst>
                                          <p:attrName>style.visibility</p:attrName>
                                        </p:attrNameLst>
                                      </p:cBhvr>
                                      <p:to>
                                        <p:strVal val="visible"/>
                                      </p:to>
                                    </p:set>
                                    <p:anim calcmode="lin" valueType="num">
                                      <p:cBhvr additive="base">
                                        <p:cTn id="37" dur="500" fill="hold"/>
                                        <p:tgtEl>
                                          <p:spTgt spid="52"/>
                                        </p:tgtEl>
                                        <p:attrNameLst>
                                          <p:attrName>ppt_x</p:attrName>
                                        </p:attrNameLst>
                                      </p:cBhvr>
                                      <p:tavLst>
                                        <p:tav tm="0">
                                          <p:val>
                                            <p:strVal val="#ppt_x"/>
                                          </p:val>
                                        </p:tav>
                                        <p:tav tm="100000">
                                          <p:val>
                                            <p:strVal val="#ppt_x"/>
                                          </p:val>
                                        </p:tav>
                                      </p:tavLst>
                                    </p:anim>
                                    <p:anim calcmode="lin" valueType="num">
                                      <p:cBhvr additive="base">
                                        <p:cTn id="38"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53"/>
                                        </p:tgtEl>
                                        <p:attrNameLst>
                                          <p:attrName>style.visibility</p:attrName>
                                        </p:attrNameLst>
                                      </p:cBhvr>
                                      <p:to>
                                        <p:strVal val="visible"/>
                                      </p:to>
                                    </p:set>
                                    <p:anim calcmode="lin" valueType="num">
                                      <p:cBhvr additive="base">
                                        <p:cTn id="43" dur="500" fill="hold"/>
                                        <p:tgtEl>
                                          <p:spTgt spid="53"/>
                                        </p:tgtEl>
                                        <p:attrNameLst>
                                          <p:attrName>ppt_x</p:attrName>
                                        </p:attrNameLst>
                                      </p:cBhvr>
                                      <p:tavLst>
                                        <p:tav tm="0">
                                          <p:val>
                                            <p:strVal val="#ppt_x"/>
                                          </p:val>
                                        </p:tav>
                                        <p:tav tm="100000">
                                          <p:val>
                                            <p:strVal val="#ppt_x"/>
                                          </p:val>
                                        </p:tav>
                                      </p:tavLst>
                                    </p:anim>
                                    <p:anim calcmode="lin" valueType="num">
                                      <p:cBhvr additive="base">
                                        <p:cTn id="44"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additive="base">
                                        <p:cTn id="49" dur="500" fill="hold"/>
                                        <p:tgtEl>
                                          <p:spTgt spid="14"/>
                                        </p:tgtEl>
                                        <p:attrNameLst>
                                          <p:attrName>ppt_x</p:attrName>
                                        </p:attrNameLst>
                                      </p:cBhvr>
                                      <p:tavLst>
                                        <p:tav tm="0">
                                          <p:val>
                                            <p:strVal val="#ppt_x"/>
                                          </p:val>
                                        </p:tav>
                                        <p:tav tm="100000">
                                          <p:val>
                                            <p:strVal val="#ppt_x"/>
                                          </p:val>
                                        </p:tav>
                                      </p:tavLst>
                                    </p:anim>
                                    <p:anim calcmode="lin" valueType="num">
                                      <p:cBhvr additive="base">
                                        <p:cTn id="5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70"/>
                                        </p:tgtEl>
                                        <p:attrNameLst>
                                          <p:attrName>style.visibility</p:attrName>
                                        </p:attrNameLst>
                                      </p:cBhvr>
                                      <p:to>
                                        <p:strVal val="visible"/>
                                      </p:to>
                                    </p:set>
                                    <p:anim calcmode="lin" valueType="num">
                                      <p:cBhvr additive="base">
                                        <p:cTn id="55" dur="500" fill="hold"/>
                                        <p:tgtEl>
                                          <p:spTgt spid="70"/>
                                        </p:tgtEl>
                                        <p:attrNameLst>
                                          <p:attrName>ppt_x</p:attrName>
                                        </p:attrNameLst>
                                      </p:cBhvr>
                                      <p:tavLst>
                                        <p:tav tm="0">
                                          <p:val>
                                            <p:strVal val="#ppt_x"/>
                                          </p:val>
                                        </p:tav>
                                        <p:tav tm="100000">
                                          <p:val>
                                            <p:strVal val="#ppt_x"/>
                                          </p:val>
                                        </p:tav>
                                      </p:tavLst>
                                    </p:anim>
                                    <p:anim calcmode="lin" valueType="num">
                                      <p:cBhvr additive="base">
                                        <p:cTn id="56" dur="500" fill="hold"/>
                                        <p:tgtEl>
                                          <p:spTgt spid="70"/>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56"/>
                                        </p:tgtEl>
                                        <p:attrNameLst>
                                          <p:attrName>style.visibility</p:attrName>
                                        </p:attrNameLst>
                                      </p:cBhvr>
                                      <p:to>
                                        <p:strVal val="visible"/>
                                      </p:to>
                                    </p:set>
                                    <p:anim calcmode="lin" valueType="num">
                                      <p:cBhvr additive="base">
                                        <p:cTn id="61" dur="500" fill="hold"/>
                                        <p:tgtEl>
                                          <p:spTgt spid="56"/>
                                        </p:tgtEl>
                                        <p:attrNameLst>
                                          <p:attrName>ppt_x</p:attrName>
                                        </p:attrNameLst>
                                      </p:cBhvr>
                                      <p:tavLst>
                                        <p:tav tm="0">
                                          <p:val>
                                            <p:strVal val="#ppt_x"/>
                                          </p:val>
                                        </p:tav>
                                        <p:tav tm="100000">
                                          <p:val>
                                            <p:strVal val="#ppt_x"/>
                                          </p:val>
                                        </p:tav>
                                      </p:tavLst>
                                    </p:anim>
                                    <p:anim calcmode="lin" valueType="num">
                                      <p:cBhvr additive="base">
                                        <p:cTn id="62" dur="500" fill="hold"/>
                                        <p:tgtEl>
                                          <p:spTgt spid="56"/>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63"/>
                                        </p:tgtEl>
                                        <p:attrNameLst>
                                          <p:attrName>style.visibility</p:attrName>
                                        </p:attrNameLst>
                                      </p:cBhvr>
                                      <p:to>
                                        <p:strVal val="visible"/>
                                      </p:to>
                                    </p:set>
                                    <p:anim calcmode="lin" valueType="num">
                                      <p:cBhvr additive="base">
                                        <p:cTn id="67" dur="500" fill="hold"/>
                                        <p:tgtEl>
                                          <p:spTgt spid="63"/>
                                        </p:tgtEl>
                                        <p:attrNameLst>
                                          <p:attrName>ppt_x</p:attrName>
                                        </p:attrNameLst>
                                      </p:cBhvr>
                                      <p:tavLst>
                                        <p:tav tm="0">
                                          <p:val>
                                            <p:strVal val="#ppt_x"/>
                                          </p:val>
                                        </p:tav>
                                        <p:tav tm="100000">
                                          <p:val>
                                            <p:strVal val="#ppt_x"/>
                                          </p:val>
                                        </p:tav>
                                      </p:tavLst>
                                    </p:anim>
                                    <p:anim calcmode="lin" valueType="num">
                                      <p:cBhvr additive="base">
                                        <p:cTn id="68" dur="500" fill="hold"/>
                                        <p:tgtEl>
                                          <p:spTgt spid="63"/>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64"/>
                                        </p:tgtEl>
                                        <p:attrNameLst>
                                          <p:attrName>style.visibility</p:attrName>
                                        </p:attrNameLst>
                                      </p:cBhvr>
                                      <p:to>
                                        <p:strVal val="visible"/>
                                      </p:to>
                                    </p:set>
                                    <p:anim calcmode="lin" valueType="num">
                                      <p:cBhvr additive="base">
                                        <p:cTn id="73" dur="500" fill="hold"/>
                                        <p:tgtEl>
                                          <p:spTgt spid="64"/>
                                        </p:tgtEl>
                                        <p:attrNameLst>
                                          <p:attrName>ppt_x</p:attrName>
                                        </p:attrNameLst>
                                      </p:cBhvr>
                                      <p:tavLst>
                                        <p:tav tm="0">
                                          <p:val>
                                            <p:strVal val="#ppt_x"/>
                                          </p:val>
                                        </p:tav>
                                        <p:tav tm="100000">
                                          <p:val>
                                            <p:strVal val="#ppt_x"/>
                                          </p:val>
                                        </p:tav>
                                      </p:tavLst>
                                    </p:anim>
                                    <p:anim calcmode="lin" valueType="num">
                                      <p:cBhvr additive="base">
                                        <p:cTn id="74" dur="500" fill="hold"/>
                                        <p:tgtEl>
                                          <p:spTgt spid="64"/>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nodeType="clickEffect">
                                  <p:stCondLst>
                                    <p:cond delay="0"/>
                                  </p:stCondLst>
                                  <p:childTnLst>
                                    <p:set>
                                      <p:cBhvr>
                                        <p:cTn id="78" dur="1" fill="hold">
                                          <p:stCondLst>
                                            <p:cond delay="0"/>
                                          </p:stCondLst>
                                        </p:cTn>
                                        <p:tgtEl>
                                          <p:spTgt spid="57"/>
                                        </p:tgtEl>
                                        <p:attrNameLst>
                                          <p:attrName>style.visibility</p:attrName>
                                        </p:attrNameLst>
                                      </p:cBhvr>
                                      <p:to>
                                        <p:strVal val="visible"/>
                                      </p:to>
                                    </p:set>
                                    <p:anim calcmode="lin" valueType="num">
                                      <p:cBhvr additive="base">
                                        <p:cTn id="79" dur="500" fill="hold"/>
                                        <p:tgtEl>
                                          <p:spTgt spid="57"/>
                                        </p:tgtEl>
                                        <p:attrNameLst>
                                          <p:attrName>ppt_x</p:attrName>
                                        </p:attrNameLst>
                                      </p:cBhvr>
                                      <p:tavLst>
                                        <p:tav tm="0">
                                          <p:val>
                                            <p:strVal val="#ppt_x"/>
                                          </p:val>
                                        </p:tav>
                                        <p:tav tm="100000">
                                          <p:val>
                                            <p:strVal val="#ppt_x"/>
                                          </p:val>
                                        </p:tav>
                                      </p:tavLst>
                                    </p:anim>
                                    <p:anim calcmode="lin" valueType="num">
                                      <p:cBhvr additive="base">
                                        <p:cTn id="80" dur="500" fill="hold"/>
                                        <p:tgtEl>
                                          <p:spTgt spid="57"/>
                                        </p:tgtEl>
                                        <p:attrNameLst>
                                          <p:attrName>ppt_y</p:attrName>
                                        </p:attrNameLst>
                                      </p:cBhvr>
                                      <p:tavLst>
                                        <p:tav tm="0">
                                          <p:val>
                                            <p:strVal val="1+#ppt_h/2"/>
                                          </p:val>
                                        </p:tav>
                                        <p:tav tm="100000">
                                          <p:val>
                                            <p:strVal val="#ppt_y"/>
                                          </p:val>
                                        </p:tav>
                                      </p:tavLst>
                                    </p:anim>
                                  </p:childTnLst>
                                </p:cTn>
                              </p:par>
                            </p:childTnLst>
                          </p:cTn>
                        </p:par>
                        <p:par>
                          <p:cTn id="81" fill="hold">
                            <p:stCondLst>
                              <p:cond delay="500"/>
                            </p:stCondLst>
                            <p:childTnLst>
                              <p:par>
                                <p:cTn id="82" presetID="2" presetClass="entr" presetSubtype="4" fill="hold" nodeType="afterEffect">
                                  <p:stCondLst>
                                    <p:cond delay="0"/>
                                  </p:stCondLst>
                                  <p:childTnLst>
                                    <p:set>
                                      <p:cBhvr>
                                        <p:cTn id="83" dur="1" fill="hold">
                                          <p:stCondLst>
                                            <p:cond delay="0"/>
                                          </p:stCondLst>
                                        </p:cTn>
                                        <p:tgtEl>
                                          <p:spTgt spid="58"/>
                                        </p:tgtEl>
                                        <p:attrNameLst>
                                          <p:attrName>style.visibility</p:attrName>
                                        </p:attrNameLst>
                                      </p:cBhvr>
                                      <p:to>
                                        <p:strVal val="visible"/>
                                      </p:to>
                                    </p:set>
                                    <p:anim calcmode="lin" valueType="num">
                                      <p:cBhvr additive="base">
                                        <p:cTn id="84" dur="500" fill="hold"/>
                                        <p:tgtEl>
                                          <p:spTgt spid="58"/>
                                        </p:tgtEl>
                                        <p:attrNameLst>
                                          <p:attrName>ppt_x</p:attrName>
                                        </p:attrNameLst>
                                      </p:cBhvr>
                                      <p:tavLst>
                                        <p:tav tm="0">
                                          <p:val>
                                            <p:strVal val="#ppt_x"/>
                                          </p:val>
                                        </p:tav>
                                        <p:tav tm="100000">
                                          <p:val>
                                            <p:strVal val="#ppt_x"/>
                                          </p:val>
                                        </p:tav>
                                      </p:tavLst>
                                    </p:anim>
                                    <p:anim calcmode="lin" valueType="num">
                                      <p:cBhvr additive="base">
                                        <p:cTn id="85" dur="500" fill="hold"/>
                                        <p:tgtEl>
                                          <p:spTgt spid="58"/>
                                        </p:tgtEl>
                                        <p:attrNameLst>
                                          <p:attrName>ppt_y</p:attrName>
                                        </p:attrNameLst>
                                      </p:cBhvr>
                                      <p:tavLst>
                                        <p:tav tm="0">
                                          <p:val>
                                            <p:strVal val="1+#ppt_h/2"/>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2" presetClass="entr" presetSubtype="4" fill="hold" nodeType="clickEffect">
                                  <p:stCondLst>
                                    <p:cond delay="0"/>
                                  </p:stCondLst>
                                  <p:childTnLst>
                                    <p:set>
                                      <p:cBhvr>
                                        <p:cTn id="89" dur="1" fill="hold">
                                          <p:stCondLst>
                                            <p:cond delay="0"/>
                                          </p:stCondLst>
                                        </p:cTn>
                                        <p:tgtEl>
                                          <p:spTgt spid="59"/>
                                        </p:tgtEl>
                                        <p:attrNameLst>
                                          <p:attrName>style.visibility</p:attrName>
                                        </p:attrNameLst>
                                      </p:cBhvr>
                                      <p:to>
                                        <p:strVal val="visible"/>
                                      </p:to>
                                    </p:set>
                                    <p:anim calcmode="lin" valueType="num">
                                      <p:cBhvr additive="base">
                                        <p:cTn id="90" dur="500" fill="hold"/>
                                        <p:tgtEl>
                                          <p:spTgt spid="59"/>
                                        </p:tgtEl>
                                        <p:attrNameLst>
                                          <p:attrName>ppt_x</p:attrName>
                                        </p:attrNameLst>
                                      </p:cBhvr>
                                      <p:tavLst>
                                        <p:tav tm="0">
                                          <p:val>
                                            <p:strVal val="#ppt_x"/>
                                          </p:val>
                                        </p:tav>
                                        <p:tav tm="100000">
                                          <p:val>
                                            <p:strVal val="#ppt_x"/>
                                          </p:val>
                                        </p:tav>
                                      </p:tavLst>
                                    </p:anim>
                                    <p:anim calcmode="lin" valueType="num">
                                      <p:cBhvr additive="base">
                                        <p:cTn id="91" dur="500" fill="hold"/>
                                        <p:tgtEl>
                                          <p:spTgt spid="59"/>
                                        </p:tgtEl>
                                        <p:attrNameLst>
                                          <p:attrName>ppt_y</p:attrName>
                                        </p:attrNameLst>
                                      </p:cBhvr>
                                      <p:tavLst>
                                        <p:tav tm="0">
                                          <p:val>
                                            <p:strVal val="1+#ppt_h/2"/>
                                          </p:val>
                                        </p:tav>
                                        <p:tav tm="100000">
                                          <p:val>
                                            <p:strVal val="#ppt_y"/>
                                          </p:val>
                                        </p:tav>
                                      </p:tavLst>
                                    </p:anim>
                                  </p:childTnLst>
                                </p:cTn>
                              </p:par>
                            </p:childTnLst>
                          </p:cTn>
                        </p:par>
                        <p:par>
                          <p:cTn id="92" fill="hold">
                            <p:stCondLst>
                              <p:cond delay="500"/>
                            </p:stCondLst>
                            <p:childTnLst>
                              <p:par>
                                <p:cTn id="93" presetID="2" presetClass="entr" presetSubtype="4" fill="hold" grpId="0" nodeType="afterEffect">
                                  <p:stCondLst>
                                    <p:cond delay="0"/>
                                  </p:stCondLst>
                                  <p:childTnLst>
                                    <p:set>
                                      <p:cBhvr>
                                        <p:cTn id="94" dur="1" fill="hold">
                                          <p:stCondLst>
                                            <p:cond delay="0"/>
                                          </p:stCondLst>
                                        </p:cTn>
                                        <p:tgtEl>
                                          <p:spTgt spid="27"/>
                                        </p:tgtEl>
                                        <p:attrNameLst>
                                          <p:attrName>style.visibility</p:attrName>
                                        </p:attrNameLst>
                                      </p:cBhvr>
                                      <p:to>
                                        <p:strVal val="visible"/>
                                      </p:to>
                                    </p:set>
                                    <p:anim calcmode="lin" valueType="num">
                                      <p:cBhvr additive="base">
                                        <p:cTn id="95" dur="500" fill="hold"/>
                                        <p:tgtEl>
                                          <p:spTgt spid="27"/>
                                        </p:tgtEl>
                                        <p:attrNameLst>
                                          <p:attrName>ppt_x</p:attrName>
                                        </p:attrNameLst>
                                      </p:cBhvr>
                                      <p:tavLst>
                                        <p:tav tm="0">
                                          <p:val>
                                            <p:strVal val="#ppt_x"/>
                                          </p:val>
                                        </p:tav>
                                        <p:tav tm="100000">
                                          <p:val>
                                            <p:strVal val="#ppt_x"/>
                                          </p:val>
                                        </p:tav>
                                      </p:tavLst>
                                    </p:anim>
                                    <p:anim calcmode="lin" valueType="num">
                                      <p:cBhvr additive="base">
                                        <p:cTn id="96"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2" presetClass="entr" presetSubtype="4" fill="hold" nodeType="clickEffect">
                                  <p:stCondLst>
                                    <p:cond delay="0"/>
                                  </p:stCondLst>
                                  <p:childTnLst>
                                    <p:set>
                                      <p:cBhvr>
                                        <p:cTn id="100" dur="1" fill="hold">
                                          <p:stCondLst>
                                            <p:cond delay="0"/>
                                          </p:stCondLst>
                                        </p:cTn>
                                        <p:tgtEl>
                                          <p:spTgt spid="60"/>
                                        </p:tgtEl>
                                        <p:attrNameLst>
                                          <p:attrName>style.visibility</p:attrName>
                                        </p:attrNameLst>
                                      </p:cBhvr>
                                      <p:to>
                                        <p:strVal val="visible"/>
                                      </p:to>
                                    </p:set>
                                    <p:anim calcmode="lin" valueType="num">
                                      <p:cBhvr additive="base">
                                        <p:cTn id="101" dur="500" fill="hold"/>
                                        <p:tgtEl>
                                          <p:spTgt spid="60"/>
                                        </p:tgtEl>
                                        <p:attrNameLst>
                                          <p:attrName>ppt_x</p:attrName>
                                        </p:attrNameLst>
                                      </p:cBhvr>
                                      <p:tavLst>
                                        <p:tav tm="0">
                                          <p:val>
                                            <p:strVal val="#ppt_x"/>
                                          </p:val>
                                        </p:tav>
                                        <p:tav tm="100000">
                                          <p:val>
                                            <p:strVal val="#ppt_x"/>
                                          </p:val>
                                        </p:tav>
                                      </p:tavLst>
                                    </p:anim>
                                    <p:anim calcmode="lin" valueType="num">
                                      <p:cBhvr additive="base">
                                        <p:cTn id="102" dur="500" fill="hold"/>
                                        <p:tgtEl>
                                          <p:spTgt spid="60"/>
                                        </p:tgtEl>
                                        <p:attrNameLst>
                                          <p:attrName>ppt_y</p:attrName>
                                        </p:attrNameLst>
                                      </p:cBhvr>
                                      <p:tavLst>
                                        <p:tav tm="0">
                                          <p:val>
                                            <p:strVal val="1+#ppt_h/2"/>
                                          </p:val>
                                        </p:tav>
                                        <p:tav tm="100000">
                                          <p:val>
                                            <p:strVal val="#ppt_y"/>
                                          </p:val>
                                        </p:tav>
                                      </p:tavLst>
                                    </p:anim>
                                  </p:childTnLst>
                                </p:cTn>
                              </p:par>
                            </p:childTnLst>
                          </p:cTn>
                        </p:par>
                        <p:par>
                          <p:cTn id="103" fill="hold">
                            <p:stCondLst>
                              <p:cond delay="500"/>
                            </p:stCondLst>
                            <p:childTnLst>
                              <p:par>
                                <p:cTn id="104" presetID="2" presetClass="entr" presetSubtype="4" fill="hold" grpId="0" nodeType="afterEffect">
                                  <p:stCondLst>
                                    <p:cond delay="0"/>
                                  </p:stCondLst>
                                  <p:childTnLst>
                                    <p:set>
                                      <p:cBhvr>
                                        <p:cTn id="105" dur="1" fill="hold">
                                          <p:stCondLst>
                                            <p:cond delay="0"/>
                                          </p:stCondLst>
                                        </p:cTn>
                                        <p:tgtEl>
                                          <p:spTgt spid="40"/>
                                        </p:tgtEl>
                                        <p:attrNameLst>
                                          <p:attrName>style.visibility</p:attrName>
                                        </p:attrNameLst>
                                      </p:cBhvr>
                                      <p:to>
                                        <p:strVal val="visible"/>
                                      </p:to>
                                    </p:set>
                                    <p:anim calcmode="lin" valueType="num">
                                      <p:cBhvr additive="base">
                                        <p:cTn id="106" dur="500" fill="hold"/>
                                        <p:tgtEl>
                                          <p:spTgt spid="40"/>
                                        </p:tgtEl>
                                        <p:attrNameLst>
                                          <p:attrName>ppt_x</p:attrName>
                                        </p:attrNameLst>
                                      </p:cBhvr>
                                      <p:tavLst>
                                        <p:tav tm="0">
                                          <p:val>
                                            <p:strVal val="#ppt_x"/>
                                          </p:val>
                                        </p:tav>
                                        <p:tav tm="100000">
                                          <p:val>
                                            <p:strVal val="#ppt_x"/>
                                          </p:val>
                                        </p:tav>
                                      </p:tavLst>
                                    </p:anim>
                                    <p:anim calcmode="lin" valueType="num">
                                      <p:cBhvr additive="base">
                                        <p:cTn id="107" dur="500" fill="hold"/>
                                        <p:tgtEl>
                                          <p:spTgt spid="40"/>
                                        </p:tgtEl>
                                        <p:attrNameLst>
                                          <p:attrName>ppt_y</p:attrName>
                                        </p:attrNameLst>
                                      </p:cBhvr>
                                      <p:tavLst>
                                        <p:tav tm="0">
                                          <p:val>
                                            <p:strVal val="1+#ppt_h/2"/>
                                          </p:val>
                                        </p:tav>
                                        <p:tav tm="100000">
                                          <p:val>
                                            <p:strVal val="#ppt_y"/>
                                          </p:val>
                                        </p:tav>
                                      </p:tavLst>
                                    </p:anim>
                                  </p:childTnLst>
                                </p:cTn>
                              </p:par>
                              <p:par>
                                <p:cTn id="108" presetID="2" presetClass="entr" presetSubtype="4" fill="hold" grpId="0" nodeType="withEffect">
                                  <p:stCondLst>
                                    <p:cond delay="0"/>
                                  </p:stCondLst>
                                  <p:childTnLst>
                                    <p:set>
                                      <p:cBhvr>
                                        <p:cTn id="109" dur="1" fill="hold">
                                          <p:stCondLst>
                                            <p:cond delay="0"/>
                                          </p:stCondLst>
                                        </p:cTn>
                                        <p:tgtEl>
                                          <p:spTgt spid="67"/>
                                        </p:tgtEl>
                                        <p:attrNameLst>
                                          <p:attrName>style.visibility</p:attrName>
                                        </p:attrNameLst>
                                      </p:cBhvr>
                                      <p:to>
                                        <p:strVal val="visible"/>
                                      </p:to>
                                    </p:set>
                                    <p:anim calcmode="lin" valueType="num">
                                      <p:cBhvr additive="base">
                                        <p:cTn id="110" dur="500" fill="hold"/>
                                        <p:tgtEl>
                                          <p:spTgt spid="67"/>
                                        </p:tgtEl>
                                        <p:attrNameLst>
                                          <p:attrName>ppt_x</p:attrName>
                                        </p:attrNameLst>
                                      </p:cBhvr>
                                      <p:tavLst>
                                        <p:tav tm="0">
                                          <p:val>
                                            <p:strVal val="#ppt_x"/>
                                          </p:val>
                                        </p:tav>
                                        <p:tav tm="100000">
                                          <p:val>
                                            <p:strVal val="#ppt_x"/>
                                          </p:val>
                                        </p:tav>
                                      </p:tavLst>
                                    </p:anim>
                                    <p:anim calcmode="lin" valueType="num">
                                      <p:cBhvr additive="base">
                                        <p:cTn id="111" dur="500" fill="hold"/>
                                        <p:tgtEl>
                                          <p:spTgt spid="67"/>
                                        </p:tgtEl>
                                        <p:attrNameLst>
                                          <p:attrName>ppt_y</p:attrName>
                                        </p:attrNameLst>
                                      </p:cBhvr>
                                      <p:tavLst>
                                        <p:tav tm="0">
                                          <p:val>
                                            <p:strVal val="1+#ppt_h/2"/>
                                          </p:val>
                                        </p:tav>
                                        <p:tav tm="100000">
                                          <p:val>
                                            <p:strVal val="#ppt_y"/>
                                          </p:val>
                                        </p:tav>
                                      </p:tavLst>
                                    </p:anim>
                                  </p:childTnLst>
                                </p:cTn>
                              </p:par>
                            </p:childTnLst>
                          </p:cTn>
                        </p:par>
                      </p:childTnLst>
                    </p:cTn>
                  </p:par>
                  <p:par>
                    <p:cTn id="112" fill="hold">
                      <p:stCondLst>
                        <p:cond delay="indefinite"/>
                      </p:stCondLst>
                      <p:childTnLst>
                        <p:par>
                          <p:cTn id="113" fill="hold">
                            <p:stCondLst>
                              <p:cond delay="0"/>
                            </p:stCondLst>
                            <p:childTnLst>
                              <p:par>
                                <p:cTn id="114" presetID="2" presetClass="entr" presetSubtype="4" fill="hold" nodeType="clickEffect">
                                  <p:stCondLst>
                                    <p:cond delay="0"/>
                                  </p:stCondLst>
                                  <p:childTnLst>
                                    <p:set>
                                      <p:cBhvr>
                                        <p:cTn id="115" dur="1" fill="hold">
                                          <p:stCondLst>
                                            <p:cond delay="0"/>
                                          </p:stCondLst>
                                        </p:cTn>
                                        <p:tgtEl>
                                          <p:spTgt spid="61"/>
                                        </p:tgtEl>
                                        <p:attrNameLst>
                                          <p:attrName>style.visibility</p:attrName>
                                        </p:attrNameLst>
                                      </p:cBhvr>
                                      <p:to>
                                        <p:strVal val="visible"/>
                                      </p:to>
                                    </p:set>
                                    <p:anim calcmode="lin" valueType="num">
                                      <p:cBhvr additive="base">
                                        <p:cTn id="116" dur="500" fill="hold"/>
                                        <p:tgtEl>
                                          <p:spTgt spid="61"/>
                                        </p:tgtEl>
                                        <p:attrNameLst>
                                          <p:attrName>ppt_x</p:attrName>
                                        </p:attrNameLst>
                                      </p:cBhvr>
                                      <p:tavLst>
                                        <p:tav tm="0">
                                          <p:val>
                                            <p:strVal val="#ppt_x"/>
                                          </p:val>
                                        </p:tav>
                                        <p:tav tm="100000">
                                          <p:val>
                                            <p:strVal val="#ppt_x"/>
                                          </p:val>
                                        </p:tav>
                                      </p:tavLst>
                                    </p:anim>
                                    <p:anim calcmode="lin" valueType="num">
                                      <p:cBhvr additive="base">
                                        <p:cTn id="117" dur="500" fill="hold"/>
                                        <p:tgtEl>
                                          <p:spTgt spid="61"/>
                                        </p:tgtEl>
                                        <p:attrNameLst>
                                          <p:attrName>ppt_y</p:attrName>
                                        </p:attrNameLst>
                                      </p:cBhvr>
                                      <p:tavLst>
                                        <p:tav tm="0">
                                          <p:val>
                                            <p:strVal val="1+#ppt_h/2"/>
                                          </p:val>
                                        </p:tav>
                                        <p:tav tm="100000">
                                          <p:val>
                                            <p:strVal val="#ppt_y"/>
                                          </p:val>
                                        </p:tav>
                                      </p:tavLst>
                                    </p:anim>
                                  </p:childTnLst>
                                </p:cTn>
                              </p:par>
                            </p:childTnLst>
                          </p:cTn>
                        </p:par>
                        <p:par>
                          <p:cTn id="118" fill="hold">
                            <p:stCondLst>
                              <p:cond delay="500"/>
                            </p:stCondLst>
                            <p:childTnLst>
                              <p:par>
                                <p:cTn id="119" presetID="2" presetClass="entr" presetSubtype="4" fill="hold" nodeType="afterEffect">
                                  <p:stCondLst>
                                    <p:cond delay="0"/>
                                  </p:stCondLst>
                                  <p:childTnLst>
                                    <p:set>
                                      <p:cBhvr>
                                        <p:cTn id="120" dur="1" fill="hold">
                                          <p:stCondLst>
                                            <p:cond delay="0"/>
                                          </p:stCondLst>
                                        </p:cTn>
                                        <p:tgtEl>
                                          <p:spTgt spid="62"/>
                                        </p:tgtEl>
                                        <p:attrNameLst>
                                          <p:attrName>style.visibility</p:attrName>
                                        </p:attrNameLst>
                                      </p:cBhvr>
                                      <p:to>
                                        <p:strVal val="visible"/>
                                      </p:to>
                                    </p:set>
                                    <p:anim calcmode="lin" valueType="num">
                                      <p:cBhvr additive="base">
                                        <p:cTn id="121" dur="500" fill="hold"/>
                                        <p:tgtEl>
                                          <p:spTgt spid="62"/>
                                        </p:tgtEl>
                                        <p:attrNameLst>
                                          <p:attrName>ppt_x</p:attrName>
                                        </p:attrNameLst>
                                      </p:cBhvr>
                                      <p:tavLst>
                                        <p:tav tm="0">
                                          <p:val>
                                            <p:strVal val="#ppt_x"/>
                                          </p:val>
                                        </p:tav>
                                        <p:tav tm="100000">
                                          <p:val>
                                            <p:strVal val="#ppt_x"/>
                                          </p:val>
                                        </p:tav>
                                      </p:tavLst>
                                    </p:anim>
                                    <p:anim calcmode="lin" valueType="num">
                                      <p:cBhvr additive="base">
                                        <p:cTn id="122" dur="500" fill="hold"/>
                                        <p:tgtEl>
                                          <p:spTgt spid="62"/>
                                        </p:tgtEl>
                                        <p:attrNameLst>
                                          <p:attrName>ppt_y</p:attrName>
                                        </p:attrNameLst>
                                      </p:cBhvr>
                                      <p:tavLst>
                                        <p:tav tm="0">
                                          <p:val>
                                            <p:strVal val="1+#ppt_h/2"/>
                                          </p:val>
                                        </p:tav>
                                        <p:tav tm="100000">
                                          <p:val>
                                            <p:strVal val="#ppt_y"/>
                                          </p:val>
                                        </p:tav>
                                      </p:tavLst>
                                    </p:anim>
                                  </p:childTnLst>
                                </p:cTn>
                              </p:par>
                            </p:childTnLst>
                          </p:cTn>
                        </p:par>
                      </p:childTnLst>
                    </p:cTn>
                  </p:par>
                  <p:par>
                    <p:cTn id="123" fill="hold">
                      <p:stCondLst>
                        <p:cond delay="indefinite"/>
                      </p:stCondLst>
                      <p:childTnLst>
                        <p:par>
                          <p:cTn id="124" fill="hold">
                            <p:stCondLst>
                              <p:cond delay="0"/>
                            </p:stCondLst>
                            <p:childTnLst>
                              <p:par>
                                <p:cTn id="125" presetID="2" presetClass="entr" presetSubtype="4" fill="hold" nodeType="clickEffect">
                                  <p:stCondLst>
                                    <p:cond delay="0"/>
                                  </p:stCondLst>
                                  <p:childTnLst>
                                    <p:set>
                                      <p:cBhvr>
                                        <p:cTn id="126" dur="1" fill="hold">
                                          <p:stCondLst>
                                            <p:cond delay="0"/>
                                          </p:stCondLst>
                                        </p:cTn>
                                        <p:tgtEl>
                                          <p:spTgt spid="65"/>
                                        </p:tgtEl>
                                        <p:attrNameLst>
                                          <p:attrName>style.visibility</p:attrName>
                                        </p:attrNameLst>
                                      </p:cBhvr>
                                      <p:to>
                                        <p:strVal val="visible"/>
                                      </p:to>
                                    </p:set>
                                    <p:anim calcmode="lin" valueType="num">
                                      <p:cBhvr additive="base">
                                        <p:cTn id="127" dur="500" fill="hold"/>
                                        <p:tgtEl>
                                          <p:spTgt spid="65"/>
                                        </p:tgtEl>
                                        <p:attrNameLst>
                                          <p:attrName>ppt_x</p:attrName>
                                        </p:attrNameLst>
                                      </p:cBhvr>
                                      <p:tavLst>
                                        <p:tav tm="0">
                                          <p:val>
                                            <p:strVal val="#ppt_x"/>
                                          </p:val>
                                        </p:tav>
                                        <p:tav tm="100000">
                                          <p:val>
                                            <p:strVal val="#ppt_x"/>
                                          </p:val>
                                        </p:tav>
                                      </p:tavLst>
                                    </p:anim>
                                    <p:anim calcmode="lin" valueType="num">
                                      <p:cBhvr additive="base">
                                        <p:cTn id="128" dur="500" fill="hold"/>
                                        <p:tgtEl>
                                          <p:spTgt spid="65"/>
                                        </p:tgtEl>
                                        <p:attrNameLst>
                                          <p:attrName>ppt_y</p:attrName>
                                        </p:attrNameLst>
                                      </p:cBhvr>
                                      <p:tavLst>
                                        <p:tav tm="0">
                                          <p:val>
                                            <p:strVal val="1+#ppt_h/2"/>
                                          </p:val>
                                        </p:tav>
                                        <p:tav tm="100000">
                                          <p:val>
                                            <p:strVal val="#ppt_y"/>
                                          </p:val>
                                        </p:tav>
                                      </p:tavLst>
                                    </p:anim>
                                  </p:childTnLst>
                                </p:cTn>
                              </p:par>
                            </p:childTnLst>
                          </p:cTn>
                        </p:par>
                      </p:childTnLst>
                    </p:cTn>
                  </p:par>
                  <p:par>
                    <p:cTn id="129" fill="hold">
                      <p:stCondLst>
                        <p:cond delay="indefinite"/>
                      </p:stCondLst>
                      <p:childTnLst>
                        <p:par>
                          <p:cTn id="130" fill="hold">
                            <p:stCondLst>
                              <p:cond delay="0"/>
                            </p:stCondLst>
                            <p:childTnLst>
                              <p:par>
                                <p:cTn id="131" presetID="2" presetClass="entr" presetSubtype="4" fill="hold" grpId="0" nodeType="clickEffect">
                                  <p:stCondLst>
                                    <p:cond delay="0"/>
                                  </p:stCondLst>
                                  <p:childTnLst>
                                    <p:set>
                                      <p:cBhvr>
                                        <p:cTn id="132" dur="1" fill="hold">
                                          <p:stCondLst>
                                            <p:cond delay="0"/>
                                          </p:stCondLst>
                                        </p:cTn>
                                        <p:tgtEl>
                                          <p:spTgt spid="17"/>
                                        </p:tgtEl>
                                        <p:attrNameLst>
                                          <p:attrName>style.visibility</p:attrName>
                                        </p:attrNameLst>
                                      </p:cBhvr>
                                      <p:to>
                                        <p:strVal val="visible"/>
                                      </p:to>
                                    </p:set>
                                    <p:anim calcmode="lin" valueType="num">
                                      <p:cBhvr additive="base">
                                        <p:cTn id="133" dur="500" fill="hold"/>
                                        <p:tgtEl>
                                          <p:spTgt spid="17"/>
                                        </p:tgtEl>
                                        <p:attrNameLst>
                                          <p:attrName>ppt_x</p:attrName>
                                        </p:attrNameLst>
                                      </p:cBhvr>
                                      <p:tavLst>
                                        <p:tav tm="0">
                                          <p:val>
                                            <p:strVal val="#ppt_x"/>
                                          </p:val>
                                        </p:tav>
                                        <p:tav tm="100000">
                                          <p:val>
                                            <p:strVal val="#ppt_x"/>
                                          </p:val>
                                        </p:tav>
                                      </p:tavLst>
                                    </p:anim>
                                    <p:anim calcmode="lin" valueType="num">
                                      <p:cBhvr additive="base">
                                        <p:cTn id="13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35" fill="hold">
                      <p:stCondLst>
                        <p:cond delay="indefinite"/>
                      </p:stCondLst>
                      <p:childTnLst>
                        <p:par>
                          <p:cTn id="136" fill="hold">
                            <p:stCondLst>
                              <p:cond delay="0"/>
                            </p:stCondLst>
                            <p:childTnLst>
                              <p:par>
                                <p:cTn id="137" presetID="2" presetClass="entr" presetSubtype="4" fill="hold" grpId="0" nodeType="clickEffect">
                                  <p:stCondLst>
                                    <p:cond delay="0"/>
                                  </p:stCondLst>
                                  <p:childTnLst>
                                    <p:set>
                                      <p:cBhvr>
                                        <p:cTn id="138" dur="1" fill="hold">
                                          <p:stCondLst>
                                            <p:cond delay="0"/>
                                          </p:stCondLst>
                                        </p:cTn>
                                        <p:tgtEl>
                                          <p:spTgt spid="2"/>
                                        </p:tgtEl>
                                        <p:attrNameLst>
                                          <p:attrName>style.visibility</p:attrName>
                                        </p:attrNameLst>
                                      </p:cBhvr>
                                      <p:to>
                                        <p:strVal val="visible"/>
                                      </p:to>
                                    </p:set>
                                    <p:anim calcmode="lin" valueType="num">
                                      <p:cBhvr additive="base">
                                        <p:cTn id="139" dur="500" fill="hold"/>
                                        <p:tgtEl>
                                          <p:spTgt spid="2"/>
                                        </p:tgtEl>
                                        <p:attrNameLst>
                                          <p:attrName>ppt_x</p:attrName>
                                        </p:attrNameLst>
                                      </p:cBhvr>
                                      <p:tavLst>
                                        <p:tav tm="0">
                                          <p:val>
                                            <p:strVal val="#ppt_x"/>
                                          </p:val>
                                        </p:tav>
                                        <p:tav tm="100000">
                                          <p:val>
                                            <p:strVal val="#ppt_x"/>
                                          </p:val>
                                        </p:tav>
                                      </p:tavLst>
                                    </p:anim>
                                    <p:anim calcmode="lin" valueType="num">
                                      <p:cBhvr additive="base">
                                        <p:cTn id="14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7" grpId="0"/>
      <p:bldP spid="27" grpId="0"/>
      <p:bldP spid="40" grpId="0"/>
      <p:bldP spid="67" grpId="0" animBg="1"/>
      <p:bldP spid="2" grpId="0"/>
      <p:bldP spid="2" grpId="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40996"/>
          <p:cNvSpPr/>
          <p:nvPr/>
        </p:nvSpPr>
        <p:spPr>
          <a:xfrm>
            <a:off x="517351" y="2489200"/>
            <a:ext cx="11221028" cy="2243050"/>
          </a:xfrm>
          <a:prstGeom prst="rect">
            <a:avLst/>
          </a:prstGeom>
          <a:noFill/>
          <a:ln>
            <a:noFill/>
            <a:miter lim="800000"/>
          </a:ln>
        </p:spPr>
        <p:txBody>
          <a:bodyPr anchor="t" anchorCtr="0">
            <a:spAutoFit/>
          </a:bodyP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lvl="0">
              <a:lnSpc>
                <a:spcPct val="150000"/>
              </a:lnSpc>
              <a:buFont typeface="Arial" panose="020B0604020202020204" pitchFamily="34" charset="0"/>
            </a:pPr>
            <a:r>
              <a:rPr lang="en-US" altLang="zh-CN" sz="2400" b="0" dirty="0">
                <a:latin typeface="微软雅黑" panose="020B0503020204020204" charset="-122"/>
                <a:ea typeface="微软雅黑" panose="020B0503020204020204" charset="-122"/>
              </a:rPr>
              <a:t>1.</a:t>
            </a:r>
            <a:r>
              <a:rPr lang="zh-CN" altLang="en-US" sz="2400" b="0" dirty="0">
                <a:latin typeface="微软雅黑" panose="020B0503020204020204" charset="-122"/>
                <a:ea typeface="微软雅黑" panose="020B0503020204020204" charset="-122"/>
              </a:rPr>
              <a:t>正常情况下一个精原细胞形成</a:t>
            </a:r>
            <a:r>
              <a:rPr lang="en-US" altLang="zh-CN" sz="2400" b="0" dirty="0">
                <a:solidFill>
                  <a:srgbClr val="FF0000"/>
                </a:solidFill>
                <a:latin typeface="微软雅黑" panose="020B0503020204020204" charset="-122"/>
                <a:ea typeface="微软雅黑" panose="020B0503020204020204" charset="-122"/>
              </a:rPr>
              <a:t>4</a:t>
            </a:r>
            <a:r>
              <a:rPr lang="zh-CN" altLang="en-US" sz="2400" b="0" dirty="0">
                <a:solidFill>
                  <a:srgbClr val="FF0000"/>
                </a:solidFill>
                <a:latin typeface="微软雅黑" panose="020B0503020204020204" charset="-122"/>
                <a:ea typeface="微软雅黑" panose="020B0503020204020204" charset="-122"/>
              </a:rPr>
              <a:t>个精细胞</a:t>
            </a:r>
            <a:r>
              <a:rPr lang="zh-CN" altLang="en-US" sz="2400" b="0" dirty="0">
                <a:latin typeface="微软雅黑" panose="020B0503020204020204" charset="-122"/>
                <a:ea typeface="微软雅黑" panose="020B0503020204020204" charset="-122"/>
              </a:rPr>
              <a:t>，基因型有</a:t>
            </a:r>
            <a:r>
              <a:rPr lang="en-US" altLang="zh-CN" sz="2400" b="0" dirty="0">
                <a:latin typeface="微软雅黑" panose="020B0503020204020204" charset="-122"/>
                <a:ea typeface="微软雅黑" panose="020B0503020204020204" charset="-122"/>
              </a:rPr>
              <a:t>2</a:t>
            </a:r>
            <a:r>
              <a:rPr lang="zh-CN" altLang="en-US" sz="2400" b="0" dirty="0">
                <a:latin typeface="微软雅黑" panose="020B0503020204020204" charset="-122"/>
                <a:ea typeface="微软雅黑" panose="020B0503020204020204" charset="-122"/>
              </a:rPr>
              <a:t>种。而一个卵原细胞形成</a:t>
            </a:r>
            <a:r>
              <a:rPr lang="en-US" altLang="zh-CN" sz="2400" b="0" dirty="0">
                <a:solidFill>
                  <a:srgbClr val="FF0000"/>
                </a:solidFill>
                <a:latin typeface="微软雅黑" panose="020B0503020204020204" charset="-122"/>
                <a:ea typeface="微软雅黑" panose="020B0503020204020204" charset="-122"/>
              </a:rPr>
              <a:t>1</a:t>
            </a:r>
            <a:r>
              <a:rPr lang="zh-CN" altLang="en-US" sz="2400" b="0" dirty="0">
                <a:solidFill>
                  <a:srgbClr val="FF0000"/>
                </a:solidFill>
                <a:latin typeface="微软雅黑" panose="020B0503020204020204" charset="-122"/>
                <a:ea typeface="微软雅黑" panose="020B0503020204020204" charset="-122"/>
              </a:rPr>
              <a:t>个卵细胞和</a:t>
            </a:r>
            <a:r>
              <a:rPr lang="en-US" altLang="zh-CN" sz="2400" b="0" dirty="0">
                <a:solidFill>
                  <a:srgbClr val="FF0000"/>
                </a:solidFill>
                <a:latin typeface="微软雅黑" panose="020B0503020204020204" charset="-122"/>
                <a:ea typeface="微软雅黑" panose="020B0503020204020204" charset="-122"/>
              </a:rPr>
              <a:t>3</a:t>
            </a:r>
            <a:r>
              <a:rPr lang="zh-CN" altLang="en-US" sz="2400" b="0" dirty="0">
                <a:solidFill>
                  <a:srgbClr val="FF0000"/>
                </a:solidFill>
                <a:latin typeface="微软雅黑" panose="020B0503020204020204" charset="-122"/>
                <a:ea typeface="微软雅黑" panose="020B0503020204020204" charset="-122"/>
              </a:rPr>
              <a:t>个极体</a:t>
            </a:r>
            <a:r>
              <a:rPr lang="zh-CN" altLang="en-US" sz="2400" b="0" dirty="0">
                <a:latin typeface="微软雅黑" panose="020B0503020204020204" charset="-122"/>
                <a:ea typeface="微软雅黑" panose="020B0503020204020204" charset="-122"/>
              </a:rPr>
              <a:t>，卵细胞只有</a:t>
            </a:r>
            <a:r>
              <a:rPr lang="en-US" altLang="zh-CN" sz="2400" b="0" dirty="0">
                <a:latin typeface="微软雅黑" panose="020B0503020204020204" charset="-122"/>
                <a:ea typeface="微软雅黑" panose="020B0503020204020204" charset="-122"/>
              </a:rPr>
              <a:t>1</a:t>
            </a:r>
            <a:r>
              <a:rPr lang="zh-CN" altLang="en-US" sz="2400" b="0" dirty="0">
                <a:latin typeface="微软雅黑" panose="020B0503020204020204" charset="-122"/>
                <a:ea typeface="微软雅黑" panose="020B0503020204020204" charset="-122"/>
              </a:rPr>
              <a:t>种基因型。</a:t>
            </a:r>
            <a:endParaRPr lang="zh-CN" altLang="en-US" sz="2400" b="0" dirty="0">
              <a:latin typeface="微软雅黑" panose="020B0503020204020204" charset="-122"/>
              <a:ea typeface="微软雅黑" panose="020B0503020204020204" charset="-122"/>
            </a:endParaRPr>
          </a:p>
          <a:p>
            <a:pPr lvl="0">
              <a:lnSpc>
                <a:spcPct val="150000"/>
              </a:lnSpc>
              <a:buFont typeface="Arial" panose="020B0604020202020204" pitchFamily="34" charset="0"/>
            </a:pPr>
            <a:r>
              <a:rPr lang="en-US" altLang="zh-CN" sz="2400" b="0" dirty="0">
                <a:latin typeface="微软雅黑" panose="020B0503020204020204" charset="-122"/>
                <a:ea typeface="微软雅黑" panose="020B0503020204020204" charset="-122"/>
              </a:rPr>
              <a:t>2.</a:t>
            </a:r>
            <a:r>
              <a:rPr lang="zh-CN" altLang="en-US" sz="2400" b="0" dirty="0">
                <a:solidFill>
                  <a:srgbClr val="FF0000"/>
                </a:solidFill>
                <a:latin typeface="微软雅黑" panose="020B0503020204020204" charset="-122"/>
                <a:ea typeface="微软雅黑" panose="020B0503020204020204" charset="-122"/>
              </a:rPr>
              <a:t>不均等分裂</a:t>
            </a:r>
            <a:r>
              <a:rPr lang="zh-CN" altLang="en-US" sz="2400" b="0" dirty="0">
                <a:latin typeface="微软雅黑" panose="020B0503020204020204" charset="-122"/>
                <a:ea typeface="微软雅黑" panose="020B0503020204020204" charset="-122"/>
              </a:rPr>
              <a:t>现象只发生在卵细胞形成过程中，而极体的分裂是均等的。</a:t>
            </a:r>
            <a:endParaRPr lang="zh-CN" altLang="en-US" sz="2400" b="0" dirty="0">
              <a:latin typeface="微软雅黑" panose="020B0503020204020204" charset="-122"/>
              <a:ea typeface="微软雅黑" panose="020B0503020204020204" charset="-122"/>
            </a:endParaRPr>
          </a:p>
          <a:p>
            <a:pPr lvl="0">
              <a:lnSpc>
                <a:spcPct val="150000"/>
              </a:lnSpc>
              <a:buFont typeface="Arial" panose="020B0604020202020204" pitchFamily="34" charset="0"/>
            </a:pPr>
            <a:r>
              <a:rPr lang="en-US" altLang="zh-CN" sz="2400" b="0" dirty="0">
                <a:latin typeface="微软雅黑" panose="020B0503020204020204" charset="-122"/>
                <a:ea typeface="微软雅黑" panose="020B0503020204020204" charset="-122"/>
              </a:rPr>
              <a:t>3.</a:t>
            </a:r>
            <a:r>
              <a:rPr lang="zh-CN" altLang="en-US" sz="2400" b="0" dirty="0">
                <a:latin typeface="微软雅黑" panose="020B0503020204020204" charset="-122"/>
                <a:ea typeface="微软雅黑" panose="020B0503020204020204" charset="-122"/>
              </a:rPr>
              <a:t>精子的形成需要经过精细胞的</a:t>
            </a:r>
            <a:r>
              <a:rPr lang="zh-CN" altLang="en-US" sz="2400" b="0" dirty="0">
                <a:solidFill>
                  <a:srgbClr val="FF0000"/>
                </a:solidFill>
                <a:latin typeface="微软雅黑" panose="020B0503020204020204" charset="-122"/>
                <a:ea typeface="微软雅黑" panose="020B0503020204020204" charset="-122"/>
              </a:rPr>
              <a:t>变形</a:t>
            </a:r>
            <a:r>
              <a:rPr lang="zh-CN" altLang="en-US" sz="2400" b="0" dirty="0">
                <a:latin typeface="微软雅黑" panose="020B0503020204020204" charset="-122"/>
                <a:ea typeface="微软雅黑" panose="020B0503020204020204" charset="-122"/>
              </a:rPr>
              <a:t>，而卵细胞没有变形现象。</a:t>
            </a:r>
            <a:endParaRPr lang="zh-CN" altLang="en-US" sz="2400" b="0" dirty="0">
              <a:latin typeface="微软雅黑" panose="020B0503020204020204" charset="-122"/>
              <a:ea typeface="微软雅黑" panose="020B0503020204020204" charset="-122"/>
            </a:endParaRPr>
          </a:p>
        </p:txBody>
      </p:sp>
      <p:sp>
        <p:nvSpPr>
          <p:cNvPr id="5" name="思想气泡: 云 5"/>
          <p:cNvSpPr/>
          <p:nvPr/>
        </p:nvSpPr>
        <p:spPr>
          <a:xfrm>
            <a:off x="1219200" y="199410"/>
            <a:ext cx="10213912" cy="1884427"/>
          </a:xfrm>
          <a:prstGeom prst="cloudCallout">
            <a:avLst>
              <a:gd name="adj1" fmla="val -19315"/>
              <a:gd name="adj2" fmla="val 60142"/>
            </a:avLst>
          </a:prstGeom>
        </p:spPr>
        <p:style>
          <a:lnRef idx="2">
            <a:schemeClr val="accent6"/>
          </a:lnRef>
          <a:fillRef idx="1">
            <a:schemeClr val="lt1"/>
          </a:fillRef>
          <a:effectRef idx="0">
            <a:schemeClr val="accent6"/>
          </a:effectRef>
          <a:fontRef idx="minor">
            <a:schemeClr val="dk1"/>
          </a:fontRef>
        </p:style>
        <p:txBody>
          <a:bodyPr anchor="ctr"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algn="ctr" eaLnBrk="0" hangingPunct="0"/>
            <a:endParaRPr lang="zh-CN" altLang="en-US" sz="2800" dirty="0">
              <a:solidFill>
                <a:srgbClr val="FF0066"/>
              </a:solidFill>
              <a:latin typeface="Arial" panose="020B0604020202020204" pitchFamily="34" charset="0"/>
              <a:ea typeface="微软雅黑" panose="020B0503020204020204" charset="-122"/>
            </a:endParaRPr>
          </a:p>
          <a:p>
            <a:pPr algn="ctr" eaLnBrk="0" hangingPunct="0"/>
            <a:r>
              <a:rPr lang="zh-CN" altLang="en-US" sz="2800" dirty="0">
                <a:solidFill>
                  <a:srgbClr val="FF0066"/>
                </a:solidFill>
                <a:latin typeface="Arial" panose="020B0604020202020204" pitchFamily="34" charset="0"/>
                <a:ea typeface="微软雅黑" panose="020B0503020204020204" charset="-122"/>
              </a:rPr>
              <a:t>思考：</a:t>
            </a:r>
            <a:r>
              <a:rPr lang="zh-CN" altLang="en-US" sz="2800" dirty="0">
                <a:solidFill>
                  <a:srgbClr val="0000FF"/>
                </a:solidFill>
                <a:latin typeface="Arial" panose="020B0604020202020204" pitchFamily="34" charset="0"/>
                <a:ea typeface="微软雅黑" panose="020B0503020204020204" charset="-122"/>
              </a:rPr>
              <a:t>精子与卵细胞形成的区别是什么？</a:t>
            </a:r>
            <a:endParaRPr lang="zh-CN" altLang="en-US" sz="2800" dirty="0">
              <a:solidFill>
                <a:srgbClr val="0000FF"/>
              </a:solidFill>
              <a:latin typeface="Arial" panose="020B0604020202020204" pitchFamily="34" charset="0"/>
              <a:ea typeface="微软雅黑" panose="020B0503020204020204" charset="-122"/>
            </a:endParaRPr>
          </a:p>
          <a:p>
            <a:pPr algn="ctr" eaLnBrk="0" hangingPunct="0"/>
            <a:endParaRPr lang="zh-CN" altLang="en-US" sz="2800" dirty="0">
              <a:solidFill>
                <a:srgbClr val="FF0066"/>
              </a:solidFill>
              <a:latin typeface="Arial" panose="020B0604020202020204" pitchFamily="34" charset="0"/>
              <a:ea typeface="微软雅黑" panose="020B0503020204020204" charset="-122"/>
            </a:endParaRPr>
          </a:p>
        </p:txBody>
      </p:sp>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2"/>
          <p:cNvGraphicFramePr>
            <a:graphicFrameLocks noGrp="1"/>
          </p:cNvGraphicFramePr>
          <p:nvPr>
            <p:custDataLst>
              <p:tags r:id="rId1"/>
            </p:custDataLst>
          </p:nvPr>
        </p:nvGraphicFramePr>
        <p:xfrm>
          <a:off x="1489762" y="365760"/>
          <a:ext cx="9569061" cy="6126480"/>
        </p:xfrm>
        <a:graphic>
          <a:graphicData uri="http://schemas.openxmlformats.org/drawingml/2006/table">
            <a:tbl>
              <a:tblPr firstRow="1" bandRow="1">
                <a:tableStyleId>{ED083AE6-46FA-4A59-8FB0-9F97EB10719F}</a:tableStyleId>
              </a:tblPr>
              <a:tblGrid>
                <a:gridCol w="1022220"/>
                <a:gridCol w="1687114"/>
                <a:gridCol w="3264331"/>
                <a:gridCol w="3595396"/>
              </a:tblGrid>
              <a:tr h="370840">
                <a:tc gridSpan="4">
                  <a:txBody>
                    <a:bodyPr/>
                    <a:lstStyle/>
                    <a:p>
                      <a:pPr algn="ctr"/>
                      <a:r>
                        <a:rPr lang="zh-CN" altLang="en-US" sz="2400" dirty="0"/>
                        <a:t>精子与卵细胞形成过程的区别</a:t>
                      </a:r>
                      <a:endParaRPr lang="zh-CN" altLang="en-US" sz="2400" dirty="0"/>
                    </a:p>
                  </a:txBody>
                  <a:tcPr anchor="ctr"/>
                </a:tc>
                <a:tc hMerge="1">
                  <a:tcPr/>
                </a:tc>
                <a:tc hMerge="1">
                  <a:tcPr/>
                </a:tc>
                <a:tc hMerge="1">
                  <a:tcPr anchor="ctr"/>
                </a:tc>
              </a:tr>
              <a:tr h="370840">
                <a:tc gridSpan="2">
                  <a:txBody>
                    <a:bodyPr/>
                    <a:lstStyle/>
                    <a:p>
                      <a:pPr algn="ctr"/>
                      <a:r>
                        <a:rPr lang="zh-CN" altLang="en-US" sz="2400" dirty="0"/>
                        <a:t>比较项目</a:t>
                      </a:r>
                      <a:endParaRPr lang="zh-CN" altLang="en-US" sz="2400" dirty="0"/>
                    </a:p>
                  </a:txBody>
                  <a:tcPr anchor="ctr"/>
                </a:tc>
                <a:tc hMerge="1">
                  <a:tcPr/>
                </a:tc>
                <a:tc>
                  <a:txBody>
                    <a:bodyPr/>
                    <a:lstStyle/>
                    <a:p>
                      <a:pPr algn="ctr"/>
                      <a:r>
                        <a:rPr lang="zh-CN" altLang="en-US" sz="2400" dirty="0">
                          <a:solidFill>
                            <a:srgbClr val="0070C0"/>
                          </a:solidFill>
                        </a:rPr>
                        <a:t>精子</a:t>
                      </a:r>
                      <a:endParaRPr lang="zh-CN" altLang="en-US" sz="2400" dirty="0">
                        <a:solidFill>
                          <a:srgbClr val="0070C0"/>
                        </a:solidFill>
                      </a:endParaRPr>
                    </a:p>
                  </a:txBody>
                  <a:tcPr anchor="ctr"/>
                </a:tc>
                <a:tc>
                  <a:txBody>
                    <a:bodyPr/>
                    <a:lstStyle/>
                    <a:p>
                      <a:pPr algn="ctr"/>
                      <a:r>
                        <a:rPr lang="zh-CN" altLang="en-US" sz="2400">
                          <a:solidFill>
                            <a:srgbClr val="FF0000"/>
                          </a:solidFill>
                        </a:rPr>
                        <a:t>卵细胞</a:t>
                      </a:r>
                      <a:endParaRPr lang="zh-CN" altLang="en-US" sz="2400" dirty="0">
                        <a:solidFill>
                          <a:srgbClr val="FF0000"/>
                        </a:solidFill>
                      </a:endParaRPr>
                    </a:p>
                  </a:txBody>
                  <a:tcPr anchor="ctr"/>
                </a:tc>
              </a:tr>
              <a:tr h="370840">
                <a:tc gridSpan="2">
                  <a:txBody>
                    <a:bodyPr/>
                    <a:lstStyle/>
                    <a:p>
                      <a:pPr algn="ctr"/>
                      <a:r>
                        <a:rPr lang="zh-CN" altLang="en-US" sz="2400" dirty="0"/>
                        <a:t>场所</a:t>
                      </a:r>
                      <a:endParaRPr lang="zh-CN" altLang="en-US" sz="2400" dirty="0"/>
                    </a:p>
                  </a:txBody>
                  <a:tcPr anchor="ctr"/>
                </a:tc>
                <a:tc hMerge="1">
                  <a:tcPr/>
                </a:tc>
                <a:tc>
                  <a:txBody>
                    <a:bodyPr/>
                    <a:lstStyle/>
                    <a:p>
                      <a:pPr algn="ctr"/>
                      <a:endParaRPr lang="zh-CN" altLang="en-US" sz="2400" dirty="0"/>
                    </a:p>
                  </a:txBody>
                  <a:tcPr anchor="ctr"/>
                </a:tc>
                <a:tc>
                  <a:txBody>
                    <a:bodyPr/>
                    <a:lstStyle/>
                    <a:p>
                      <a:pPr algn="ctr"/>
                      <a:endParaRPr lang="zh-CN" altLang="en-US" sz="2400" dirty="0"/>
                    </a:p>
                  </a:txBody>
                  <a:tcPr anchor="ctr"/>
                </a:tc>
              </a:tr>
              <a:tr h="370840">
                <a:tc gridSpan="2">
                  <a:txBody>
                    <a:bodyPr/>
                    <a:lstStyle/>
                    <a:p>
                      <a:pPr algn="ctr"/>
                      <a:r>
                        <a:rPr lang="zh-CN" altLang="en-US" sz="2400" dirty="0"/>
                        <a:t>原始生殖细胞</a:t>
                      </a:r>
                      <a:endParaRPr lang="zh-CN" altLang="en-US" sz="2400" dirty="0"/>
                    </a:p>
                  </a:txBody>
                  <a:tcPr anchor="ctr"/>
                </a:tc>
                <a:tc hMerge="1">
                  <a:tcPr/>
                </a:tc>
                <a:tc>
                  <a:txBody>
                    <a:bodyPr/>
                    <a:lstStyle/>
                    <a:p>
                      <a:pPr algn="ctr"/>
                      <a:endParaRPr lang="zh-CN" altLang="en-US" sz="2400" dirty="0"/>
                    </a:p>
                  </a:txBody>
                  <a:tcPr anchor="ctr"/>
                </a:tc>
                <a:tc>
                  <a:txBody>
                    <a:bodyPr/>
                    <a:lstStyle/>
                    <a:p>
                      <a:pPr algn="ctr"/>
                      <a:endParaRPr lang="zh-CN" altLang="en-US" sz="2400" dirty="0"/>
                    </a:p>
                  </a:txBody>
                  <a:tcPr anchor="ctr"/>
                </a:tc>
              </a:tr>
              <a:tr h="741680">
                <a:tc>
                  <a:txBody>
                    <a:bodyPr/>
                    <a:lstStyle/>
                    <a:p>
                      <a:pPr algn="ctr"/>
                      <a:r>
                        <a:rPr lang="zh-CN" altLang="en-US" sz="2400" dirty="0"/>
                        <a:t>过程</a:t>
                      </a:r>
                      <a:endParaRPr lang="zh-CN" altLang="en-US" sz="2400" dirty="0"/>
                    </a:p>
                  </a:txBody>
                  <a:tcPr anchor="ctr"/>
                </a:tc>
                <a:tc>
                  <a:txBody>
                    <a:bodyPr/>
                    <a:lstStyle/>
                    <a:p>
                      <a:pPr algn="ctr"/>
                      <a:endParaRPr lang="zh-CN" altLang="en-US" sz="2400" dirty="0"/>
                    </a:p>
                  </a:txBody>
                  <a:tcPr anchor="ctr"/>
                </a:tc>
                <a:tc gridSpan="2">
                  <a:txBody>
                    <a:bodyPr/>
                    <a:lstStyle/>
                    <a:p>
                      <a:pPr algn="ctr"/>
                      <a:endParaRPr lang="en-US" altLang="zh-CN" sz="2400" dirty="0"/>
                    </a:p>
                    <a:p>
                      <a:pPr algn="ctr"/>
                      <a:endParaRPr lang="en-US" altLang="zh-CN" sz="2400" dirty="0"/>
                    </a:p>
                    <a:p>
                      <a:pPr algn="ctr"/>
                      <a:endParaRPr lang="en-US" altLang="zh-CN" sz="2400" dirty="0"/>
                    </a:p>
                    <a:p>
                      <a:pPr algn="ctr"/>
                      <a:endParaRPr lang="en-US" altLang="zh-CN" sz="2400" dirty="0"/>
                    </a:p>
                    <a:p>
                      <a:pPr algn="ctr"/>
                      <a:endParaRPr lang="en-US" altLang="zh-CN" sz="2400" dirty="0"/>
                    </a:p>
                    <a:p>
                      <a:pPr algn="ctr"/>
                      <a:endParaRPr lang="en-US" altLang="zh-CN" sz="2400" dirty="0"/>
                    </a:p>
                    <a:p>
                      <a:pPr algn="ctr"/>
                      <a:endParaRPr lang="en-US" altLang="zh-CN" sz="2400" dirty="0"/>
                    </a:p>
                    <a:p>
                      <a:pPr algn="ctr"/>
                      <a:endParaRPr lang="en-US" altLang="zh-CN" sz="2400" dirty="0"/>
                    </a:p>
                    <a:p>
                      <a:pPr algn="ctr"/>
                      <a:endParaRPr lang="zh-CN" altLang="en-US" sz="2400" dirty="0"/>
                    </a:p>
                  </a:txBody>
                  <a:tcPr anchor="ctr"/>
                </a:tc>
                <a:tc hMerge="1">
                  <a:tcPr anchor="ctr"/>
                </a:tc>
              </a:tr>
              <a:tr h="370840">
                <a:tc gridSpan="2">
                  <a:txBody>
                    <a:bodyPr/>
                    <a:lstStyle/>
                    <a:p>
                      <a:pPr algn="ctr"/>
                      <a:r>
                        <a:rPr lang="zh-CN" altLang="en-US" sz="2400" dirty="0"/>
                        <a:t>细胞质分裂方式</a:t>
                      </a:r>
                      <a:endParaRPr lang="zh-CN" altLang="en-US" sz="2400" dirty="0"/>
                    </a:p>
                  </a:txBody>
                  <a:tcPr anchor="ctr"/>
                </a:tc>
                <a:tc hMerge="1">
                  <a:tcPr/>
                </a:tc>
                <a:tc>
                  <a:txBody>
                    <a:bodyPr/>
                    <a:lstStyle/>
                    <a:p>
                      <a:pPr algn="ctr"/>
                      <a:endParaRPr lang="zh-CN" altLang="en-US" sz="2400" dirty="0"/>
                    </a:p>
                  </a:txBody>
                  <a:tcPr anchor="ctr"/>
                </a:tc>
                <a:tc>
                  <a:txBody>
                    <a:bodyPr/>
                    <a:lstStyle/>
                    <a:p>
                      <a:pPr algn="ctr"/>
                      <a:endParaRPr lang="en-US" altLang="zh-CN" sz="2400" dirty="0"/>
                    </a:p>
                  </a:txBody>
                  <a:tcPr anchor="ctr"/>
                </a:tc>
              </a:tr>
              <a:tr h="370840">
                <a:tc gridSpan="2">
                  <a:txBody>
                    <a:bodyPr/>
                    <a:lstStyle/>
                    <a:p>
                      <a:pPr algn="ctr"/>
                      <a:r>
                        <a:rPr lang="zh-CN" altLang="en-US" sz="2400" dirty="0"/>
                        <a:t>是否变形</a:t>
                      </a:r>
                      <a:endParaRPr lang="zh-CN" altLang="en-US" sz="2400" dirty="0"/>
                    </a:p>
                  </a:txBody>
                  <a:tcPr anchor="ctr"/>
                </a:tc>
                <a:tc hMerge="1">
                  <a:tcPr/>
                </a:tc>
                <a:tc>
                  <a:txBody>
                    <a:bodyPr/>
                    <a:lstStyle/>
                    <a:p>
                      <a:pPr algn="ctr"/>
                      <a:r>
                        <a:rPr lang="zh-CN" altLang="en-US" sz="2400" dirty="0"/>
                        <a:t>变形</a:t>
                      </a:r>
                      <a:endParaRPr lang="zh-CN" altLang="en-US" sz="2400" dirty="0"/>
                    </a:p>
                  </a:txBody>
                  <a:tcPr anchor="ctr"/>
                </a:tc>
                <a:tc>
                  <a:txBody>
                    <a:bodyPr/>
                    <a:lstStyle/>
                    <a:p>
                      <a:pPr algn="ctr"/>
                      <a:r>
                        <a:rPr lang="zh-CN" altLang="en-US" sz="2400" dirty="0"/>
                        <a:t>不变形</a:t>
                      </a:r>
                      <a:endParaRPr lang="en-US" altLang="zh-CN" sz="2400" dirty="0"/>
                    </a:p>
                  </a:txBody>
                  <a:tcPr anchor="ctr"/>
                </a:tc>
              </a:tr>
            </a:tbl>
          </a:graphicData>
        </a:graphic>
      </p:graphicFrame>
      <p:sp>
        <p:nvSpPr>
          <p:cNvPr id="3" name="文本框 2"/>
          <p:cNvSpPr txBox="1"/>
          <p:nvPr/>
        </p:nvSpPr>
        <p:spPr>
          <a:xfrm>
            <a:off x="5241443" y="1280092"/>
            <a:ext cx="1088571" cy="461665"/>
          </a:xfrm>
          <a:prstGeom prst="rect">
            <a:avLst/>
          </a:prstGeom>
          <a:noFill/>
        </p:spPr>
        <p:txBody>
          <a:bodyPr wrap="square" rtlCol="0">
            <a:spAutoFit/>
          </a:bodyPr>
          <a:lstStyle/>
          <a:p>
            <a:pPr algn="ctr"/>
            <a:r>
              <a:rPr lang="zh-CN" altLang="en-US" sz="2400" dirty="0">
                <a:solidFill>
                  <a:srgbClr val="0070C0"/>
                </a:solidFill>
              </a:rPr>
              <a:t>睾丸</a:t>
            </a:r>
            <a:endParaRPr lang="zh-CN" altLang="en-US" sz="2400" dirty="0">
              <a:solidFill>
                <a:srgbClr val="0070C0"/>
              </a:solidFill>
            </a:endParaRPr>
          </a:p>
        </p:txBody>
      </p:sp>
      <p:sp>
        <p:nvSpPr>
          <p:cNvPr id="4" name="文本框 3"/>
          <p:cNvSpPr txBox="1"/>
          <p:nvPr/>
        </p:nvSpPr>
        <p:spPr>
          <a:xfrm>
            <a:off x="8669507" y="1266735"/>
            <a:ext cx="1088571" cy="461665"/>
          </a:xfrm>
          <a:prstGeom prst="rect">
            <a:avLst/>
          </a:prstGeom>
          <a:noFill/>
        </p:spPr>
        <p:txBody>
          <a:bodyPr wrap="square" rtlCol="0">
            <a:spAutoFit/>
          </a:bodyPr>
          <a:lstStyle/>
          <a:p>
            <a:pPr algn="ctr"/>
            <a:r>
              <a:rPr lang="zh-CN" altLang="en-US" sz="2400" dirty="0">
                <a:solidFill>
                  <a:srgbClr val="FF0000"/>
                </a:solidFill>
              </a:rPr>
              <a:t>卵巢</a:t>
            </a:r>
            <a:endParaRPr lang="zh-CN" altLang="en-US" sz="2400" dirty="0">
              <a:solidFill>
                <a:srgbClr val="FF0000"/>
              </a:solidFill>
            </a:endParaRPr>
          </a:p>
        </p:txBody>
      </p:sp>
      <p:sp>
        <p:nvSpPr>
          <p:cNvPr id="6" name="文本框 5"/>
          <p:cNvSpPr txBox="1"/>
          <p:nvPr/>
        </p:nvSpPr>
        <p:spPr>
          <a:xfrm>
            <a:off x="5028393" y="1749479"/>
            <a:ext cx="1514670" cy="461665"/>
          </a:xfrm>
          <a:prstGeom prst="rect">
            <a:avLst/>
          </a:prstGeom>
          <a:noFill/>
        </p:spPr>
        <p:txBody>
          <a:bodyPr wrap="square" rtlCol="0">
            <a:spAutoFit/>
          </a:bodyPr>
          <a:lstStyle/>
          <a:p>
            <a:pPr algn="ctr"/>
            <a:r>
              <a:rPr lang="zh-CN" altLang="en-US" sz="2400" dirty="0">
                <a:solidFill>
                  <a:srgbClr val="0070C0"/>
                </a:solidFill>
              </a:rPr>
              <a:t>精原细胞</a:t>
            </a:r>
            <a:endParaRPr lang="zh-CN" altLang="en-US" sz="2400" dirty="0">
              <a:solidFill>
                <a:srgbClr val="0070C0"/>
              </a:solidFill>
            </a:endParaRPr>
          </a:p>
        </p:txBody>
      </p:sp>
      <p:sp>
        <p:nvSpPr>
          <p:cNvPr id="7" name="文本框 6"/>
          <p:cNvSpPr txBox="1"/>
          <p:nvPr/>
        </p:nvSpPr>
        <p:spPr>
          <a:xfrm>
            <a:off x="8469500" y="1713103"/>
            <a:ext cx="1514670" cy="461665"/>
          </a:xfrm>
          <a:prstGeom prst="rect">
            <a:avLst/>
          </a:prstGeom>
          <a:noFill/>
        </p:spPr>
        <p:txBody>
          <a:bodyPr wrap="square" rtlCol="0">
            <a:spAutoFit/>
          </a:bodyPr>
          <a:lstStyle/>
          <a:p>
            <a:pPr algn="ctr"/>
            <a:r>
              <a:rPr lang="zh-CN" altLang="en-US" sz="2400" dirty="0">
                <a:solidFill>
                  <a:srgbClr val="FF0000"/>
                </a:solidFill>
              </a:rPr>
              <a:t>卵原细胞</a:t>
            </a:r>
            <a:endParaRPr lang="zh-CN" altLang="en-US" sz="2400" dirty="0">
              <a:solidFill>
                <a:srgbClr val="FF0000"/>
              </a:solidFill>
            </a:endParaRPr>
          </a:p>
        </p:txBody>
      </p:sp>
      <p:sp>
        <p:nvSpPr>
          <p:cNvPr id="8" name="文本框 7"/>
          <p:cNvSpPr txBox="1"/>
          <p:nvPr/>
        </p:nvSpPr>
        <p:spPr>
          <a:xfrm>
            <a:off x="5105524" y="5584157"/>
            <a:ext cx="1514670" cy="461665"/>
          </a:xfrm>
          <a:prstGeom prst="rect">
            <a:avLst/>
          </a:prstGeom>
          <a:noFill/>
        </p:spPr>
        <p:txBody>
          <a:bodyPr wrap="square" rtlCol="0">
            <a:spAutoFit/>
          </a:bodyPr>
          <a:lstStyle/>
          <a:p>
            <a:pPr algn="ctr"/>
            <a:r>
              <a:rPr lang="zh-CN" altLang="en-US" sz="2400" dirty="0">
                <a:solidFill>
                  <a:srgbClr val="0070C0"/>
                </a:solidFill>
              </a:rPr>
              <a:t>均等分裂</a:t>
            </a:r>
            <a:endParaRPr lang="zh-CN" altLang="en-US" sz="2400" dirty="0">
              <a:solidFill>
                <a:srgbClr val="0070C0"/>
              </a:solidFill>
            </a:endParaRPr>
          </a:p>
        </p:txBody>
      </p:sp>
      <p:sp>
        <p:nvSpPr>
          <p:cNvPr id="9" name="文本框 8"/>
          <p:cNvSpPr txBox="1"/>
          <p:nvPr/>
        </p:nvSpPr>
        <p:spPr>
          <a:xfrm>
            <a:off x="7476490" y="5608955"/>
            <a:ext cx="3582035" cy="398780"/>
          </a:xfrm>
          <a:prstGeom prst="rect">
            <a:avLst/>
          </a:prstGeom>
          <a:noFill/>
        </p:spPr>
        <p:txBody>
          <a:bodyPr wrap="square" rtlCol="0">
            <a:spAutoFit/>
          </a:bodyPr>
          <a:lstStyle/>
          <a:p>
            <a:pPr algn="ctr"/>
            <a:r>
              <a:rPr lang="en-US" altLang="zh-CN" sz="2000" b="1" dirty="0">
                <a:solidFill>
                  <a:srgbClr val="FF0000"/>
                </a:solidFill>
              </a:rPr>
              <a:t>2</a:t>
            </a:r>
            <a:r>
              <a:rPr lang="zh-CN" altLang="en-US" sz="2000" b="1" dirty="0">
                <a:solidFill>
                  <a:srgbClr val="FF0000"/>
                </a:solidFill>
              </a:rPr>
              <a:t>次不均等分裂、</a:t>
            </a:r>
            <a:r>
              <a:rPr lang="en-US" altLang="zh-CN" sz="2000" b="1" dirty="0">
                <a:solidFill>
                  <a:srgbClr val="FF0000"/>
                </a:solidFill>
              </a:rPr>
              <a:t>1</a:t>
            </a:r>
            <a:r>
              <a:rPr lang="zh-CN" altLang="en-US" sz="2000" b="1" dirty="0">
                <a:solidFill>
                  <a:srgbClr val="FF0000"/>
                </a:solidFill>
              </a:rPr>
              <a:t>次均等分裂</a:t>
            </a:r>
            <a:endParaRPr lang="zh-CN" altLang="en-US" sz="2000" b="1" dirty="0">
              <a:solidFill>
                <a:srgbClr val="FF0000"/>
              </a:solidFill>
            </a:endParaRPr>
          </a:p>
        </p:txBody>
      </p:sp>
      <p:sp>
        <p:nvSpPr>
          <p:cNvPr id="10" name="文本框 9"/>
          <p:cNvSpPr txBox="1"/>
          <p:nvPr/>
        </p:nvSpPr>
        <p:spPr>
          <a:xfrm>
            <a:off x="2689265" y="2562807"/>
            <a:ext cx="1505338" cy="369332"/>
          </a:xfrm>
          <a:prstGeom prst="rect">
            <a:avLst/>
          </a:prstGeom>
          <a:noFill/>
        </p:spPr>
        <p:txBody>
          <a:bodyPr wrap="square" rtlCol="0">
            <a:spAutoFit/>
          </a:bodyPr>
          <a:lstStyle/>
          <a:p>
            <a:r>
              <a:rPr lang="zh-CN" altLang="en-US" dirty="0"/>
              <a:t>减数前间期</a:t>
            </a:r>
            <a:endParaRPr lang="zh-CN" altLang="en-US" dirty="0"/>
          </a:p>
        </p:txBody>
      </p:sp>
      <p:cxnSp>
        <p:nvCxnSpPr>
          <p:cNvPr id="12" name="直接箭头连接符 11"/>
          <p:cNvCxnSpPr/>
          <p:nvPr/>
        </p:nvCxnSpPr>
        <p:spPr>
          <a:xfrm>
            <a:off x="3348627" y="2867608"/>
            <a:ext cx="0" cy="404326"/>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3" name="文本框 12"/>
          <p:cNvSpPr txBox="1"/>
          <p:nvPr/>
        </p:nvSpPr>
        <p:spPr>
          <a:xfrm>
            <a:off x="2745249" y="3286703"/>
            <a:ext cx="1343606" cy="369332"/>
          </a:xfrm>
          <a:prstGeom prst="rect">
            <a:avLst/>
          </a:prstGeom>
          <a:noFill/>
        </p:spPr>
        <p:txBody>
          <a:bodyPr wrap="square" rtlCol="0">
            <a:spAutoFit/>
          </a:bodyPr>
          <a:lstStyle/>
          <a:p>
            <a:r>
              <a:rPr lang="zh-CN" altLang="en-US" dirty="0"/>
              <a:t>减数分裂</a:t>
            </a:r>
            <a:r>
              <a:rPr lang="en-US" altLang="zh-CN" dirty="0"/>
              <a:t>Ⅰ</a:t>
            </a:r>
            <a:endParaRPr lang="zh-CN" altLang="en-US" dirty="0"/>
          </a:p>
        </p:txBody>
      </p:sp>
      <p:cxnSp>
        <p:nvCxnSpPr>
          <p:cNvPr id="14" name="直接箭头连接符 13"/>
          <p:cNvCxnSpPr/>
          <p:nvPr/>
        </p:nvCxnSpPr>
        <p:spPr>
          <a:xfrm>
            <a:off x="3348627" y="3604726"/>
            <a:ext cx="0" cy="404326"/>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5" name="文本框 14"/>
          <p:cNvSpPr txBox="1"/>
          <p:nvPr/>
        </p:nvSpPr>
        <p:spPr>
          <a:xfrm>
            <a:off x="2745249" y="3974058"/>
            <a:ext cx="1343606" cy="369332"/>
          </a:xfrm>
          <a:prstGeom prst="rect">
            <a:avLst/>
          </a:prstGeom>
          <a:noFill/>
        </p:spPr>
        <p:txBody>
          <a:bodyPr wrap="square" rtlCol="0">
            <a:spAutoFit/>
          </a:bodyPr>
          <a:lstStyle/>
          <a:p>
            <a:r>
              <a:rPr lang="zh-CN" altLang="en-US" dirty="0"/>
              <a:t>减数分裂</a:t>
            </a:r>
            <a:r>
              <a:rPr lang="en-US" altLang="zh-CN" dirty="0"/>
              <a:t>Ⅱ</a:t>
            </a:r>
            <a:endParaRPr lang="zh-CN" altLang="en-US" dirty="0"/>
          </a:p>
        </p:txBody>
      </p:sp>
      <p:cxnSp>
        <p:nvCxnSpPr>
          <p:cNvPr id="16" name="直接箭头连接符 15"/>
          <p:cNvCxnSpPr/>
          <p:nvPr/>
        </p:nvCxnSpPr>
        <p:spPr>
          <a:xfrm>
            <a:off x="3348627" y="4273420"/>
            <a:ext cx="0" cy="404326"/>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7" name="文本框 16"/>
          <p:cNvSpPr txBox="1"/>
          <p:nvPr/>
        </p:nvSpPr>
        <p:spPr>
          <a:xfrm>
            <a:off x="2776350" y="4633500"/>
            <a:ext cx="1144554" cy="369332"/>
          </a:xfrm>
          <a:prstGeom prst="rect">
            <a:avLst/>
          </a:prstGeom>
          <a:noFill/>
        </p:spPr>
        <p:txBody>
          <a:bodyPr wrap="square" rtlCol="0">
            <a:spAutoFit/>
          </a:bodyPr>
          <a:lstStyle/>
          <a:p>
            <a:r>
              <a:rPr lang="zh-CN" altLang="en-US" dirty="0"/>
              <a:t>生殖细胞</a:t>
            </a:r>
            <a:endParaRPr lang="zh-CN" altLang="en-US" dirty="0"/>
          </a:p>
        </p:txBody>
      </p:sp>
      <p:cxnSp>
        <p:nvCxnSpPr>
          <p:cNvPr id="27" name="连接符: 肘形 26"/>
          <p:cNvCxnSpPr/>
          <p:nvPr/>
        </p:nvCxnSpPr>
        <p:spPr>
          <a:xfrm rot="16200000" flipH="1">
            <a:off x="4799109" y="4959486"/>
            <a:ext cx="310560" cy="496463"/>
          </a:xfrm>
          <a:prstGeom prst="bentConnector2">
            <a:avLst/>
          </a:prstGeom>
          <a:ln>
            <a:tailEnd type="triangle"/>
          </a:ln>
        </p:spPr>
        <p:style>
          <a:lnRef idx="3">
            <a:schemeClr val="dk1"/>
          </a:lnRef>
          <a:fillRef idx="0">
            <a:schemeClr val="dk1"/>
          </a:fillRef>
          <a:effectRef idx="2">
            <a:schemeClr val="dk1"/>
          </a:effectRef>
          <a:fontRef idx="minor">
            <a:schemeClr val="tx1"/>
          </a:fontRef>
        </p:style>
      </p:cxnSp>
      <p:sp>
        <p:nvSpPr>
          <p:cNvPr id="18" name="文本框 17"/>
          <p:cNvSpPr txBox="1"/>
          <p:nvPr/>
        </p:nvSpPr>
        <p:spPr>
          <a:xfrm>
            <a:off x="4215338" y="2203515"/>
            <a:ext cx="1505338" cy="369332"/>
          </a:xfrm>
          <a:prstGeom prst="rect">
            <a:avLst/>
          </a:prstGeom>
          <a:noFill/>
        </p:spPr>
        <p:txBody>
          <a:bodyPr wrap="square" rtlCol="0">
            <a:spAutoFit/>
          </a:bodyPr>
          <a:lstStyle/>
          <a:p>
            <a:r>
              <a:rPr lang="en-US" altLang="zh-CN" dirty="0"/>
              <a:t>1</a:t>
            </a:r>
            <a:r>
              <a:rPr lang="zh-CN" altLang="en-US" dirty="0"/>
              <a:t>个精原细胞</a:t>
            </a:r>
            <a:endParaRPr lang="zh-CN" altLang="en-US" dirty="0"/>
          </a:p>
        </p:txBody>
      </p:sp>
      <p:cxnSp>
        <p:nvCxnSpPr>
          <p:cNvPr id="19" name="直接箭头连接符 18"/>
          <p:cNvCxnSpPr/>
          <p:nvPr/>
        </p:nvCxnSpPr>
        <p:spPr>
          <a:xfrm>
            <a:off x="4940016" y="2511806"/>
            <a:ext cx="0" cy="404326"/>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20" name="文本框 19"/>
          <p:cNvSpPr txBox="1"/>
          <p:nvPr/>
        </p:nvSpPr>
        <p:spPr>
          <a:xfrm>
            <a:off x="4187346" y="2853548"/>
            <a:ext cx="2108195" cy="369332"/>
          </a:xfrm>
          <a:prstGeom prst="rect">
            <a:avLst/>
          </a:prstGeom>
          <a:noFill/>
        </p:spPr>
        <p:txBody>
          <a:bodyPr wrap="square" rtlCol="0">
            <a:spAutoFit/>
          </a:bodyPr>
          <a:lstStyle/>
          <a:p>
            <a:r>
              <a:rPr lang="en-US" altLang="zh-CN" dirty="0"/>
              <a:t>1</a:t>
            </a:r>
            <a:r>
              <a:rPr lang="zh-CN" altLang="en-US" dirty="0"/>
              <a:t>个初级精母细胞</a:t>
            </a:r>
            <a:endParaRPr lang="zh-CN" altLang="en-US" dirty="0"/>
          </a:p>
        </p:txBody>
      </p:sp>
      <p:cxnSp>
        <p:nvCxnSpPr>
          <p:cNvPr id="21" name="直接箭头连接符 20"/>
          <p:cNvCxnSpPr/>
          <p:nvPr/>
        </p:nvCxnSpPr>
        <p:spPr>
          <a:xfrm>
            <a:off x="4940016" y="3200400"/>
            <a:ext cx="0" cy="637591"/>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23" name="文本框 22"/>
          <p:cNvSpPr txBox="1"/>
          <p:nvPr/>
        </p:nvSpPr>
        <p:spPr>
          <a:xfrm>
            <a:off x="4168947" y="3789392"/>
            <a:ext cx="2108195" cy="646331"/>
          </a:xfrm>
          <a:prstGeom prst="rect">
            <a:avLst/>
          </a:prstGeom>
          <a:noFill/>
        </p:spPr>
        <p:txBody>
          <a:bodyPr wrap="square" rtlCol="0">
            <a:spAutoFit/>
          </a:bodyPr>
          <a:lstStyle/>
          <a:p>
            <a:pPr algn="ctr"/>
            <a:r>
              <a:rPr lang="en-US" altLang="zh-CN" dirty="0"/>
              <a:t>2</a:t>
            </a:r>
            <a:r>
              <a:rPr lang="zh-CN" altLang="en-US" dirty="0"/>
              <a:t>个次级精母细胞      （等大）</a:t>
            </a:r>
            <a:endParaRPr lang="zh-CN" altLang="en-US" dirty="0"/>
          </a:p>
        </p:txBody>
      </p:sp>
      <p:cxnSp>
        <p:nvCxnSpPr>
          <p:cNvPr id="24" name="直接箭头连接符 23"/>
          <p:cNvCxnSpPr/>
          <p:nvPr/>
        </p:nvCxnSpPr>
        <p:spPr>
          <a:xfrm>
            <a:off x="4994964" y="4325627"/>
            <a:ext cx="0" cy="404326"/>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25" name="文本框 24"/>
          <p:cNvSpPr txBox="1"/>
          <p:nvPr/>
        </p:nvSpPr>
        <p:spPr>
          <a:xfrm>
            <a:off x="4362816" y="4688320"/>
            <a:ext cx="1357860" cy="369332"/>
          </a:xfrm>
          <a:prstGeom prst="rect">
            <a:avLst/>
          </a:prstGeom>
          <a:noFill/>
        </p:spPr>
        <p:txBody>
          <a:bodyPr wrap="square" rtlCol="0">
            <a:spAutoFit/>
          </a:bodyPr>
          <a:lstStyle/>
          <a:p>
            <a:r>
              <a:rPr lang="en-US" altLang="zh-CN" dirty="0"/>
              <a:t>4</a:t>
            </a:r>
            <a:r>
              <a:rPr lang="zh-CN" altLang="en-US" dirty="0"/>
              <a:t>个精细胞</a:t>
            </a:r>
            <a:endParaRPr lang="zh-CN" altLang="en-US" dirty="0"/>
          </a:p>
        </p:txBody>
      </p:sp>
      <p:sp>
        <p:nvSpPr>
          <p:cNvPr id="28" name="文本框 27"/>
          <p:cNvSpPr txBox="1"/>
          <p:nvPr/>
        </p:nvSpPr>
        <p:spPr>
          <a:xfrm>
            <a:off x="5183929" y="5161839"/>
            <a:ext cx="1357860" cy="369332"/>
          </a:xfrm>
          <a:prstGeom prst="rect">
            <a:avLst/>
          </a:prstGeom>
          <a:noFill/>
        </p:spPr>
        <p:txBody>
          <a:bodyPr wrap="square" rtlCol="0">
            <a:spAutoFit/>
          </a:bodyPr>
          <a:lstStyle/>
          <a:p>
            <a:r>
              <a:rPr lang="en-US" altLang="zh-CN" dirty="0"/>
              <a:t>4</a:t>
            </a:r>
            <a:r>
              <a:rPr lang="zh-CN" altLang="en-US" dirty="0"/>
              <a:t>个精子</a:t>
            </a:r>
            <a:endParaRPr lang="zh-CN" altLang="en-US" dirty="0"/>
          </a:p>
        </p:txBody>
      </p:sp>
      <p:sp>
        <p:nvSpPr>
          <p:cNvPr id="29" name="文本框 28"/>
          <p:cNvSpPr txBox="1"/>
          <p:nvPr/>
        </p:nvSpPr>
        <p:spPr>
          <a:xfrm>
            <a:off x="4362816" y="5074143"/>
            <a:ext cx="717671" cy="369332"/>
          </a:xfrm>
          <a:prstGeom prst="rect">
            <a:avLst/>
          </a:prstGeom>
          <a:noFill/>
        </p:spPr>
        <p:txBody>
          <a:bodyPr wrap="square" rtlCol="0">
            <a:spAutoFit/>
          </a:bodyPr>
          <a:lstStyle/>
          <a:p>
            <a:r>
              <a:rPr lang="zh-CN" altLang="en-US" dirty="0">
                <a:solidFill>
                  <a:srgbClr val="0070C0"/>
                </a:solidFill>
              </a:rPr>
              <a:t>变 形</a:t>
            </a:r>
            <a:endParaRPr lang="zh-CN" altLang="en-US" dirty="0">
              <a:solidFill>
                <a:srgbClr val="0070C0"/>
              </a:solidFill>
            </a:endParaRPr>
          </a:p>
        </p:txBody>
      </p:sp>
      <p:sp>
        <p:nvSpPr>
          <p:cNvPr id="32" name="文本框 31"/>
          <p:cNvSpPr txBox="1"/>
          <p:nvPr/>
        </p:nvSpPr>
        <p:spPr>
          <a:xfrm>
            <a:off x="7679016" y="2226962"/>
            <a:ext cx="1505338" cy="369332"/>
          </a:xfrm>
          <a:prstGeom prst="rect">
            <a:avLst/>
          </a:prstGeom>
          <a:noFill/>
        </p:spPr>
        <p:txBody>
          <a:bodyPr wrap="square" rtlCol="0">
            <a:spAutoFit/>
          </a:bodyPr>
          <a:lstStyle/>
          <a:p>
            <a:r>
              <a:rPr lang="en-US" altLang="zh-CN" dirty="0"/>
              <a:t>1</a:t>
            </a:r>
            <a:r>
              <a:rPr lang="zh-CN" altLang="en-US" dirty="0"/>
              <a:t>个卵原细胞</a:t>
            </a:r>
            <a:endParaRPr lang="zh-CN" altLang="en-US" dirty="0"/>
          </a:p>
        </p:txBody>
      </p:sp>
      <p:cxnSp>
        <p:nvCxnSpPr>
          <p:cNvPr id="33" name="直接箭头连接符 32"/>
          <p:cNvCxnSpPr/>
          <p:nvPr/>
        </p:nvCxnSpPr>
        <p:spPr>
          <a:xfrm>
            <a:off x="8403694" y="2535253"/>
            <a:ext cx="0" cy="404326"/>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34" name="文本框 33"/>
          <p:cNvSpPr txBox="1"/>
          <p:nvPr/>
        </p:nvSpPr>
        <p:spPr>
          <a:xfrm>
            <a:off x="7651024" y="2876995"/>
            <a:ext cx="2108195" cy="369332"/>
          </a:xfrm>
          <a:prstGeom prst="rect">
            <a:avLst/>
          </a:prstGeom>
          <a:noFill/>
        </p:spPr>
        <p:txBody>
          <a:bodyPr wrap="square" rtlCol="0">
            <a:spAutoFit/>
          </a:bodyPr>
          <a:lstStyle/>
          <a:p>
            <a:r>
              <a:rPr lang="en-US" altLang="zh-CN" dirty="0"/>
              <a:t>1</a:t>
            </a:r>
            <a:r>
              <a:rPr lang="zh-CN" altLang="en-US" dirty="0"/>
              <a:t>个初级卵母细胞</a:t>
            </a:r>
            <a:endParaRPr lang="zh-CN" altLang="en-US" dirty="0"/>
          </a:p>
        </p:txBody>
      </p:sp>
      <p:grpSp>
        <p:nvGrpSpPr>
          <p:cNvPr id="48" name="组合 47"/>
          <p:cNvGrpSpPr/>
          <p:nvPr/>
        </p:nvGrpSpPr>
        <p:grpSpPr>
          <a:xfrm>
            <a:off x="8350681" y="3170304"/>
            <a:ext cx="1467170" cy="441379"/>
            <a:chOff x="8112451" y="3178629"/>
            <a:chExt cx="527574" cy="354081"/>
          </a:xfrm>
        </p:grpSpPr>
        <p:cxnSp>
          <p:nvCxnSpPr>
            <p:cNvPr id="42" name="直接连接符 41"/>
            <p:cNvCxnSpPr/>
            <p:nvPr/>
          </p:nvCxnSpPr>
          <p:spPr>
            <a:xfrm>
              <a:off x="8338598" y="3178629"/>
              <a:ext cx="0" cy="132956"/>
            </a:xfrm>
            <a:prstGeom prst="line">
              <a:avLst/>
            </a:prstGeom>
          </p:spPr>
          <p:style>
            <a:lnRef idx="3">
              <a:schemeClr val="dk1"/>
            </a:lnRef>
            <a:fillRef idx="0">
              <a:schemeClr val="dk1"/>
            </a:fillRef>
            <a:effectRef idx="2">
              <a:schemeClr val="dk1"/>
            </a:effectRef>
            <a:fontRef idx="minor">
              <a:schemeClr val="tx1"/>
            </a:fontRef>
          </p:style>
        </p:cxnSp>
        <p:cxnSp>
          <p:nvCxnSpPr>
            <p:cNvPr id="43" name="直接箭头连接符 42"/>
            <p:cNvCxnSpPr/>
            <p:nvPr/>
          </p:nvCxnSpPr>
          <p:spPr>
            <a:xfrm flipH="1">
              <a:off x="8112451" y="3296816"/>
              <a:ext cx="239767" cy="21966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45" name="直接箭头连接符 44"/>
            <p:cNvCxnSpPr/>
            <p:nvPr/>
          </p:nvCxnSpPr>
          <p:spPr>
            <a:xfrm>
              <a:off x="8324979" y="3292270"/>
              <a:ext cx="315046" cy="24044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grpSp>
      <p:sp>
        <p:nvSpPr>
          <p:cNvPr id="49" name="文本框 48"/>
          <p:cNvSpPr txBox="1"/>
          <p:nvPr/>
        </p:nvSpPr>
        <p:spPr>
          <a:xfrm>
            <a:off x="6930246" y="3559243"/>
            <a:ext cx="2089127" cy="646331"/>
          </a:xfrm>
          <a:prstGeom prst="rect">
            <a:avLst/>
          </a:prstGeom>
          <a:noFill/>
        </p:spPr>
        <p:txBody>
          <a:bodyPr wrap="square" rtlCol="0">
            <a:spAutoFit/>
          </a:bodyPr>
          <a:lstStyle/>
          <a:p>
            <a:r>
              <a:rPr lang="en-US" altLang="zh-CN" dirty="0"/>
              <a:t>1</a:t>
            </a:r>
            <a:r>
              <a:rPr lang="zh-CN" altLang="en-US" dirty="0"/>
              <a:t>个次级卵母细胞</a:t>
            </a:r>
            <a:endParaRPr lang="en-US" altLang="zh-CN" dirty="0"/>
          </a:p>
          <a:p>
            <a:r>
              <a:rPr lang="zh-CN" altLang="en-US" dirty="0"/>
              <a:t>（体积较大）</a:t>
            </a:r>
            <a:endParaRPr lang="zh-CN" altLang="en-US" dirty="0"/>
          </a:p>
        </p:txBody>
      </p:sp>
      <p:sp>
        <p:nvSpPr>
          <p:cNvPr id="50" name="文本框 49"/>
          <p:cNvSpPr txBox="1"/>
          <p:nvPr/>
        </p:nvSpPr>
        <p:spPr>
          <a:xfrm>
            <a:off x="9548819" y="3569306"/>
            <a:ext cx="1460784" cy="645160"/>
          </a:xfrm>
          <a:prstGeom prst="rect">
            <a:avLst/>
          </a:prstGeom>
          <a:noFill/>
        </p:spPr>
        <p:txBody>
          <a:bodyPr wrap="square" rtlCol="0">
            <a:spAutoFit/>
          </a:bodyPr>
          <a:lstStyle/>
          <a:p>
            <a:r>
              <a:rPr lang="en-US" altLang="zh-CN" dirty="0"/>
              <a:t>1</a:t>
            </a:r>
            <a:r>
              <a:rPr lang="zh-CN" altLang="en-US" dirty="0"/>
              <a:t>个极体</a:t>
            </a:r>
            <a:endParaRPr lang="en-US" altLang="zh-CN" dirty="0"/>
          </a:p>
          <a:p>
            <a:r>
              <a:rPr lang="zh-CN" altLang="en-US" dirty="0"/>
              <a:t>（体积较小）</a:t>
            </a:r>
            <a:endParaRPr lang="zh-CN" altLang="en-US" dirty="0"/>
          </a:p>
        </p:txBody>
      </p:sp>
      <p:grpSp>
        <p:nvGrpSpPr>
          <p:cNvPr id="51" name="组合 50"/>
          <p:cNvGrpSpPr/>
          <p:nvPr/>
        </p:nvGrpSpPr>
        <p:grpSpPr>
          <a:xfrm>
            <a:off x="7767358" y="4125797"/>
            <a:ext cx="818732" cy="316883"/>
            <a:chOff x="8112451" y="3178629"/>
            <a:chExt cx="527574" cy="354081"/>
          </a:xfrm>
        </p:grpSpPr>
        <p:cxnSp>
          <p:nvCxnSpPr>
            <p:cNvPr id="52" name="直接连接符 51"/>
            <p:cNvCxnSpPr/>
            <p:nvPr/>
          </p:nvCxnSpPr>
          <p:spPr>
            <a:xfrm>
              <a:off x="8338598" y="3178629"/>
              <a:ext cx="0" cy="132956"/>
            </a:xfrm>
            <a:prstGeom prst="line">
              <a:avLst/>
            </a:prstGeom>
          </p:spPr>
          <p:style>
            <a:lnRef idx="3">
              <a:schemeClr val="dk1"/>
            </a:lnRef>
            <a:fillRef idx="0">
              <a:schemeClr val="dk1"/>
            </a:fillRef>
            <a:effectRef idx="2">
              <a:schemeClr val="dk1"/>
            </a:effectRef>
            <a:fontRef idx="minor">
              <a:schemeClr val="tx1"/>
            </a:fontRef>
          </p:style>
        </p:cxnSp>
        <p:cxnSp>
          <p:nvCxnSpPr>
            <p:cNvPr id="53" name="直接箭头连接符 52"/>
            <p:cNvCxnSpPr/>
            <p:nvPr/>
          </p:nvCxnSpPr>
          <p:spPr>
            <a:xfrm flipH="1">
              <a:off x="8112451" y="3296816"/>
              <a:ext cx="239767" cy="21966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54" name="直接箭头连接符 53"/>
            <p:cNvCxnSpPr/>
            <p:nvPr/>
          </p:nvCxnSpPr>
          <p:spPr>
            <a:xfrm>
              <a:off x="8324979" y="3292270"/>
              <a:ext cx="315046" cy="24044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grpSp>
      <p:cxnSp>
        <p:nvCxnSpPr>
          <p:cNvPr id="61" name="直接箭头连接符 60"/>
          <p:cNvCxnSpPr/>
          <p:nvPr/>
        </p:nvCxnSpPr>
        <p:spPr>
          <a:xfrm>
            <a:off x="10279211" y="4141227"/>
            <a:ext cx="0" cy="404326"/>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grpSp>
        <p:nvGrpSpPr>
          <p:cNvPr id="5" name="组合 4"/>
          <p:cNvGrpSpPr/>
          <p:nvPr/>
        </p:nvGrpSpPr>
        <p:grpSpPr>
          <a:xfrm>
            <a:off x="6548935" y="4382789"/>
            <a:ext cx="4626675" cy="712197"/>
            <a:chOff x="6548935" y="4382789"/>
            <a:chExt cx="4626675" cy="712197"/>
          </a:xfrm>
        </p:grpSpPr>
        <p:sp>
          <p:nvSpPr>
            <p:cNvPr id="55" name="文本框 54"/>
            <p:cNvSpPr txBox="1"/>
            <p:nvPr/>
          </p:nvSpPr>
          <p:spPr>
            <a:xfrm>
              <a:off x="6548935" y="4382789"/>
              <a:ext cx="1437826" cy="646331"/>
            </a:xfrm>
            <a:prstGeom prst="rect">
              <a:avLst/>
            </a:prstGeom>
            <a:noFill/>
          </p:spPr>
          <p:txBody>
            <a:bodyPr wrap="square" rtlCol="0">
              <a:spAutoFit/>
            </a:bodyPr>
            <a:lstStyle/>
            <a:p>
              <a:r>
                <a:rPr lang="en-US" altLang="zh-CN" dirty="0"/>
                <a:t>1</a:t>
              </a:r>
              <a:r>
                <a:rPr lang="zh-CN" altLang="en-US" dirty="0"/>
                <a:t>个卵细胞</a:t>
              </a:r>
              <a:endParaRPr lang="en-US" altLang="zh-CN" dirty="0"/>
            </a:p>
            <a:p>
              <a:r>
                <a:rPr lang="zh-CN" altLang="en-US" dirty="0"/>
                <a:t>（体积较大）</a:t>
              </a:r>
              <a:endParaRPr lang="zh-CN" altLang="en-US" dirty="0"/>
            </a:p>
          </p:txBody>
        </p:sp>
        <p:sp>
          <p:nvSpPr>
            <p:cNvPr id="56" name="文本框 55"/>
            <p:cNvSpPr txBox="1"/>
            <p:nvPr/>
          </p:nvSpPr>
          <p:spPr>
            <a:xfrm>
              <a:off x="8288500" y="4449826"/>
              <a:ext cx="818733" cy="645160"/>
            </a:xfrm>
            <a:prstGeom prst="rect">
              <a:avLst/>
            </a:prstGeom>
            <a:noFill/>
          </p:spPr>
          <p:txBody>
            <a:bodyPr wrap="square" rtlCol="0">
              <a:spAutoFit/>
            </a:bodyPr>
            <a:lstStyle/>
            <a:p>
              <a:r>
                <a:rPr lang="en-US" altLang="zh-CN" dirty="0"/>
                <a:t>1</a:t>
              </a:r>
              <a:r>
                <a:rPr lang="zh-CN" altLang="en-US" dirty="0"/>
                <a:t>个</a:t>
              </a:r>
              <a:endParaRPr lang="zh-CN" altLang="en-US" dirty="0"/>
            </a:p>
            <a:p>
              <a:r>
                <a:rPr lang="zh-CN" altLang="en-US" dirty="0"/>
                <a:t>极体</a:t>
              </a:r>
              <a:endParaRPr lang="en-US" altLang="zh-CN" dirty="0"/>
            </a:p>
          </p:txBody>
        </p:sp>
        <p:sp>
          <p:nvSpPr>
            <p:cNvPr id="62" name="文本框 61"/>
            <p:cNvSpPr txBox="1"/>
            <p:nvPr/>
          </p:nvSpPr>
          <p:spPr>
            <a:xfrm>
              <a:off x="9817750" y="4521833"/>
              <a:ext cx="1357860" cy="368300"/>
            </a:xfrm>
            <a:prstGeom prst="rect">
              <a:avLst/>
            </a:prstGeom>
            <a:noFill/>
          </p:spPr>
          <p:txBody>
            <a:bodyPr wrap="square" rtlCol="0">
              <a:spAutoFit/>
            </a:bodyPr>
            <a:lstStyle/>
            <a:p>
              <a:r>
                <a:rPr lang="en-US" altLang="zh-CN" dirty="0"/>
                <a:t>2</a:t>
              </a:r>
              <a:r>
                <a:rPr lang="zh-CN" altLang="en-US" dirty="0"/>
                <a:t>个极体</a:t>
              </a:r>
              <a:endParaRPr lang="en-US" altLang="zh-CN" dirty="0"/>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8"/>
                                        </p:tgtEl>
                                        <p:attrNameLst>
                                          <p:attrName>style.visibility</p:attrName>
                                        </p:attrNameLst>
                                      </p:cBhvr>
                                      <p:to>
                                        <p:strVal val="visible"/>
                                      </p:to>
                                    </p:set>
                                    <p:anim calcmode="lin" valueType="num">
                                      <p:cBhvr additive="base">
                                        <p:cTn id="31" dur="500" fill="hold"/>
                                        <p:tgtEl>
                                          <p:spTgt spid="28"/>
                                        </p:tgtEl>
                                        <p:attrNameLst>
                                          <p:attrName>ppt_x</p:attrName>
                                        </p:attrNameLst>
                                      </p:cBhvr>
                                      <p:tavLst>
                                        <p:tav tm="0">
                                          <p:val>
                                            <p:strVal val="#ppt_x"/>
                                          </p:val>
                                        </p:tav>
                                        <p:tav tm="100000">
                                          <p:val>
                                            <p:strVal val="#ppt_x"/>
                                          </p:val>
                                        </p:tav>
                                      </p:tavLst>
                                    </p:anim>
                                    <p:anim calcmode="lin" valueType="num">
                                      <p:cBhvr additive="base">
                                        <p:cTn id="32"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additive="base">
                                        <p:cTn id="37" dur="500" fill="hold"/>
                                        <p:tgtEl>
                                          <p:spTgt spid="5"/>
                                        </p:tgtEl>
                                        <p:attrNameLst>
                                          <p:attrName>ppt_x</p:attrName>
                                        </p:attrNameLst>
                                      </p:cBhvr>
                                      <p:tavLst>
                                        <p:tav tm="0">
                                          <p:val>
                                            <p:strVal val="#ppt_x"/>
                                          </p:val>
                                        </p:tav>
                                        <p:tav tm="100000">
                                          <p:val>
                                            <p:strVal val="#ppt_x"/>
                                          </p:val>
                                        </p:tav>
                                      </p:tavLst>
                                    </p:anim>
                                    <p:anim calcmode="lin" valueType="num">
                                      <p:cBhvr additive="base">
                                        <p:cTn id="3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additive="base">
                                        <p:cTn id="43" dur="500" fill="hold"/>
                                        <p:tgtEl>
                                          <p:spTgt spid="8"/>
                                        </p:tgtEl>
                                        <p:attrNameLst>
                                          <p:attrName>ppt_x</p:attrName>
                                        </p:attrNameLst>
                                      </p:cBhvr>
                                      <p:tavLst>
                                        <p:tav tm="0">
                                          <p:val>
                                            <p:strVal val="#ppt_x"/>
                                          </p:val>
                                        </p:tav>
                                        <p:tav tm="100000">
                                          <p:val>
                                            <p:strVal val="#ppt_x"/>
                                          </p:val>
                                        </p:tav>
                                      </p:tavLst>
                                    </p:anim>
                                    <p:anim calcmode="lin" valueType="num">
                                      <p:cBhvr additive="base">
                                        <p:cTn id="4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9"/>
                                        </p:tgtEl>
                                        <p:attrNameLst>
                                          <p:attrName>style.visibility</p:attrName>
                                        </p:attrNameLst>
                                      </p:cBhvr>
                                      <p:to>
                                        <p:strVal val="visible"/>
                                      </p:to>
                                    </p:set>
                                    <p:anim calcmode="lin" valueType="num">
                                      <p:cBhvr additive="base">
                                        <p:cTn id="49" dur="500" fill="hold"/>
                                        <p:tgtEl>
                                          <p:spTgt spid="9"/>
                                        </p:tgtEl>
                                        <p:attrNameLst>
                                          <p:attrName>ppt_x</p:attrName>
                                        </p:attrNameLst>
                                      </p:cBhvr>
                                      <p:tavLst>
                                        <p:tav tm="0">
                                          <p:val>
                                            <p:strVal val="#ppt_x"/>
                                          </p:val>
                                        </p:tav>
                                        <p:tav tm="100000">
                                          <p:val>
                                            <p:strVal val="#ppt_x"/>
                                          </p:val>
                                        </p:tav>
                                      </p:tavLst>
                                    </p:anim>
                                    <p:anim calcmode="lin" valueType="num">
                                      <p:cBhvr additive="base">
                                        <p:cTn id="5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P spid="7" grpId="0"/>
      <p:bldP spid="8" grpId="0"/>
      <p:bldP spid="9" grpId="0"/>
      <p:bldP spid="2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2"/>
          <p:cNvSpPr/>
          <p:nvPr/>
        </p:nvSpPr>
        <p:spPr>
          <a:xfrm>
            <a:off x="917594" y="205980"/>
            <a:ext cx="3201035" cy="645160"/>
          </a:xfrm>
          <a:prstGeom prst="rect">
            <a:avLst/>
          </a:prstGeom>
          <a:noFill/>
          <a:ln>
            <a:noFill/>
            <a:miter lim="800000"/>
          </a:ln>
        </p:spPr>
        <p:txBody>
          <a:bodyPr wrap="none" anchor="t" anchorCtr="0">
            <a:spAutoFit/>
          </a:bodyP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a:lnSpc>
                <a:spcPct val="150000"/>
              </a:lnSpc>
              <a:spcBef>
                <a:spcPct val="50000"/>
              </a:spcBef>
            </a:pPr>
            <a:r>
              <a:rPr lang="en-US" altLang="zh-CN" sz="2400" dirty="0">
                <a:solidFill>
                  <a:srgbClr val="FF0000"/>
                </a:solidFill>
                <a:latin typeface="微软雅黑" panose="020B0503020204020204" charset="-122"/>
                <a:ea typeface="微软雅黑" panose="020B0503020204020204" charset="-122"/>
              </a:rPr>
              <a:t>3.</a:t>
            </a:r>
            <a:r>
              <a:rPr lang="zh-CN" altLang="en-US" sz="2400" dirty="0">
                <a:solidFill>
                  <a:srgbClr val="FF0000"/>
                </a:solidFill>
                <a:latin typeface="微软雅黑" panose="020B0503020204020204" charset="-122"/>
                <a:ea typeface="微软雅黑" panose="020B0503020204020204" charset="-122"/>
              </a:rPr>
              <a:t>减数分裂的相关概念</a:t>
            </a:r>
            <a:endParaRPr lang="en-US" altLang="zh-CN" sz="2400" dirty="0">
              <a:solidFill>
                <a:srgbClr val="FF0000"/>
              </a:solidFill>
              <a:latin typeface="微软雅黑" panose="020B0503020204020204" charset="-122"/>
              <a:ea typeface="微软雅黑" panose="020B0503020204020204" charset="-122"/>
            </a:endParaRPr>
          </a:p>
        </p:txBody>
      </p:sp>
      <p:sp>
        <p:nvSpPr>
          <p:cNvPr id="4" name="文本框 3"/>
          <p:cNvSpPr txBox="1"/>
          <p:nvPr/>
        </p:nvSpPr>
        <p:spPr>
          <a:xfrm>
            <a:off x="1173408" y="787037"/>
            <a:ext cx="10947918" cy="580415"/>
          </a:xfrm>
          <a:prstGeom prst="rect">
            <a:avLst/>
          </a:prstGeom>
          <a:noFill/>
        </p:spPr>
        <p:txBody>
          <a:bodyPr wrap="square" rtlCol="0">
            <a:spAutoFit/>
          </a:bodyPr>
          <a:lstStyle/>
          <a:p>
            <a:pPr>
              <a:lnSpc>
                <a:spcPct val="150000"/>
              </a:lnSpc>
            </a:pPr>
            <a:r>
              <a:rPr lang="zh-CN" altLang="en-US" sz="2400" dirty="0"/>
              <a:t>进行有性生殖的生物，在产生成熟生殖细胞时进行的染色体数目减半的细胞分裂。</a:t>
            </a:r>
            <a:endParaRPr lang="zh-CN" altLang="en-US" sz="2400" dirty="0"/>
          </a:p>
        </p:txBody>
      </p:sp>
      <p:sp>
        <p:nvSpPr>
          <p:cNvPr id="5" name="矩形: 圆角 4"/>
          <p:cNvSpPr/>
          <p:nvPr/>
        </p:nvSpPr>
        <p:spPr>
          <a:xfrm>
            <a:off x="1870851" y="1483184"/>
            <a:ext cx="599103" cy="4673930"/>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tx1"/>
                </a:solidFill>
              </a:rPr>
              <a:t>减</a:t>
            </a:r>
            <a:endParaRPr lang="en-US" altLang="zh-CN" dirty="0">
              <a:solidFill>
                <a:schemeClr val="tx1"/>
              </a:solidFill>
            </a:endParaRPr>
          </a:p>
          <a:p>
            <a:pPr algn="ctr"/>
            <a:endParaRPr lang="en-US" altLang="zh-CN" dirty="0">
              <a:solidFill>
                <a:schemeClr val="tx1"/>
              </a:solidFill>
            </a:endParaRPr>
          </a:p>
          <a:p>
            <a:pPr algn="ctr"/>
            <a:endParaRPr lang="en-US" altLang="zh-CN" dirty="0">
              <a:solidFill>
                <a:schemeClr val="tx1"/>
              </a:solidFill>
            </a:endParaRPr>
          </a:p>
          <a:p>
            <a:pPr algn="ctr"/>
            <a:r>
              <a:rPr lang="zh-CN" altLang="en-US" dirty="0">
                <a:solidFill>
                  <a:schemeClr val="tx1"/>
                </a:solidFill>
              </a:rPr>
              <a:t>数</a:t>
            </a:r>
            <a:endParaRPr lang="en-US" altLang="zh-CN" dirty="0">
              <a:solidFill>
                <a:schemeClr val="tx1"/>
              </a:solidFill>
            </a:endParaRPr>
          </a:p>
          <a:p>
            <a:pPr algn="ctr"/>
            <a:endParaRPr lang="en-US" altLang="zh-CN" dirty="0">
              <a:solidFill>
                <a:schemeClr val="tx1"/>
              </a:solidFill>
            </a:endParaRPr>
          </a:p>
          <a:p>
            <a:pPr algn="ctr"/>
            <a:endParaRPr lang="en-US" altLang="zh-CN" dirty="0">
              <a:solidFill>
                <a:schemeClr val="tx1"/>
              </a:solidFill>
            </a:endParaRPr>
          </a:p>
          <a:p>
            <a:pPr algn="ctr"/>
            <a:r>
              <a:rPr lang="zh-CN" altLang="en-US" dirty="0">
                <a:solidFill>
                  <a:schemeClr val="tx1"/>
                </a:solidFill>
              </a:rPr>
              <a:t>分</a:t>
            </a:r>
            <a:endParaRPr lang="en-US" altLang="zh-CN" dirty="0">
              <a:solidFill>
                <a:schemeClr val="tx1"/>
              </a:solidFill>
            </a:endParaRPr>
          </a:p>
          <a:p>
            <a:pPr algn="ctr"/>
            <a:endParaRPr lang="en-US" altLang="zh-CN" dirty="0">
              <a:solidFill>
                <a:schemeClr val="tx1"/>
              </a:solidFill>
            </a:endParaRPr>
          </a:p>
          <a:p>
            <a:pPr algn="ctr"/>
            <a:endParaRPr lang="en-US" altLang="zh-CN" dirty="0">
              <a:solidFill>
                <a:schemeClr val="tx1"/>
              </a:solidFill>
            </a:endParaRPr>
          </a:p>
          <a:p>
            <a:pPr algn="ctr"/>
            <a:r>
              <a:rPr lang="zh-CN" altLang="en-US" dirty="0">
                <a:solidFill>
                  <a:schemeClr val="tx1"/>
                </a:solidFill>
              </a:rPr>
              <a:t>裂</a:t>
            </a:r>
            <a:endParaRPr lang="zh-CN" altLang="en-US" dirty="0">
              <a:solidFill>
                <a:schemeClr val="tx1"/>
              </a:solidFill>
            </a:endParaRPr>
          </a:p>
        </p:txBody>
      </p:sp>
      <p:grpSp>
        <p:nvGrpSpPr>
          <p:cNvPr id="10" name="组合 9"/>
          <p:cNvGrpSpPr/>
          <p:nvPr/>
        </p:nvGrpSpPr>
        <p:grpSpPr>
          <a:xfrm>
            <a:off x="2496009" y="1469682"/>
            <a:ext cx="1015565" cy="369332"/>
            <a:chOff x="756557" y="2125048"/>
            <a:chExt cx="1015565" cy="369332"/>
          </a:xfrm>
        </p:grpSpPr>
        <p:cxnSp>
          <p:nvCxnSpPr>
            <p:cNvPr id="7" name="直接箭头连接符 6"/>
            <p:cNvCxnSpPr/>
            <p:nvPr/>
          </p:nvCxnSpPr>
          <p:spPr>
            <a:xfrm>
              <a:off x="756557" y="2454729"/>
              <a:ext cx="968829"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9" name="文本框 8"/>
            <p:cNvSpPr txBox="1"/>
            <p:nvPr/>
          </p:nvSpPr>
          <p:spPr>
            <a:xfrm>
              <a:off x="917594" y="2125048"/>
              <a:ext cx="854528" cy="369332"/>
            </a:xfrm>
            <a:prstGeom prst="rect">
              <a:avLst/>
            </a:prstGeom>
            <a:noFill/>
          </p:spPr>
          <p:txBody>
            <a:bodyPr wrap="square" rtlCol="0">
              <a:spAutoFit/>
            </a:bodyPr>
            <a:lstStyle/>
            <a:p>
              <a:r>
                <a:rPr lang="zh-CN" altLang="en-US" dirty="0"/>
                <a:t>范围</a:t>
              </a:r>
              <a:endParaRPr lang="zh-CN" altLang="en-US" dirty="0"/>
            </a:p>
          </p:txBody>
        </p:sp>
      </p:grpSp>
      <p:grpSp>
        <p:nvGrpSpPr>
          <p:cNvPr id="11" name="组合 10"/>
          <p:cNvGrpSpPr/>
          <p:nvPr/>
        </p:nvGrpSpPr>
        <p:grpSpPr>
          <a:xfrm>
            <a:off x="2484250" y="2058864"/>
            <a:ext cx="1015565" cy="369332"/>
            <a:chOff x="756557" y="2125048"/>
            <a:chExt cx="1015565" cy="369332"/>
          </a:xfrm>
        </p:grpSpPr>
        <p:cxnSp>
          <p:nvCxnSpPr>
            <p:cNvPr id="12" name="直接箭头连接符 11"/>
            <p:cNvCxnSpPr/>
            <p:nvPr/>
          </p:nvCxnSpPr>
          <p:spPr>
            <a:xfrm>
              <a:off x="756557" y="2454729"/>
              <a:ext cx="968829"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3" name="文本框 12"/>
            <p:cNvSpPr txBox="1"/>
            <p:nvPr/>
          </p:nvSpPr>
          <p:spPr>
            <a:xfrm>
              <a:off x="917594" y="2125048"/>
              <a:ext cx="854528" cy="369332"/>
            </a:xfrm>
            <a:prstGeom prst="rect">
              <a:avLst/>
            </a:prstGeom>
            <a:noFill/>
          </p:spPr>
          <p:txBody>
            <a:bodyPr wrap="square" rtlCol="0">
              <a:spAutoFit/>
            </a:bodyPr>
            <a:lstStyle/>
            <a:p>
              <a:r>
                <a:rPr lang="zh-CN" altLang="en-US" dirty="0"/>
                <a:t>场所</a:t>
              </a:r>
              <a:endParaRPr lang="zh-CN" altLang="en-US" dirty="0"/>
            </a:p>
          </p:txBody>
        </p:sp>
      </p:grpSp>
      <p:grpSp>
        <p:nvGrpSpPr>
          <p:cNvPr id="14" name="组合 13"/>
          <p:cNvGrpSpPr/>
          <p:nvPr/>
        </p:nvGrpSpPr>
        <p:grpSpPr>
          <a:xfrm>
            <a:off x="2484250" y="2763666"/>
            <a:ext cx="1015565" cy="369332"/>
            <a:chOff x="756557" y="2125048"/>
            <a:chExt cx="1015565" cy="369332"/>
          </a:xfrm>
        </p:grpSpPr>
        <p:cxnSp>
          <p:nvCxnSpPr>
            <p:cNvPr id="15" name="直接箭头连接符 14"/>
            <p:cNvCxnSpPr/>
            <p:nvPr/>
          </p:nvCxnSpPr>
          <p:spPr>
            <a:xfrm>
              <a:off x="756557" y="2454729"/>
              <a:ext cx="968829"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6" name="文本框 15"/>
            <p:cNvSpPr txBox="1"/>
            <p:nvPr/>
          </p:nvSpPr>
          <p:spPr>
            <a:xfrm>
              <a:off x="917594" y="2125048"/>
              <a:ext cx="854528" cy="369332"/>
            </a:xfrm>
            <a:prstGeom prst="rect">
              <a:avLst/>
            </a:prstGeom>
            <a:noFill/>
          </p:spPr>
          <p:txBody>
            <a:bodyPr wrap="square" rtlCol="0">
              <a:spAutoFit/>
            </a:bodyPr>
            <a:lstStyle/>
            <a:p>
              <a:r>
                <a:rPr lang="zh-CN" altLang="en-US" dirty="0"/>
                <a:t>细胞</a:t>
              </a:r>
              <a:endParaRPr lang="zh-CN" altLang="en-US" dirty="0"/>
            </a:p>
          </p:txBody>
        </p:sp>
      </p:grpSp>
      <p:grpSp>
        <p:nvGrpSpPr>
          <p:cNvPr id="17" name="组合 16"/>
          <p:cNvGrpSpPr/>
          <p:nvPr/>
        </p:nvGrpSpPr>
        <p:grpSpPr>
          <a:xfrm>
            <a:off x="2484250" y="3424671"/>
            <a:ext cx="1015565" cy="369332"/>
            <a:chOff x="756557" y="2125048"/>
            <a:chExt cx="1015565" cy="369332"/>
          </a:xfrm>
        </p:grpSpPr>
        <p:cxnSp>
          <p:nvCxnSpPr>
            <p:cNvPr id="18" name="直接箭头连接符 17"/>
            <p:cNvCxnSpPr/>
            <p:nvPr/>
          </p:nvCxnSpPr>
          <p:spPr>
            <a:xfrm>
              <a:off x="756557" y="2454729"/>
              <a:ext cx="968829"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9" name="文本框 18"/>
            <p:cNvSpPr txBox="1"/>
            <p:nvPr/>
          </p:nvSpPr>
          <p:spPr>
            <a:xfrm>
              <a:off x="917594" y="2125048"/>
              <a:ext cx="854528" cy="369332"/>
            </a:xfrm>
            <a:prstGeom prst="rect">
              <a:avLst/>
            </a:prstGeom>
            <a:noFill/>
          </p:spPr>
          <p:txBody>
            <a:bodyPr wrap="square" rtlCol="0">
              <a:spAutoFit/>
            </a:bodyPr>
            <a:lstStyle/>
            <a:p>
              <a:r>
                <a:rPr lang="zh-CN" altLang="en-US" dirty="0"/>
                <a:t>时期</a:t>
              </a:r>
              <a:endParaRPr lang="zh-CN" altLang="en-US" dirty="0"/>
            </a:p>
          </p:txBody>
        </p:sp>
      </p:grpSp>
      <p:grpSp>
        <p:nvGrpSpPr>
          <p:cNvPr id="20" name="组合 19"/>
          <p:cNvGrpSpPr/>
          <p:nvPr/>
        </p:nvGrpSpPr>
        <p:grpSpPr>
          <a:xfrm>
            <a:off x="2443984" y="4174093"/>
            <a:ext cx="1015565" cy="369332"/>
            <a:chOff x="756557" y="2125048"/>
            <a:chExt cx="1015565" cy="369332"/>
          </a:xfrm>
        </p:grpSpPr>
        <p:cxnSp>
          <p:nvCxnSpPr>
            <p:cNvPr id="21" name="直接箭头连接符 20"/>
            <p:cNvCxnSpPr/>
            <p:nvPr/>
          </p:nvCxnSpPr>
          <p:spPr>
            <a:xfrm>
              <a:off x="756557" y="2454729"/>
              <a:ext cx="968829"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22" name="文本框 21"/>
            <p:cNvSpPr txBox="1"/>
            <p:nvPr/>
          </p:nvSpPr>
          <p:spPr>
            <a:xfrm>
              <a:off x="917594" y="2125048"/>
              <a:ext cx="854528" cy="369332"/>
            </a:xfrm>
            <a:prstGeom prst="rect">
              <a:avLst/>
            </a:prstGeom>
            <a:noFill/>
          </p:spPr>
          <p:txBody>
            <a:bodyPr wrap="square" rtlCol="0">
              <a:spAutoFit/>
            </a:bodyPr>
            <a:lstStyle/>
            <a:p>
              <a:r>
                <a:rPr lang="zh-CN" altLang="en-US" dirty="0"/>
                <a:t>行为</a:t>
              </a:r>
              <a:endParaRPr lang="zh-CN" altLang="en-US" dirty="0"/>
            </a:p>
          </p:txBody>
        </p:sp>
      </p:grpSp>
      <p:grpSp>
        <p:nvGrpSpPr>
          <p:cNvPr id="23" name="组合 22"/>
          <p:cNvGrpSpPr/>
          <p:nvPr/>
        </p:nvGrpSpPr>
        <p:grpSpPr>
          <a:xfrm>
            <a:off x="2509312" y="4969315"/>
            <a:ext cx="1015565" cy="369332"/>
            <a:chOff x="756557" y="2125048"/>
            <a:chExt cx="1015565" cy="369332"/>
          </a:xfrm>
        </p:grpSpPr>
        <p:cxnSp>
          <p:nvCxnSpPr>
            <p:cNvPr id="24" name="直接箭头连接符 23"/>
            <p:cNvCxnSpPr/>
            <p:nvPr/>
          </p:nvCxnSpPr>
          <p:spPr>
            <a:xfrm>
              <a:off x="756557" y="2454729"/>
              <a:ext cx="968829"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25" name="文本框 24"/>
            <p:cNvSpPr txBox="1"/>
            <p:nvPr/>
          </p:nvSpPr>
          <p:spPr>
            <a:xfrm>
              <a:off x="917594" y="2125048"/>
              <a:ext cx="854528" cy="369332"/>
            </a:xfrm>
            <a:prstGeom prst="rect">
              <a:avLst/>
            </a:prstGeom>
            <a:noFill/>
          </p:spPr>
          <p:txBody>
            <a:bodyPr wrap="square" rtlCol="0">
              <a:spAutoFit/>
            </a:bodyPr>
            <a:lstStyle/>
            <a:p>
              <a:r>
                <a:rPr lang="zh-CN" altLang="en-US" dirty="0"/>
                <a:t>特点</a:t>
              </a:r>
              <a:endParaRPr lang="zh-CN" altLang="en-US" dirty="0"/>
            </a:p>
          </p:txBody>
        </p:sp>
      </p:grpSp>
      <p:grpSp>
        <p:nvGrpSpPr>
          <p:cNvPr id="26" name="组合 25"/>
          <p:cNvGrpSpPr/>
          <p:nvPr/>
        </p:nvGrpSpPr>
        <p:grpSpPr>
          <a:xfrm>
            <a:off x="2449273" y="5721790"/>
            <a:ext cx="1015565" cy="369332"/>
            <a:chOff x="756557" y="2125048"/>
            <a:chExt cx="1015565" cy="369332"/>
          </a:xfrm>
        </p:grpSpPr>
        <p:cxnSp>
          <p:nvCxnSpPr>
            <p:cNvPr id="27" name="直接箭头连接符 26"/>
            <p:cNvCxnSpPr/>
            <p:nvPr/>
          </p:nvCxnSpPr>
          <p:spPr>
            <a:xfrm>
              <a:off x="756557" y="2454729"/>
              <a:ext cx="968829"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28" name="文本框 27"/>
            <p:cNvSpPr txBox="1"/>
            <p:nvPr/>
          </p:nvSpPr>
          <p:spPr>
            <a:xfrm>
              <a:off x="917594" y="2125048"/>
              <a:ext cx="854528" cy="369332"/>
            </a:xfrm>
            <a:prstGeom prst="rect">
              <a:avLst/>
            </a:prstGeom>
            <a:noFill/>
          </p:spPr>
          <p:txBody>
            <a:bodyPr wrap="square" rtlCol="0">
              <a:spAutoFit/>
            </a:bodyPr>
            <a:lstStyle/>
            <a:p>
              <a:r>
                <a:rPr lang="zh-CN" altLang="en-US" dirty="0"/>
                <a:t>结果</a:t>
              </a:r>
              <a:endParaRPr lang="zh-CN" altLang="en-US" dirty="0"/>
            </a:p>
          </p:txBody>
        </p:sp>
      </p:grpSp>
      <p:sp>
        <p:nvSpPr>
          <p:cNvPr id="2" name="文本框 1"/>
          <p:cNvSpPr txBox="1"/>
          <p:nvPr/>
        </p:nvSpPr>
        <p:spPr>
          <a:xfrm>
            <a:off x="3595397" y="1520512"/>
            <a:ext cx="3658336" cy="461665"/>
          </a:xfrm>
          <a:prstGeom prst="rect">
            <a:avLst/>
          </a:prstGeom>
          <a:noFill/>
        </p:spPr>
        <p:txBody>
          <a:bodyPr wrap="square" rtlCol="0">
            <a:spAutoFit/>
          </a:bodyPr>
          <a:lstStyle/>
          <a:p>
            <a:r>
              <a:rPr lang="zh-CN" altLang="en-US" sz="2400" dirty="0">
                <a:solidFill>
                  <a:srgbClr val="0070C0"/>
                </a:solidFill>
              </a:rPr>
              <a:t>进行有性生殖的生物</a:t>
            </a:r>
            <a:endParaRPr lang="zh-CN" altLang="en-US" sz="2400" dirty="0">
              <a:solidFill>
                <a:srgbClr val="0070C0"/>
              </a:solidFill>
            </a:endParaRPr>
          </a:p>
        </p:txBody>
      </p:sp>
      <p:sp>
        <p:nvSpPr>
          <p:cNvPr id="29" name="文本框 28"/>
          <p:cNvSpPr txBox="1"/>
          <p:nvPr/>
        </p:nvSpPr>
        <p:spPr>
          <a:xfrm>
            <a:off x="3581421" y="2135237"/>
            <a:ext cx="3828660" cy="461665"/>
          </a:xfrm>
          <a:prstGeom prst="rect">
            <a:avLst/>
          </a:prstGeom>
          <a:noFill/>
        </p:spPr>
        <p:txBody>
          <a:bodyPr wrap="square" rtlCol="0">
            <a:spAutoFit/>
          </a:bodyPr>
          <a:lstStyle/>
          <a:p>
            <a:r>
              <a:rPr lang="zh-CN" altLang="en-US" sz="2400" dirty="0">
                <a:solidFill>
                  <a:srgbClr val="0070C0"/>
                </a:solidFill>
              </a:rPr>
              <a:t>睾丸或卵巢、雄蕊或雌蕊</a:t>
            </a:r>
            <a:endParaRPr lang="zh-CN" altLang="en-US" sz="2400" dirty="0">
              <a:solidFill>
                <a:srgbClr val="0070C0"/>
              </a:solidFill>
            </a:endParaRPr>
          </a:p>
        </p:txBody>
      </p:sp>
      <p:sp>
        <p:nvSpPr>
          <p:cNvPr id="30" name="文本框 29"/>
          <p:cNvSpPr txBox="1"/>
          <p:nvPr/>
        </p:nvSpPr>
        <p:spPr>
          <a:xfrm>
            <a:off x="3614116" y="2804187"/>
            <a:ext cx="2830286" cy="461665"/>
          </a:xfrm>
          <a:prstGeom prst="rect">
            <a:avLst/>
          </a:prstGeom>
          <a:noFill/>
        </p:spPr>
        <p:txBody>
          <a:bodyPr wrap="square" rtlCol="0">
            <a:spAutoFit/>
          </a:bodyPr>
          <a:lstStyle/>
          <a:p>
            <a:r>
              <a:rPr lang="zh-CN" altLang="en-US" sz="2400" dirty="0">
                <a:solidFill>
                  <a:srgbClr val="0070C0"/>
                </a:solidFill>
              </a:rPr>
              <a:t>原始生殖细胞</a:t>
            </a:r>
            <a:endParaRPr lang="zh-CN" altLang="en-US" sz="2400" dirty="0">
              <a:solidFill>
                <a:srgbClr val="0070C0"/>
              </a:solidFill>
            </a:endParaRPr>
          </a:p>
        </p:txBody>
      </p:sp>
      <p:sp>
        <p:nvSpPr>
          <p:cNvPr id="31" name="文本框 30"/>
          <p:cNvSpPr txBox="1"/>
          <p:nvPr/>
        </p:nvSpPr>
        <p:spPr>
          <a:xfrm>
            <a:off x="3642132" y="3473138"/>
            <a:ext cx="3520667" cy="461665"/>
          </a:xfrm>
          <a:prstGeom prst="rect">
            <a:avLst/>
          </a:prstGeom>
          <a:noFill/>
        </p:spPr>
        <p:txBody>
          <a:bodyPr wrap="square" rtlCol="0">
            <a:spAutoFit/>
          </a:bodyPr>
          <a:lstStyle/>
          <a:p>
            <a:r>
              <a:rPr lang="zh-CN" altLang="en-US" sz="2400" dirty="0">
                <a:solidFill>
                  <a:srgbClr val="0070C0"/>
                </a:solidFill>
              </a:rPr>
              <a:t>产生成熟生殖细胞时</a:t>
            </a:r>
            <a:endParaRPr lang="zh-CN" altLang="en-US" sz="2400" dirty="0">
              <a:solidFill>
                <a:srgbClr val="0070C0"/>
              </a:solidFill>
            </a:endParaRPr>
          </a:p>
        </p:txBody>
      </p:sp>
      <p:sp>
        <p:nvSpPr>
          <p:cNvPr id="32" name="文本框 31"/>
          <p:cNvSpPr txBox="1"/>
          <p:nvPr/>
        </p:nvSpPr>
        <p:spPr>
          <a:xfrm>
            <a:off x="3547880" y="4203295"/>
            <a:ext cx="4351953" cy="461665"/>
          </a:xfrm>
          <a:prstGeom prst="rect">
            <a:avLst/>
          </a:prstGeom>
          <a:noFill/>
        </p:spPr>
        <p:txBody>
          <a:bodyPr wrap="square" rtlCol="0">
            <a:spAutoFit/>
          </a:bodyPr>
          <a:lstStyle/>
          <a:p>
            <a:r>
              <a:rPr lang="zh-CN" altLang="en-US" sz="2400" dirty="0">
                <a:solidFill>
                  <a:srgbClr val="0070C0"/>
                </a:solidFill>
              </a:rPr>
              <a:t>有同源染色体联会等特殊行为</a:t>
            </a:r>
            <a:endParaRPr lang="zh-CN" altLang="en-US" sz="2400" dirty="0">
              <a:solidFill>
                <a:srgbClr val="0070C0"/>
              </a:solidFill>
            </a:endParaRPr>
          </a:p>
        </p:txBody>
      </p:sp>
      <p:sp>
        <p:nvSpPr>
          <p:cNvPr id="33" name="文本框 32"/>
          <p:cNvSpPr txBox="1"/>
          <p:nvPr/>
        </p:nvSpPr>
        <p:spPr>
          <a:xfrm>
            <a:off x="3524877" y="5048853"/>
            <a:ext cx="5258536" cy="461665"/>
          </a:xfrm>
          <a:prstGeom prst="rect">
            <a:avLst/>
          </a:prstGeom>
          <a:noFill/>
        </p:spPr>
        <p:txBody>
          <a:bodyPr wrap="square" rtlCol="0">
            <a:spAutoFit/>
          </a:bodyPr>
          <a:lstStyle/>
          <a:p>
            <a:r>
              <a:rPr lang="zh-CN" altLang="en-US" sz="2400" dirty="0">
                <a:solidFill>
                  <a:srgbClr val="0070C0"/>
                </a:solidFill>
              </a:rPr>
              <a:t>染色体复制一次，细胞连续分裂两次</a:t>
            </a:r>
            <a:endParaRPr lang="zh-CN" altLang="en-US" sz="2400" dirty="0">
              <a:solidFill>
                <a:srgbClr val="0070C0"/>
              </a:solidFill>
            </a:endParaRPr>
          </a:p>
        </p:txBody>
      </p:sp>
      <p:sp>
        <p:nvSpPr>
          <p:cNvPr id="34" name="文本框 33"/>
          <p:cNvSpPr txBox="1"/>
          <p:nvPr/>
        </p:nvSpPr>
        <p:spPr>
          <a:xfrm>
            <a:off x="3412813" y="5795091"/>
            <a:ext cx="7582637" cy="461665"/>
          </a:xfrm>
          <a:prstGeom prst="rect">
            <a:avLst/>
          </a:prstGeom>
          <a:noFill/>
        </p:spPr>
        <p:txBody>
          <a:bodyPr wrap="square" rtlCol="0">
            <a:spAutoFit/>
          </a:bodyPr>
          <a:lstStyle/>
          <a:p>
            <a:r>
              <a:rPr lang="zh-CN" altLang="en-US" sz="2400" dirty="0">
                <a:solidFill>
                  <a:srgbClr val="0070C0"/>
                </a:solidFill>
              </a:rPr>
              <a:t>成熟生殖细胞中染色体数目是原始生殖细胞中的一半</a:t>
            </a:r>
            <a:endParaRPr lang="zh-CN" altLang="en-US" sz="2400" dirty="0">
              <a:solidFill>
                <a:srgbClr val="0070C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9"/>
                                        </p:tgtEl>
                                        <p:attrNameLst>
                                          <p:attrName>style.visibility</p:attrName>
                                        </p:attrNameLst>
                                      </p:cBhvr>
                                      <p:to>
                                        <p:strVal val="visible"/>
                                      </p:to>
                                    </p:set>
                                    <p:anim calcmode="lin" valueType="num">
                                      <p:cBhvr additive="base">
                                        <p:cTn id="13" dur="500" fill="hold"/>
                                        <p:tgtEl>
                                          <p:spTgt spid="29"/>
                                        </p:tgtEl>
                                        <p:attrNameLst>
                                          <p:attrName>ppt_x</p:attrName>
                                        </p:attrNameLst>
                                      </p:cBhvr>
                                      <p:tavLst>
                                        <p:tav tm="0">
                                          <p:val>
                                            <p:strVal val="#ppt_x"/>
                                          </p:val>
                                        </p:tav>
                                        <p:tav tm="100000">
                                          <p:val>
                                            <p:strVal val="#ppt_x"/>
                                          </p:val>
                                        </p:tav>
                                      </p:tavLst>
                                    </p:anim>
                                    <p:anim calcmode="lin" valueType="num">
                                      <p:cBhvr additive="base">
                                        <p:cTn id="14"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0"/>
                                        </p:tgtEl>
                                        <p:attrNameLst>
                                          <p:attrName>style.visibility</p:attrName>
                                        </p:attrNameLst>
                                      </p:cBhvr>
                                      <p:to>
                                        <p:strVal val="visible"/>
                                      </p:to>
                                    </p:set>
                                    <p:anim calcmode="lin" valueType="num">
                                      <p:cBhvr additive="base">
                                        <p:cTn id="19" dur="500" fill="hold"/>
                                        <p:tgtEl>
                                          <p:spTgt spid="30"/>
                                        </p:tgtEl>
                                        <p:attrNameLst>
                                          <p:attrName>ppt_x</p:attrName>
                                        </p:attrNameLst>
                                      </p:cBhvr>
                                      <p:tavLst>
                                        <p:tav tm="0">
                                          <p:val>
                                            <p:strVal val="#ppt_x"/>
                                          </p:val>
                                        </p:tav>
                                        <p:tav tm="100000">
                                          <p:val>
                                            <p:strVal val="#ppt_x"/>
                                          </p:val>
                                        </p:tav>
                                      </p:tavLst>
                                    </p:anim>
                                    <p:anim calcmode="lin" valueType="num">
                                      <p:cBhvr additive="base">
                                        <p:cTn id="20"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1"/>
                                        </p:tgtEl>
                                        <p:attrNameLst>
                                          <p:attrName>style.visibility</p:attrName>
                                        </p:attrNameLst>
                                      </p:cBhvr>
                                      <p:to>
                                        <p:strVal val="visible"/>
                                      </p:to>
                                    </p:set>
                                    <p:anim calcmode="lin" valueType="num">
                                      <p:cBhvr additive="base">
                                        <p:cTn id="25" dur="500" fill="hold"/>
                                        <p:tgtEl>
                                          <p:spTgt spid="31"/>
                                        </p:tgtEl>
                                        <p:attrNameLst>
                                          <p:attrName>ppt_x</p:attrName>
                                        </p:attrNameLst>
                                      </p:cBhvr>
                                      <p:tavLst>
                                        <p:tav tm="0">
                                          <p:val>
                                            <p:strVal val="#ppt_x"/>
                                          </p:val>
                                        </p:tav>
                                        <p:tav tm="100000">
                                          <p:val>
                                            <p:strVal val="#ppt_x"/>
                                          </p:val>
                                        </p:tav>
                                      </p:tavLst>
                                    </p:anim>
                                    <p:anim calcmode="lin" valueType="num">
                                      <p:cBhvr additive="base">
                                        <p:cTn id="26"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2"/>
                                        </p:tgtEl>
                                        <p:attrNameLst>
                                          <p:attrName>style.visibility</p:attrName>
                                        </p:attrNameLst>
                                      </p:cBhvr>
                                      <p:to>
                                        <p:strVal val="visible"/>
                                      </p:to>
                                    </p:set>
                                    <p:anim calcmode="lin" valueType="num">
                                      <p:cBhvr additive="base">
                                        <p:cTn id="31" dur="500" fill="hold"/>
                                        <p:tgtEl>
                                          <p:spTgt spid="32"/>
                                        </p:tgtEl>
                                        <p:attrNameLst>
                                          <p:attrName>ppt_x</p:attrName>
                                        </p:attrNameLst>
                                      </p:cBhvr>
                                      <p:tavLst>
                                        <p:tav tm="0">
                                          <p:val>
                                            <p:strVal val="#ppt_x"/>
                                          </p:val>
                                        </p:tav>
                                        <p:tav tm="100000">
                                          <p:val>
                                            <p:strVal val="#ppt_x"/>
                                          </p:val>
                                        </p:tav>
                                      </p:tavLst>
                                    </p:anim>
                                    <p:anim calcmode="lin" valueType="num">
                                      <p:cBhvr additive="base">
                                        <p:cTn id="32"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3"/>
                                        </p:tgtEl>
                                        <p:attrNameLst>
                                          <p:attrName>style.visibility</p:attrName>
                                        </p:attrNameLst>
                                      </p:cBhvr>
                                      <p:to>
                                        <p:strVal val="visible"/>
                                      </p:to>
                                    </p:set>
                                    <p:anim calcmode="lin" valueType="num">
                                      <p:cBhvr additive="base">
                                        <p:cTn id="37" dur="500" fill="hold"/>
                                        <p:tgtEl>
                                          <p:spTgt spid="33"/>
                                        </p:tgtEl>
                                        <p:attrNameLst>
                                          <p:attrName>ppt_x</p:attrName>
                                        </p:attrNameLst>
                                      </p:cBhvr>
                                      <p:tavLst>
                                        <p:tav tm="0">
                                          <p:val>
                                            <p:strVal val="#ppt_x"/>
                                          </p:val>
                                        </p:tav>
                                        <p:tav tm="100000">
                                          <p:val>
                                            <p:strVal val="#ppt_x"/>
                                          </p:val>
                                        </p:tav>
                                      </p:tavLst>
                                    </p:anim>
                                    <p:anim calcmode="lin" valueType="num">
                                      <p:cBhvr additive="base">
                                        <p:cTn id="38"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4"/>
                                        </p:tgtEl>
                                        <p:attrNameLst>
                                          <p:attrName>style.visibility</p:attrName>
                                        </p:attrNameLst>
                                      </p:cBhvr>
                                      <p:to>
                                        <p:strVal val="visible"/>
                                      </p:to>
                                    </p:set>
                                    <p:anim calcmode="lin" valueType="num">
                                      <p:cBhvr additive="base">
                                        <p:cTn id="43" dur="500" fill="hold"/>
                                        <p:tgtEl>
                                          <p:spTgt spid="34"/>
                                        </p:tgtEl>
                                        <p:attrNameLst>
                                          <p:attrName>ppt_x</p:attrName>
                                        </p:attrNameLst>
                                      </p:cBhvr>
                                      <p:tavLst>
                                        <p:tav tm="0">
                                          <p:val>
                                            <p:strVal val="#ppt_x"/>
                                          </p:val>
                                        </p:tav>
                                        <p:tav tm="100000">
                                          <p:val>
                                            <p:strVal val="#ppt_x"/>
                                          </p:val>
                                        </p:tav>
                                      </p:tavLst>
                                    </p:anim>
                                    <p:anim calcmode="lin" valueType="num">
                                      <p:cBhvr additive="base">
                                        <p:cTn id="44"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9" grpId="0"/>
      <p:bldP spid="30" grpId="0"/>
      <p:bldP spid="31" grpId="0"/>
      <p:bldP spid="32" grpId="0"/>
      <p:bldP spid="33" grpId="0"/>
      <p:bldP spid="3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24804"/>
          <p:cNvGraphicFramePr/>
          <p:nvPr/>
        </p:nvGraphicFramePr>
        <p:xfrm>
          <a:off x="1014318" y="787613"/>
          <a:ext cx="9843397" cy="5784646"/>
        </p:xfrm>
        <a:graphic>
          <a:graphicData uri="http://schemas.openxmlformats.org/drawingml/2006/table">
            <a:tbl>
              <a:tblPr/>
              <a:tblGrid>
                <a:gridCol w="738017"/>
                <a:gridCol w="3731348"/>
                <a:gridCol w="2667970"/>
                <a:gridCol w="2706062"/>
              </a:tblGrid>
              <a:tr h="536451">
                <a:tc gridSpan="2">
                  <a:txBody>
                    <a:bodyP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lvl="0">
                        <a:spcBef>
                          <a:spcPct val="20000"/>
                        </a:spcBef>
                        <a:buClr>
                          <a:schemeClr val="hlink"/>
                        </a:buClr>
                        <a:buSzPct val="70000"/>
                      </a:pPr>
                      <a:r>
                        <a:rPr lang="zh-CN" altLang="en-US" sz="2400" b="0" dirty="0">
                          <a:solidFill>
                            <a:schemeClr val="tx1"/>
                          </a:solidFill>
                          <a:latin typeface="微软雅黑" panose="020B0503020204020204" charset="-122"/>
                          <a:ea typeface="微软雅黑" panose="020B0503020204020204" charset="-122"/>
                        </a:rPr>
                        <a:t>比较项目</a:t>
                      </a:r>
                      <a:endParaRPr lang="zh-CN" altLang="en-US" sz="2400" b="0" dirty="0">
                        <a:solidFill>
                          <a:schemeClr val="tx1"/>
                        </a:solidFill>
                        <a:latin typeface="微软雅黑" panose="020B0503020204020204" charset="-122"/>
                        <a:ea typeface="微软雅黑" panose="020B0503020204020204" charset="-122"/>
                      </a:endParaRPr>
                    </a:p>
                  </a:txBody>
                  <a:tcPr marL="91439" marR="91439" marT="45738" marB="45738" anchor="ctr" anchorCtr="1">
                    <a:lnL w="19050">
                      <a:solidFill>
                        <a:srgbClr val="0000FF"/>
                      </a:solidFill>
                      <a:miter lim="800000"/>
                    </a:lnL>
                    <a:lnR w="12700">
                      <a:solidFill>
                        <a:srgbClr val="0000FF"/>
                      </a:solidFill>
                      <a:miter lim="800000"/>
                    </a:lnR>
                    <a:lnT w="19050">
                      <a:solidFill>
                        <a:srgbClr val="0000FF"/>
                      </a:solidFill>
                      <a:miter lim="800000"/>
                    </a:lnT>
                    <a:lnB w="12700">
                      <a:solidFill>
                        <a:srgbClr val="0000FF"/>
                      </a:solidFill>
                      <a:miter lim="800000"/>
                    </a:lnB>
                    <a:noFill/>
                  </a:tcPr>
                </a:tc>
                <a:tc hMerge="1">
                  <a:tcPr>
                    <a:lnR w="12700">
                      <a:miter lim="800000"/>
                    </a:lnR>
                    <a:lnT w="19050">
                      <a:solidFill>
                        <a:srgbClr val="0000FF"/>
                      </a:solidFill>
                      <a:miter lim="800000"/>
                    </a:lnT>
                    <a:lnB w="12700">
                      <a:solidFill>
                        <a:srgbClr val="0000FF"/>
                      </a:solidFill>
                      <a:miter lim="800000"/>
                    </a:lnB>
                  </a:tcPr>
                </a:tc>
                <a:tc>
                  <a:txBody>
                    <a:bodyP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lvl="0">
                        <a:spcBef>
                          <a:spcPct val="20000"/>
                        </a:spcBef>
                        <a:buClr>
                          <a:schemeClr val="hlink"/>
                        </a:buClr>
                        <a:buSzPct val="70000"/>
                      </a:pPr>
                      <a:r>
                        <a:rPr lang="zh-CN" altLang="en-US" sz="2400" b="0">
                          <a:solidFill>
                            <a:schemeClr val="tx1"/>
                          </a:solidFill>
                          <a:latin typeface="微软雅黑" panose="020B0503020204020204" charset="-122"/>
                          <a:ea typeface="微软雅黑" panose="020B0503020204020204" charset="-122"/>
                        </a:rPr>
                        <a:t>减数分裂</a:t>
                      </a:r>
                      <a:endParaRPr lang="zh-CN" altLang="en-US" sz="2400" b="0">
                        <a:solidFill>
                          <a:schemeClr val="tx1"/>
                        </a:solidFill>
                        <a:latin typeface="微软雅黑" panose="020B0503020204020204" charset="-122"/>
                        <a:ea typeface="微软雅黑" panose="020B0503020204020204" charset="-122"/>
                      </a:endParaRPr>
                    </a:p>
                  </a:txBody>
                  <a:tcPr marL="91439" marR="91439" marT="45738" marB="45738" anchor="ctr" anchorCtr="1">
                    <a:lnL w="12700">
                      <a:solidFill>
                        <a:srgbClr val="0000FF"/>
                      </a:solidFill>
                      <a:miter lim="800000"/>
                    </a:lnL>
                    <a:lnR w="12700">
                      <a:solidFill>
                        <a:srgbClr val="0000FF"/>
                      </a:solidFill>
                      <a:miter lim="800000"/>
                    </a:lnR>
                    <a:lnT w="19050">
                      <a:solidFill>
                        <a:srgbClr val="0000FF"/>
                      </a:solidFill>
                      <a:miter lim="800000"/>
                    </a:lnT>
                    <a:lnB w="12700">
                      <a:solidFill>
                        <a:srgbClr val="0000FF"/>
                      </a:solidFill>
                      <a:miter lim="800000"/>
                    </a:lnB>
                    <a:noFill/>
                  </a:tcPr>
                </a:tc>
                <a:tc>
                  <a:txBody>
                    <a:bodyP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lvl="0">
                        <a:spcBef>
                          <a:spcPct val="20000"/>
                        </a:spcBef>
                        <a:buClr>
                          <a:schemeClr val="hlink"/>
                        </a:buClr>
                        <a:buSzPct val="70000"/>
                      </a:pPr>
                      <a:r>
                        <a:rPr lang="zh-CN" altLang="en-US" sz="2400" b="0">
                          <a:solidFill>
                            <a:schemeClr val="tx1"/>
                          </a:solidFill>
                          <a:latin typeface="微软雅黑" panose="020B0503020204020204" charset="-122"/>
                          <a:ea typeface="微软雅黑" panose="020B0503020204020204" charset="-122"/>
                        </a:rPr>
                        <a:t>有丝分裂</a:t>
                      </a:r>
                      <a:endParaRPr lang="zh-CN" altLang="en-US" sz="2400" b="0">
                        <a:solidFill>
                          <a:schemeClr val="tx1"/>
                        </a:solidFill>
                        <a:latin typeface="微软雅黑" panose="020B0503020204020204" charset="-122"/>
                        <a:ea typeface="微软雅黑" panose="020B0503020204020204" charset="-122"/>
                      </a:endParaRPr>
                    </a:p>
                  </a:txBody>
                  <a:tcPr marL="91439" marR="91439" marT="45738" marB="45738" anchor="ctr" anchorCtr="1">
                    <a:lnL w="12700">
                      <a:solidFill>
                        <a:srgbClr val="0000FF"/>
                      </a:solidFill>
                      <a:miter lim="800000"/>
                    </a:lnL>
                    <a:lnR w="19050">
                      <a:solidFill>
                        <a:srgbClr val="0000FF"/>
                      </a:solidFill>
                      <a:miter lim="800000"/>
                    </a:lnR>
                    <a:lnT w="19050">
                      <a:solidFill>
                        <a:srgbClr val="0000FF"/>
                      </a:solidFill>
                      <a:miter lim="800000"/>
                    </a:lnT>
                    <a:lnB w="12700">
                      <a:solidFill>
                        <a:srgbClr val="0000FF"/>
                      </a:solidFill>
                      <a:miter lim="800000"/>
                    </a:lnB>
                    <a:noFill/>
                  </a:tcPr>
                </a:tc>
              </a:tr>
              <a:tr h="452333">
                <a:tc rowSpan="9">
                  <a:txBody>
                    <a:bodyP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lvl="0">
                        <a:spcBef>
                          <a:spcPct val="20000"/>
                        </a:spcBef>
                        <a:buClr>
                          <a:schemeClr val="hlink"/>
                        </a:buClr>
                        <a:buSzPct val="70000"/>
                      </a:pPr>
                      <a:r>
                        <a:rPr lang="zh-CN" altLang="en-US" sz="2400" b="0" dirty="0">
                          <a:solidFill>
                            <a:schemeClr val="tx1"/>
                          </a:solidFill>
                          <a:latin typeface="微软雅黑" panose="020B0503020204020204" charset="-122"/>
                          <a:ea typeface="微软雅黑" panose="020B0503020204020204" charset="-122"/>
                        </a:rPr>
                        <a:t>不</a:t>
                      </a:r>
                      <a:endParaRPr lang="zh-CN" altLang="en-US" sz="2400" b="0" dirty="0">
                        <a:solidFill>
                          <a:schemeClr val="tx1"/>
                        </a:solidFill>
                        <a:latin typeface="微软雅黑" panose="020B0503020204020204" charset="-122"/>
                        <a:ea typeface="微软雅黑" panose="020B0503020204020204" charset="-122"/>
                      </a:endParaRPr>
                    </a:p>
                    <a:p>
                      <a:pPr lvl="0">
                        <a:spcBef>
                          <a:spcPct val="20000"/>
                        </a:spcBef>
                        <a:buClr>
                          <a:schemeClr val="hlink"/>
                        </a:buClr>
                        <a:buSzPct val="70000"/>
                      </a:pPr>
                      <a:endParaRPr lang="zh-CN" altLang="en-US" sz="2400" b="0" dirty="0">
                        <a:solidFill>
                          <a:schemeClr val="tx1"/>
                        </a:solidFill>
                        <a:latin typeface="微软雅黑" panose="020B0503020204020204" charset="-122"/>
                        <a:ea typeface="微软雅黑" panose="020B0503020204020204" charset="-122"/>
                      </a:endParaRPr>
                    </a:p>
                    <a:p>
                      <a:pPr lvl="0">
                        <a:spcBef>
                          <a:spcPct val="20000"/>
                        </a:spcBef>
                        <a:buClr>
                          <a:schemeClr val="hlink"/>
                        </a:buClr>
                        <a:buSzPct val="70000"/>
                      </a:pPr>
                      <a:r>
                        <a:rPr lang="zh-CN" altLang="en-US" sz="2400" b="0" dirty="0">
                          <a:solidFill>
                            <a:schemeClr val="tx1"/>
                          </a:solidFill>
                          <a:latin typeface="微软雅黑" panose="020B0503020204020204" charset="-122"/>
                          <a:ea typeface="微软雅黑" panose="020B0503020204020204" charset="-122"/>
                        </a:rPr>
                        <a:t>同</a:t>
                      </a:r>
                      <a:endParaRPr lang="zh-CN" altLang="en-US" sz="2400" b="0" dirty="0">
                        <a:solidFill>
                          <a:schemeClr val="tx1"/>
                        </a:solidFill>
                        <a:latin typeface="微软雅黑" panose="020B0503020204020204" charset="-122"/>
                        <a:ea typeface="微软雅黑" panose="020B0503020204020204" charset="-122"/>
                      </a:endParaRPr>
                    </a:p>
                    <a:p>
                      <a:pPr lvl="0">
                        <a:spcBef>
                          <a:spcPct val="20000"/>
                        </a:spcBef>
                        <a:buClr>
                          <a:schemeClr val="hlink"/>
                        </a:buClr>
                        <a:buSzPct val="70000"/>
                      </a:pPr>
                      <a:endParaRPr lang="zh-CN" altLang="en-US" sz="2400" b="0" dirty="0">
                        <a:solidFill>
                          <a:schemeClr val="tx1"/>
                        </a:solidFill>
                        <a:latin typeface="微软雅黑" panose="020B0503020204020204" charset="-122"/>
                        <a:ea typeface="微软雅黑" panose="020B0503020204020204" charset="-122"/>
                      </a:endParaRPr>
                    </a:p>
                    <a:p>
                      <a:pPr lvl="0">
                        <a:spcBef>
                          <a:spcPct val="20000"/>
                        </a:spcBef>
                        <a:buClr>
                          <a:schemeClr val="hlink"/>
                        </a:buClr>
                        <a:buSzPct val="70000"/>
                      </a:pPr>
                      <a:r>
                        <a:rPr lang="zh-CN" altLang="en-US" sz="2400" b="0" dirty="0">
                          <a:solidFill>
                            <a:schemeClr val="tx1"/>
                          </a:solidFill>
                          <a:latin typeface="微软雅黑" panose="020B0503020204020204" charset="-122"/>
                          <a:ea typeface="微软雅黑" panose="020B0503020204020204" charset="-122"/>
                        </a:rPr>
                        <a:t>点</a:t>
                      </a:r>
                      <a:endParaRPr lang="zh-CN" altLang="en-US" sz="2400" b="0" dirty="0">
                        <a:solidFill>
                          <a:schemeClr val="tx1"/>
                        </a:solidFill>
                        <a:latin typeface="微软雅黑" panose="020B0503020204020204" charset="-122"/>
                        <a:ea typeface="微软雅黑" panose="020B0503020204020204" charset="-122"/>
                      </a:endParaRPr>
                    </a:p>
                  </a:txBody>
                  <a:tcPr marL="91439" marR="91439" marT="45738" marB="45738" anchor="ctr" anchorCtr="1">
                    <a:lnL w="19050">
                      <a:solidFill>
                        <a:srgbClr val="0000FF"/>
                      </a:solidFill>
                      <a:miter lim="800000"/>
                    </a:lnL>
                    <a:lnR w="12700">
                      <a:solidFill>
                        <a:srgbClr val="0000FF"/>
                      </a:solidFill>
                      <a:miter lim="800000"/>
                    </a:lnR>
                    <a:lnT w="12700">
                      <a:solidFill>
                        <a:srgbClr val="0000FF"/>
                      </a:solidFill>
                      <a:miter lim="800000"/>
                    </a:lnT>
                    <a:lnB w="12700">
                      <a:solidFill>
                        <a:srgbClr val="0000FF"/>
                      </a:solidFill>
                      <a:miter lim="800000"/>
                    </a:lnB>
                    <a:noFill/>
                  </a:tcPr>
                </a:tc>
                <a:tc>
                  <a:txBody>
                    <a:bodyP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lvl="0">
                        <a:spcBef>
                          <a:spcPct val="20000"/>
                        </a:spcBef>
                        <a:buClr>
                          <a:schemeClr val="hlink"/>
                        </a:buClr>
                        <a:buSzPct val="70000"/>
                      </a:pPr>
                      <a:r>
                        <a:rPr lang="zh-CN" altLang="en-US" sz="2400" b="0" dirty="0">
                          <a:solidFill>
                            <a:schemeClr val="tx1"/>
                          </a:solidFill>
                          <a:latin typeface="微软雅黑" panose="020B0503020204020204" charset="-122"/>
                          <a:ea typeface="微软雅黑" panose="020B0503020204020204" charset="-122"/>
                        </a:rPr>
                        <a:t>发生部位</a:t>
                      </a:r>
                      <a:endParaRPr lang="zh-CN" altLang="en-US" sz="2400" b="0" dirty="0">
                        <a:solidFill>
                          <a:schemeClr val="tx1"/>
                        </a:solidFill>
                        <a:latin typeface="微软雅黑" panose="020B0503020204020204" charset="-122"/>
                        <a:ea typeface="微软雅黑" panose="020B0503020204020204" charset="-122"/>
                      </a:endParaRPr>
                    </a:p>
                  </a:txBody>
                  <a:tcPr marL="91439" marR="91439" marT="45738" marB="45738" anchor="ctr" anchorCtr="1">
                    <a:lnL w="12700">
                      <a:solidFill>
                        <a:srgbClr val="0000FF"/>
                      </a:solidFill>
                      <a:miter lim="800000"/>
                    </a:lnL>
                    <a:lnR w="12700">
                      <a:solidFill>
                        <a:srgbClr val="0000FF"/>
                      </a:solidFill>
                      <a:miter lim="800000"/>
                    </a:lnR>
                    <a:lnT w="12700">
                      <a:solidFill>
                        <a:srgbClr val="0000FF"/>
                      </a:solidFill>
                      <a:miter lim="800000"/>
                    </a:lnT>
                    <a:lnB w="12700">
                      <a:solidFill>
                        <a:srgbClr val="0000FF"/>
                      </a:solidFill>
                      <a:miter lim="800000"/>
                    </a:lnB>
                    <a:noFill/>
                  </a:tcPr>
                </a:tc>
                <a:tc>
                  <a:txBody>
                    <a:bodyP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lvl="0">
                        <a:spcBef>
                          <a:spcPct val="20000"/>
                        </a:spcBef>
                        <a:buClr>
                          <a:schemeClr val="hlink"/>
                        </a:buClr>
                        <a:buSzPct val="70000"/>
                      </a:pPr>
                      <a:endParaRPr lang="zh-CN" altLang="en-US" sz="2400" b="0" dirty="0">
                        <a:solidFill>
                          <a:schemeClr val="tx1"/>
                        </a:solidFill>
                        <a:latin typeface="微软雅黑" panose="020B0503020204020204" charset="-122"/>
                        <a:ea typeface="微软雅黑" panose="020B0503020204020204" charset="-122"/>
                      </a:endParaRPr>
                    </a:p>
                  </a:txBody>
                  <a:tcPr marL="91439" marR="91439" marT="45738" marB="45738" anchor="ctr" anchorCtr="1">
                    <a:lnL w="12700">
                      <a:solidFill>
                        <a:srgbClr val="0000FF"/>
                      </a:solidFill>
                      <a:miter lim="800000"/>
                    </a:lnL>
                    <a:lnR w="12700">
                      <a:solidFill>
                        <a:srgbClr val="0000FF"/>
                      </a:solidFill>
                      <a:miter lim="800000"/>
                    </a:lnR>
                    <a:lnT w="12700">
                      <a:solidFill>
                        <a:srgbClr val="0000FF"/>
                      </a:solidFill>
                      <a:miter lim="800000"/>
                    </a:lnT>
                    <a:lnB w="12700">
                      <a:solidFill>
                        <a:srgbClr val="0000FF"/>
                      </a:solidFill>
                      <a:miter lim="800000"/>
                    </a:lnB>
                    <a:noFill/>
                  </a:tcPr>
                </a:tc>
                <a:tc>
                  <a:txBody>
                    <a:bodyP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lvl="0">
                        <a:spcBef>
                          <a:spcPct val="20000"/>
                        </a:spcBef>
                        <a:buClr>
                          <a:schemeClr val="hlink"/>
                        </a:buClr>
                        <a:buSzPct val="70000"/>
                      </a:pPr>
                      <a:endParaRPr lang="zh-CN" altLang="en-US" sz="2400" b="0">
                        <a:solidFill>
                          <a:schemeClr val="tx1"/>
                        </a:solidFill>
                        <a:latin typeface="微软雅黑" panose="020B0503020204020204" charset="-122"/>
                        <a:ea typeface="微软雅黑" panose="020B0503020204020204" charset="-122"/>
                      </a:endParaRPr>
                    </a:p>
                  </a:txBody>
                  <a:tcPr marL="91439" marR="91439" marT="45738" marB="45738" anchor="ctr" anchorCtr="1">
                    <a:lnL w="12700">
                      <a:solidFill>
                        <a:srgbClr val="0000FF"/>
                      </a:solidFill>
                      <a:miter lim="800000"/>
                    </a:lnL>
                    <a:lnR w="19050">
                      <a:solidFill>
                        <a:srgbClr val="0000FF"/>
                      </a:solidFill>
                      <a:miter lim="800000"/>
                    </a:lnR>
                    <a:lnT w="12700">
                      <a:solidFill>
                        <a:srgbClr val="0000FF"/>
                      </a:solidFill>
                      <a:miter lim="800000"/>
                    </a:lnT>
                    <a:lnB w="12700">
                      <a:solidFill>
                        <a:srgbClr val="0000FF"/>
                      </a:solidFill>
                      <a:miter lim="800000"/>
                    </a:lnB>
                    <a:noFill/>
                  </a:tcPr>
                </a:tc>
              </a:tr>
              <a:tr h="450746">
                <a:tc vMerge="1">
                  <a:tcPr>
                    <a:lnL w="19050">
                      <a:solidFill>
                        <a:srgbClr val="0000FF"/>
                      </a:solidFill>
                      <a:miter lim="800000"/>
                    </a:lnL>
                    <a:lnR w="12700">
                      <a:solidFill>
                        <a:srgbClr val="0000FF"/>
                      </a:solidFill>
                      <a:miter lim="800000"/>
                    </a:lnR>
                  </a:tcPr>
                </a:tc>
                <a:tc>
                  <a:txBody>
                    <a:bodyP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lvl="0">
                        <a:spcBef>
                          <a:spcPct val="20000"/>
                        </a:spcBef>
                        <a:buClr>
                          <a:schemeClr val="hlink"/>
                        </a:buClr>
                        <a:buSzPct val="70000"/>
                      </a:pPr>
                      <a:r>
                        <a:rPr lang="zh-CN" altLang="en-US" sz="2400" b="0" dirty="0">
                          <a:solidFill>
                            <a:schemeClr val="tx1"/>
                          </a:solidFill>
                          <a:latin typeface="微软雅黑" panose="020B0503020204020204" charset="-122"/>
                          <a:ea typeface="微软雅黑" panose="020B0503020204020204" charset="-122"/>
                        </a:rPr>
                        <a:t>染色体复制次数</a:t>
                      </a:r>
                      <a:endParaRPr lang="zh-CN" altLang="en-US" sz="2400" b="0" dirty="0">
                        <a:solidFill>
                          <a:schemeClr val="tx1"/>
                        </a:solidFill>
                        <a:latin typeface="微软雅黑" panose="020B0503020204020204" charset="-122"/>
                        <a:ea typeface="微软雅黑" panose="020B0503020204020204" charset="-122"/>
                      </a:endParaRPr>
                    </a:p>
                  </a:txBody>
                  <a:tcPr marL="91439" marR="91439" marT="45738" marB="45738" anchor="ctr" anchorCtr="1">
                    <a:lnL w="12700">
                      <a:solidFill>
                        <a:srgbClr val="0000FF"/>
                      </a:solidFill>
                      <a:miter lim="800000"/>
                    </a:lnL>
                    <a:lnR w="12700">
                      <a:solidFill>
                        <a:srgbClr val="0000FF"/>
                      </a:solidFill>
                      <a:miter lim="800000"/>
                    </a:lnR>
                    <a:lnT w="12700">
                      <a:solidFill>
                        <a:srgbClr val="0000FF"/>
                      </a:solidFill>
                      <a:miter lim="800000"/>
                    </a:lnT>
                    <a:lnB w="12700">
                      <a:solidFill>
                        <a:srgbClr val="0000FF"/>
                      </a:solidFill>
                      <a:miter lim="800000"/>
                    </a:lnB>
                    <a:noFill/>
                  </a:tcPr>
                </a:tc>
                <a:tc>
                  <a:txBody>
                    <a:bodyP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lvl="0">
                        <a:spcBef>
                          <a:spcPct val="20000"/>
                        </a:spcBef>
                        <a:buClr>
                          <a:schemeClr val="hlink"/>
                        </a:buClr>
                        <a:buSzPct val="70000"/>
                      </a:pPr>
                      <a:endParaRPr lang="zh-CN" altLang="en-US" sz="2400" b="0">
                        <a:solidFill>
                          <a:schemeClr val="tx1"/>
                        </a:solidFill>
                        <a:latin typeface="微软雅黑" panose="020B0503020204020204" charset="-122"/>
                        <a:ea typeface="微软雅黑" panose="020B0503020204020204" charset="-122"/>
                      </a:endParaRPr>
                    </a:p>
                  </a:txBody>
                  <a:tcPr marL="91439" marR="91439" marT="45738" marB="45738" anchor="ctr" anchorCtr="1">
                    <a:lnL w="12700">
                      <a:solidFill>
                        <a:srgbClr val="0000FF"/>
                      </a:solidFill>
                      <a:miter lim="800000"/>
                    </a:lnL>
                    <a:lnR w="12700">
                      <a:solidFill>
                        <a:srgbClr val="0000FF"/>
                      </a:solidFill>
                      <a:miter lim="800000"/>
                    </a:lnR>
                    <a:lnT w="12700">
                      <a:solidFill>
                        <a:srgbClr val="0000FF"/>
                      </a:solidFill>
                      <a:miter lim="800000"/>
                    </a:lnT>
                    <a:lnB w="12700">
                      <a:solidFill>
                        <a:srgbClr val="0000FF"/>
                      </a:solidFill>
                      <a:miter lim="800000"/>
                    </a:lnB>
                    <a:noFill/>
                  </a:tcPr>
                </a:tc>
                <a:tc>
                  <a:txBody>
                    <a:bodyP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lvl="0">
                        <a:spcBef>
                          <a:spcPct val="20000"/>
                        </a:spcBef>
                        <a:buClr>
                          <a:schemeClr val="hlink"/>
                        </a:buClr>
                        <a:buSzPct val="70000"/>
                      </a:pPr>
                      <a:endParaRPr lang="zh-CN" altLang="en-US" sz="2400" b="0">
                        <a:solidFill>
                          <a:schemeClr val="tx1"/>
                        </a:solidFill>
                        <a:latin typeface="微软雅黑" panose="020B0503020204020204" charset="-122"/>
                        <a:ea typeface="微软雅黑" panose="020B0503020204020204" charset="-122"/>
                      </a:endParaRPr>
                    </a:p>
                  </a:txBody>
                  <a:tcPr marL="91439" marR="91439" marT="45738" marB="45738" anchor="ctr" anchorCtr="1">
                    <a:lnL w="12700">
                      <a:solidFill>
                        <a:srgbClr val="0000FF"/>
                      </a:solidFill>
                      <a:miter lim="800000"/>
                    </a:lnL>
                    <a:lnR w="19050">
                      <a:solidFill>
                        <a:srgbClr val="0000FF"/>
                      </a:solidFill>
                      <a:miter lim="800000"/>
                    </a:lnR>
                    <a:lnT w="12700">
                      <a:solidFill>
                        <a:srgbClr val="0000FF"/>
                      </a:solidFill>
                      <a:miter lim="800000"/>
                    </a:lnT>
                    <a:lnB w="12700">
                      <a:solidFill>
                        <a:srgbClr val="0000FF"/>
                      </a:solidFill>
                      <a:miter lim="800000"/>
                    </a:lnB>
                    <a:noFill/>
                  </a:tcPr>
                </a:tc>
              </a:tr>
              <a:tr h="452333">
                <a:tc vMerge="1">
                  <a:tcPr>
                    <a:lnL w="19050">
                      <a:solidFill>
                        <a:srgbClr val="0000FF"/>
                      </a:solidFill>
                      <a:miter lim="800000"/>
                    </a:lnL>
                    <a:lnR w="12700">
                      <a:solidFill>
                        <a:srgbClr val="0000FF"/>
                      </a:solidFill>
                      <a:miter lim="800000"/>
                    </a:lnR>
                  </a:tcPr>
                </a:tc>
                <a:tc>
                  <a:txBody>
                    <a:bodyP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lvl="0">
                        <a:spcBef>
                          <a:spcPct val="20000"/>
                        </a:spcBef>
                        <a:buClr>
                          <a:schemeClr val="hlink"/>
                        </a:buClr>
                        <a:buSzPct val="70000"/>
                      </a:pPr>
                      <a:r>
                        <a:rPr lang="zh-CN" altLang="en-US" sz="2400" b="0" dirty="0">
                          <a:solidFill>
                            <a:schemeClr val="tx1"/>
                          </a:solidFill>
                          <a:latin typeface="微软雅黑" panose="020B0503020204020204" charset="-122"/>
                          <a:ea typeface="微软雅黑" panose="020B0503020204020204" charset="-122"/>
                        </a:rPr>
                        <a:t>细胞分裂次数</a:t>
                      </a:r>
                      <a:endParaRPr lang="zh-CN" altLang="en-US" sz="2400" b="0" dirty="0">
                        <a:solidFill>
                          <a:schemeClr val="tx1"/>
                        </a:solidFill>
                        <a:latin typeface="微软雅黑" panose="020B0503020204020204" charset="-122"/>
                        <a:ea typeface="微软雅黑" panose="020B0503020204020204" charset="-122"/>
                      </a:endParaRPr>
                    </a:p>
                  </a:txBody>
                  <a:tcPr marL="91439" marR="91439" marT="45738" marB="45738" anchor="ctr" anchorCtr="1">
                    <a:lnL w="12700">
                      <a:solidFill>
                        <a:srgbClr val="0000FF"/>
                      </a:solidFill>
                      <a:miter lim="800000"/>
                    </a:lnL>
                    <a:lnR w="12700">
                      <a:solidFill>
                        <a:srgbClr val="0000FF"/>
                      </a:solidFill>
                      <a:miter lim="800000"/>
                    </a:lnR>
                    <a:lnT w="12700">
                      <a:solidFill>
                        <a:srgbClr val="0000FF"/>
                      </a:solidFill>
                      <a:miter lim="800000"/>
                    </a:lnT>
                    <a:lnB w="12700">
                      <a:solidFill>
                        <a:srgbClr val="0000FF"/>
                      </a:solidFill>
                      <a:miter lim="800000"/>
                    </a:lnB>
                    <a:noFill/>
                  </a:tcPr>
                </a:tc>
                <a:tc>
                  <a:txBody>
                    <a:bodyP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lvl="0">
                        <a:spcBef>
                          <a:spcPct val="20000"/>
                        </a:spcBef>
                        <a:buClr>
                          <a:schemeClr val="hlink"/>
                        </a:buClr>
                        <a:buSzPct val="70000"/>
                      </a:pPr>
                      <a:endParaRPr lang="zh-CN" altLang="en-US" sz="2400" b="0" dirty="0">
                        <a:solidFill>
                          <a:schemeClr val="tx1"/>
                        </a:solidFill>
                        <a:latin typeface="微软雅黑" panose="020B0503020204020204" charset="-122"/>
                        <a:ea typeface="微软雅黑" panose="020B0503020204020204" charset="-122"/>
                      </a:endParaRPr>
                    </a:p>
                  </a:txBody>
                  <a:tcPr marL="91439" marR="91439" marT="45738" marB="45738" anchor="ctr" anchorCtr="1">
                    <a:lnL w="12700">
                      <a:solidFill>
                        <a:srgbClr val="0000FF"/>
                      </a:solidFill>
                      <a:miter lim="800000"/>
                    </a:lnL>
                    <a:lnR w="12700">
                      <a:solidFill>
                        <a:srgbClr val="0000FF"/>
                      </a:solidFill>
                      <a:miter lim="800000"/>
                    </a:lnR>
                    <a:lnT w="12700">
                      <a:solidFill>
                        <a:srgbClr val="0000FF"/>
                      </a:solidFill>
                      <a:miter lim="800000"/>
                    </a:lnT>
                    <a:lnB w="12700">
                      <a:solidFill>
                        <a:srgbClr val="0000FF"/>
                      </a:solidFill>
                      <a:miter lim="800000"/>
                    </a:lnB>
                    <a:noFill/>
                  </a:tcPr>
                </a:tc>
                <a:tc>
                  <a:txBody>
                    <a:bodyP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lvl="0">
                        <a:spcBef>
                          <a:spcPct val="20000"/>
                        </a:spcBef>
                        <a:buClr>
                          <a:schemeClr val="hlink"/>
                        </a:buClr>
                        <a:buSzPct val="70000"/>
                      </a:pPr>
                      <a:endParaRPr lang="zh-CN" altLang="en-US" sz="2400" b="0">
                        <a:solidFill>
                          <a:schemeClr val="tx1"/>
                        </a:solidFill>
                        <a:latin typeface="微软雅黑" panose="020B0503020204020204" charset="-122"/>
                        <a:ea typeface="微软雅黑" panose="020B0503020204020204" charset="-122"/>
                      </a:endParaRPr>
                    </a:p>
                  </a:txBody>
                  <a:tcPr marL="91439" marR="91439" marT="45738" marB="45738" anchor="ctr" anchorCtr="1">
                    <a:lnL w="12700">
                      <a:solidFill>
                        <a:srgbClr val="0000FF"/>
                      </a:solidFill>
                      <a:miter lim="800000"/>
                    </a:lnL>
                    <a:lnR w="19050">
                      <a:solidFill>
                        <a:srgbClr val="0000FF"/>
                      </a:solidFill>
                      <a:miter lim="800000"/>
                    </a:lnR>
                    <a:lnT w="12700">
                      <a:solidFill>
                        <a:srgbClr val="0000FF"/>
                      </a:solidFill>
                      <a:miter lim="800000"/>
                    </a:lnT>
                    <a:lnB w="12700">
                      <a:solidFill>
                        <a:srgbClr val="0000FF"/>
                      </a:solidFill>
                      <a:miter lim="800000"/>
                    </a:lnB>
                    <a:noFill/>
                  </a:tcPr>
                </a:tc>
              </a:tr>
              <a:tr h="450746">
                <a:tc vMerge="1">
                  <a:tcPr>
                    <a:lnL w="19050">
                      <a:solidFill>
                        <a:srgbClr val="0000FF"/>
                      </a:solidFill>
                      <a:miter lim="800000"/>
                    </a:lnL>
                    <a:lnR w="12700">
                      <a:solidFill>
                        <a:srgbClr val="0000FF"/>
                      </a:solidFill>
                      <a:miter lim="800000"/>
                    </a:lnR>
                  </a:tcPr>
                </a:tc>
                <a:tc>
                  <a:txBody>
                    <a:bodyP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lvl="0">
                        <a:spcBef>
                          <a:spcPct val="20000"/>
                        </a:spcBef>
                        <a:buClr>
                          <a:schemeClr val="hlink"/>
                        </a:buClr>
                        <a:buSzPct val="70000"/>
                      </a:pPr>
                      <a:r>
                        <a:rPr lang="zh-CN" altLang="en-US" sz="2400" b="0" dirty="0">
                          <a:solidFill>
                            <a:schemeClr val="tx1"/>
                          </a:solidFill>
                          <a:latin typeface="微软雅黑" panose="020B0503020204020204" charset="-122"/>
                          <a:ea typeface="微软雅黑" panose="020B0503020204020204" charset="-122"/>
                        </a:rPr>
                        <a:t>有无同源染色体</a:t>
                      </a:r>
                      <a:endParaRPr lang="zh-CN" altLang="en-US" sz="2400" b="0" dirty="0">
                        <a:solidFill>
                          <a:schemeClr val="tx1"/>
                        </a:solidFill>
                        <a:latin typeface="微软雅黑" panose="020B0503020204020204" charset="-122"/>
                        <a:ea typeface="微软雅黑" panose="020B0503020204020204" charset="-122"/>
                      </a:endParaRPr>
                    </a:p>
                  </a:txBody>
                  <a:tcPr marL="91439" marR="91439" marT="45738" marB="45738" anchor="ctr" anchorCtr="1">
                    <a:lnL w="12700">
                      <a:solidFill>
                        <a:srgbClr val="0000FF"/>
                      </a:solidFill>
                      <a:miter lim="800000"/>
                    </a:lnL>
                    <a:lnR w="12700">
                      <a:solidFill>
                        <a:srgbClr val="0000FF"/>
                      </a:solidFill>
                      <a:miter lim="800000"/>
                    </a:lnR>
                    <a:lnT w="12700">
                      <a:solidFill>
                        <a:srgbClr val="0000FF"/>
                      </a:solidFill>
                      <a:miter lim="800000"/>
                    </a:lnT>
                    <a:lnB w="12700">
                      <a:solidFill>
                        <a:srgbClr val="0000FF"/>
                      </a:solidFill>
                      <a:miter lim="800000"/>
                    </a:lnB>
                    <a:noFill/>
                  </a:tcPr>
                </a:tc>
                <a:tc>
                  <a:txBody>
                    <a:bodyP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lvl="0">
                        <a:spcBef>
                          <a:spcPct val="20000"/>
                        </a:spcBef>
                        <a:buClr>
                          <a:schemeClr val="hlink"/>
                        </a:buClr>
                        <a:buSzPct val="70000"/>
                      </a:pPr>
                      <a:endParaRPr lang="zh-CN" altLang="en-US" sz="2400" b="0" dirty="0">
                        <a:solidFill>
                          <a:schemeClr val="tx1"/>
                        </a:solidFill>
                        <a:latin typeface="微软雅黑" panose="020B0503020204020204" charset="-122"/>
                        <a:ea typeface="微软雅黑" panose="020B0503020204020204" charset="-122"/>
                      </a:endParaRPr>
                    </a:p>
                  </a:txBody>
                  <a:tcPr marL="91439" marR="91439" marT="45738" marB="45738" anchor="ctr" anchorCtr="1">
                    <a:lnL w="12700">
                      <a:solidFill>
                        <a:srgbClr val="0000FF"/>
                      </a:solidFill>
                      <a:miter lim="800000"/>
                    </a:lnL>
                    <a:lnR w="12700">
                      <a:solidFill>
                        <a:srgbClr val="0000FF"/>
                      </a:solidFill>
                      <a:miter lim="800000"/>
                    </a:lnR>
                    <a:lnT w="12700">
                      <a:solidFill>
                        <a:srgbClr val="0000FF"/>
                      </a:solidFill>
                      <a:miter lim="800000"/>
                    </a:lnT>
                    <a:lnB w="12700">
                      <a:solidFill>
                        <a:srgbClr val="0000FF"/>
                      </a:solidFill>
                      <a:miter lim="800000"/>
                    </a:lnB>
                    <a:noFill/>
                  </a:tcPr>
                </a:tc>
                <a:tc>
                  <a:txBody>
                    <a:bodyP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lvl="0">
                        <a:spcBef>
                          <a:spcPct val="20000"/>
                        </a:spcBef>
                        <a:buClr>
                          <a:schemeClr val="hlink"/>
                        </a:buClr>
                        <a:buSzPct val="70000"/>
                      </a:pPr>
                      <a:endParaRPr lang="zh-CN" altLang="en-US" sz="2400" b="0" dirty="0">
                        <a:solidFill>
                          <a:schemeClr val="tx1"/>
                        </a:solidFill>
                        <a:latin typeface="微软雅黑" panose="020B0503020204020204" charset="-122"/>
                        <a:ea typeface="微软雅黑" panose="020B0503020204020204" charset="-122"/>
                      </a:endParaRPr>
                    </a:p>
                  </a:txBody>
                  <a:tcPr marL="91439" marR="91439" marT="45738" marB="45738" anchor="ctr" anchorCtr="1">
                    <a:lnL w="12700">
                      <a:solidFill>
                        <a:srgbClr val="0000FF"/>
                      </a:solidFill>
                      <a:miter lim="800000"/>
                    </a:lnL>
                    <a:lnR w="19050">
                      <a:solidFill>
                        <a:srgbClr val="0000FF"/>
                      </a:solidFill>
                      <a:miter lim="800000"/>
                    </a:lnR>
                    <a:lnT w="12700">
                      <a:solidFill>
                        <a:srgbClr val="0000FF"/>
                      </a:solidFill>
                      <a:miter lim="800000"/>
                    </a:lnT>
                    <a:lnB w="12700">
                      <a:solidFill>
                        <a:srgbClr val="0000FF"/>
                      </a:solidFill>
                      <a:miter lim="800000"/>
                    </a:lnB>
                    <a:noFill/>
                  </a:tcPr>
                </a:tc>
              </a:tr>
              <a:tr h="452333">
                <a:tc vMerge="1">
                  <a:tcPr>
                    <a:lnL w="19050">
                      <a:solidFill>
                        <a:srgbClr val="0000FF"/>
                      </a:solidFill>
                      <a:miter lim="800000"/>
                    </a:lnL>
                    <a:lnR w="12700">
                      <a:solidFill>
                        <a:srgbClr val="0000FF"/>
                      </a:solidFill>
                      <a:miter lim="800000"/>
                    </a:lnR>
                  </a:tcPr>
                </a:tc>
                <a:tc>
                  <a:txBody>
                    <a:bodyP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lvl="0">
                        <a:spcBef>
                          <a:spcPct val="20000"/>
                        </a:spcBef>
                        <a:buClr>
                          <a:schemeClr val="hlink"/>
                        </a:buClr>
                        <a:buSzPct val="70000"/>
                      </a:pPr>
                      <a:r>
                        <a:rPr lang="zh-CN" altLang="en-US" sz="2400" b="0" dirty="0">
                          <a:solidFill>
                            <a:schemeClr val="tx1"/>
                          </a:solidFill>
                          <a:latin typeface="微软雅黑" panose="020B0503020204020204" charset="-122"/>
                          <a:ea typeface="微软雅黑" panose="020B0503020204020204" charset="-122"/>
                        </a:rPr>
                        <a:t>有无联会、四分体</a:t>
                      </a:r>
                      <a:endParaRPr lang="zh-CN" altLang="en-US" sz="2400" b="0" dirty="0">
                        <a:solidFill>
                          <a:schemeClr val="tx1"/>
                        </a:solidFill>
                        <a:latin typeface="微软雅黑" panose="020B0503020204020204" charset="-122"/>
                        <a:ea typeface="微软雅黑" panose="020B0503020204020204" charset="-122"/>
                      </a:endParaRPr>
                    </a:p>
                  </a:txBody>
                  <a:tcPr marL="91439" marR="91439" marT="45738" marB="45738" anchor="ctr" anchorCtr="1">
                    <a:lnL w="12700">
                      <a:solidFill>
                        <a:srgbClr val="0000FF"/>
                      </a:solidFill>
                      <a:miter lim="800000"/>
                    </a:lnL>
                    <a:lnR w="12700">
                      <a:solidFill>
                        <a:srgbClr val="0000FF"/>
                      </a:solidFill>
                      <a:miter lim="800000"/>
                    </a:lnR>
                    <a:lnT w="12700">
                      <a:solidFill>
                        <a:srgbClr val="0000FF"/>
                      </a:solidFill>
                      <a:miter lim="800000"/>
                    </a:lnT>
                    <a:lnB w="12700">
                      <a:solidFill>
                        <a:srgbClr val="0000FF"/>
                      </a:solidFill>
                      <a:miter lim="800000"/>
                    </a:lnB>
                    <a:noFill/>
                  </a:tcPr>
                </a:tc>
                <a:tc>
                  <a:txBody>
                    <a:bodyP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lvl="0">
                        <a:spcBef>
                          <a:spcPct val="20000"/>
                        </a:spcBef>
                        <a:buClr>
                          <a:schemeClr val="hlink"/>
                        </a:buClr>
                        <a:buSzPct val="70000"/>
                      </a:pPr>
                      <a:endParaRPr lang="zh-CN" altLang="en-US" sz="2400" b="0">
                        <a:solidFill>
                          <a:schemeClr val="tx1"/>
                        </a:solidFill>
                        <a:latin typeface="微软雅黑" panose="020B0503020204020204" charset="-122"/>
                        <a:ea typeface="微软雅黑" panose="020B0503020204020204" charset="-122"/>
                      </a:endParaRPr>
                    </a:p>
                  </a:txBody>
                  <a:tcPr marL="91439" marR="91439" marT="45738" marB="45738" anchor="ctr" anchorCtr="1">
                    <a:lnL w="12700">
                      <a:solidFill>
                        <a:srgbClr val="0000FF"/>
                      </a:solidFill>
                      <a:miter lim="800000"/>
                    </a:lnL>
                    <a:lnR w="12700">
                      <a:solidFill>
                        <a:srgbClr val="0000FF"/>
                      </a:solidFill>
                      <a:miter lim="800000"/>
                    </a:lnR>
                    <a:lnT w="12700">
                      <a:solidFill>
                        <a:srgbClr val="0000FF"/>
                      </a:solidFill>
                      <a:miter lim="800000"/>
                    </a:lnT>
                    <a:lnB w="12700">
                      <a:solidFill>
                        <a:srgbClr val="0000FF"/>
                      </a:solidFill>
                      <a:miter lim="800000"/>
                    </a:lnB>
                    <a:noFill/>
                  </a:tcPr>
                </a:tc>
                <a:tc>
                  <a:txBody>
                    <a:bodyP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lvl="0">
                        <a:spcBef>
                          <a:spcPct val="20000"/>
                        </a:spcBef>
                        <a:buClr>
                          <a:schemeClr val="hlink"/>
                        </a:buClr>
                        <a:buSzPct val="70000"/>
                      </a:pPr>
                      <a:endParaRPr lang="zh-CN" altLang="en-US" sz="2400" b="0">
                        <a:solidFill>
                          <a:schemeClr val="tx1"/>
                        </a:solidFill>
                        <a:latin typeface="微软雅黑" panose="020B0503020204020204" charset="-122"/>
                        <a:ea typeface="微软雅黑" panose="020B0503020204020204" charset="-122"/>
                      </a:endParaRPr>
                    </a:p>
                  </a:txBody>
                  <a:tcPr marL="91439" marR="91439" marT="45738" marB="45738" anchor="ctr" anchorCtr="1">
                    <a:lnL w="12700">
                      <a:solidFill>
                        <a:srgbClr val="0000FF"/>
                      </a:solidFill>
                      <a:miter lim="800000"/>
                    </a:lnL>
                    <a:lnR w="19050">
                      <a:solidFill>
                        <a:srgbClr val="0000FF"/>
                      </a:solidFill>
                      <a:miter lim="800000"/>
                    </a:lnR>
                    <a:lnT w="12700">
                      <a:solidFill>
                        <a:srgbClr val="0000FF"/>
                      </a:solidFill>
                      <a:miter lim="800000"/>
                    </a:lnT>
                    <a:lnB w="12700">
                      <a:solidFill>
                        <a:srgbClr val="0000FF"/>
                      </a:solidFill>
                      <a:miter lim="800000"/>
                    </a:lnB>
                    <a:noFill/>
                  </a:tcPr>
                </a:tc>
              </a:tr>
              <a:tr h="450746">
                <a:tc vMerge="1">
                  <a:tcPr>
                    <a:lnL w="19050">
                      <a:solidFill>
                        <a:srgbClr val="0000FF"/>
                      </a:solidFill>
                      <a:miter lim="800000"/>
                    </a:lnL>
                    <a:lnR w="12700">
                      <a:solidFill>
                        <a:srgbClr val="0000FF"/>
                      </a:solidFill>
                      <a:miter lim="800000"/>
                    </a:lnR>
                  </a:tcPr>
                </a:tc>
                <a:tc>
                  <a:txBody>
                    <a:bodyP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lvl="0">
                        <a:spcBef>
                          <a:spcPct val="20000"/>
                        </a:spcBef>
                        <a:buClr>
                          <a:schemeClr val="hlink"/>
                        </a:buClr>
                        <a:buSzPct val="70000"/>
                      </a:pPr>
                      <a:r>
                        <a:rPr lang="zh-CN" altLang="en-US" sz="2400" b="0" dirty="0">
                          <a:solidFill>
                            <a:schemeClr val="tx1"/>
                          </a:solidFill>
                          <a:latin typeface="微软雅黑" panose="020B0503020204020204" charset="-122"/>
                          <a:ea typeface="微软雅黑" panose="020B0503020204020204" charset="-122"/>
                        </a:rPr>
                        <a:t>有无同源染色体分离</a:t>
                      </a:r>
                      <a:endParaRPr lang="zh-CN" altLang="en-US" sz="2400" b="0" dirty="0">
                        <a:solidFill>
                          <a:schemeClr val="tx1"/>
                        </a:solidFill>
                        <a:latin typeface="微软雅黑" panose="020B0503020204020204" charset="-122"/>
                        <a:ea typeface="微软雅黑" panose="020B0503020204020204" charset="-122"/>
                      </a:endParaRPr>
                    </a:p>
                  </a:txBody>
                  <a:tcPr marL="91439" marR="91439" marT="45738" marB="45738" anchor="ctr" anchorCtr="1">
                    <a:lnL w="12700">
                      <a:solidFill>
                        <a:srgbClr val="0000FF"/>
                      </a:solidFill>
                      <a:miter lim="800000"/>
                    </a:lnL>
                    <a:lnR w="12700">
                      <a:solidFill>
                        <a:srgbClr val="0000FF"/>
                      </a:solidFill>
                      <a:miter lim="800000"/>
                    </a:lnR>
                    <a:lnT w="12700">
                      <a:solidFill>
                        <a:srgbClr val="0000FF"/>
                      </a:solidFill>
                      <a:miter lim="800000"/>
                    </a:lnT>
                    <a:lnB w="12700">
                      <a:solidFill>
                        <a:srgbClr val="0000FF"/>
                      </a:solidFill>
                      <a:miter lim="800000"/>
                    </a:lnB>
                    <a:noFill/>
                  </a:tcPr>
                </a:tc>
                <a:tc>
                  <a:txBody>
                    <a:bodyP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lvl="0">
                        <a:spcBef>
                          <a:spcPct val="20000"/>
                        </a:spcBef>
                        <a:buClr>
                          <a:schemeClr val="hlink"/>
                        </a:buClr>
                        <a:buSzPct val="70000"/>
                      </a:pPr>
                      <a:endParaRPr lang="zh-CN" altLang="en-US" sz="2400" b="0">
                        <a:solidFill>
                          <a:schemeClr val="tx1"/>
                        </a:solidFill>
                        <a:latin typeface="微软雅黑" panose="020B0503020204020204" charset="-122"/>
                        <a:ea typeface="微软雅黑" panose="020B0503020204020204" charset="-122"/>
                      </a:endParaRPr>
                    </a:p>
                  </a:txBody>
                  <a:tcPr marL="91439" marR="91439" marT="45738" marB="45738" anchor="ctr" anchorCtr="1">
                    <a:lnL w="12700">
                      <a:solidFill>
                        <a:srgbClr val="0000FF"/>
                      </a:solidFill>
                      <a:miter lim="800000"/>
                    </a:lnL>
                    <a:lnR w="12700">
                      <a:solidFill>
                        <a:srgbClr val="0000FF"/>
                      </a:solidFill>
                      <a:miter lim="800000"/>
                    </a:lnR>
                    <a:lnT w="12700">
                      <a:solidFill>
                        <a:srgbClr val="0000FF"/>
                      </a:solidFill>
                      <a:miter lim="800000"/>
                    </a:lnT>
                    <a:lnB w="12700">
                      <a:solidFill>
                        <a:srgbClr val="0000FF"/>
                      </a:solidFill>
                      <a:miter lim="800000"/>
                    </a:lnB>
                    <a:noFill/>
                  </a:tcPr>
                </a:tc>
                <a:tc>
                  <a:txBody>
                    <a:bodyP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lvl="0">
                        <a:spcBef>
                          <a:spcPct val="20000"/>
                        </a:spcBef>
                        <a:buClr>
                          <a:schemeClr val="hlink"/>
                        </a:buClr>
                        <a:buSzPct val="70000"/>
                      </a:pPr>
                      <a:endParaRPr lang="zh-CN" altLang="en-US" sz="2400" b="0" dirty="0">
                        <a:solidFill>
                          <a:schemeClr val="tx1"/>
                        </a:solidFill>
                        <a:latin typeface="微软雅黑" panose="020B0503020204020204" charset="-122"/>
                        <a:ea typeface="微软雅黑" panose="020B0503020204020204" charset="-122"/>
                      </a:endParaRPr>
                    </a:p>
                  </a:txBody>
                  <a:tcPr marL="91439" marR="91439" marT="45738" marB="45738" anchor="ctr" anchorCtr="1">
                    <a:lnL w="12700">
                      <a:solidFill>
                        <a:srgbClr val="0000FF"/>
                      </a:solidFill>
                      <a:miter lim="800000"/>
                    </a:lnL>
                    <a:lnR w="19050">
                      <a:solidFill>
                        <a:srgbClr val="0000FF"/>
                      </a:solidFill>
                      <a:miter lim="800000"/>
                    </a:lnR>
                    <a:lnT w="12700">
                      <a:solidFill>
                        <a:srgbClr val="0000FF"/>
                      </a:solidFill>
                      <a:miter lim="800000"/>
                    </a:lnT>
                    <a:lnB w="12700">
                      <a:solidFill>
                        <a:srgbClr val="0000FF"/>
                      </a:solidFill>
                      <a:miter lim="800000"/>
                    </a:lnB>
                    <a:noFill/>
                  </a:tcPr>
                </a:tc>
              </a:tr>
              <a:tr h="452333">
                <a:tc vMerge="1">
                  <a:tcPr>
                    <a:lnL w="19050">
                      <a:solidFill>
                        <a:srgbClr val="0000FF"/>
                      </a:solidFill>
                      <a:miter lim="800000"/>
                    </a:lnL>
                    <a:lnR w="12700">
                      <a:solidFill>
                        <a:srgbClr val="0000FF"/>
                      </a:solidFill>
                      <a:miter lim="800000"/>
                    </a:lnR>
                  </a:tcPr>
                </a:tc>
                <a:tc>
                  <a:txBody>
                    <a:bodyP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lvl="0">
                        <a:spcBef>
                          <a:spcPct val="20000"/>
                        </a:spcBef>
                        <a:buClr>
                          <a:schemeClr val="hlink"/>
                        </a:buClr>
                        <a:buSzPct val="70000"/>
                      </a:pPr>
                      <a:r>
                        <a:rPr lang="zh-CN" altLang="en-US" sz="2400" b="0" dirty="0">
                          <a:solidFill>
                            <a:schemeClr val="tx1"/>
                          </a:solidFill>
                          <a:latin typeface="微软雅黑" panose="020B0503020204020204" charset="-122"/>
                          <a:ea typeface="微软雅黑" panose="020B0503020204020204" charset="-122"/>
                        </a:rPr>
                        <a:t>着丝粒何时分裂</a:t>
                      </a:r>
                      <a:endParaRPr lang="zh-CN" altLang="en-US" sz="2400" b="0" dirty="0">
                        <a:solidFill>
                          <a:schemeClr val="tx1"/>
                        </a:solidFill>
                        <a:latin typeface="微软雅黑" panose="020B0503020204020204" charset="-122"/>
                        <a:ea typeface="微软雅黑" panose="020B0503020204020204" charset="-122"/>
                      </a:endParaRPr>
                    </a:p>
                  </a:txBody>
                  <a:tcPr marL="91439" marR="91439" marT="45738" marB="45738" anchor="ctr" anchorCtr="1">
                    <a:lnL w="12700">
                      <a:solidFill>
                        <a:srgbClr val="0000FF"/>
                      </a:solidFill>
                      <a:miter lim="800000"/>
                    </a:lnL>
                    <a:lnR w="12700">
                      <a:solidFill>
                        <a:srgbClr val="0000FF"/>
                      </a:solidFill>
                      <a:miter lim="800000"/>
                    </a:lnR>
                    <a:lnT w="12700">
                      <a:solidFill>
                        <a:srgbClr val="0000FF"/>
                      </a:solidFill>
                      <a:miter lim="800000"/>
                    </a:lnT>
                    <a:lnB w="12700">
                      <a:solidFill>
                        <a:srgbClr val="0000FF"/>
                      </a:solidFill>
                      <a:miter lim="800000"/>
                    </a:lnB>
                    <a:noFill/>
                  </a:tcPr>
                </a:tc>
                <a:tc>
                  <a:txBody>
                    <a:bodyP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lvl="0">
                        <a:spcBef>
                          <a:spcPct val="20000"/>
                        </a:spcBef>
                        <a:buClr>
                          <a:schemeClr val="hlink"/>
                        </a:buClr>
                        <a:buSzPct val="70000"/>
                      </a:pPr>
                      <a:endParaRPr lang="zh-CN" altLang="en-US" sz="2400" b="0">
                        <a:solidFill>
                          <a:schemeClr val="tx1"/>
                        </a:solidFill>
                        <a:latin typeface="微软雅黑" panose="020B0503020204020204" charset="-122"/>
                        <a:ea typeface="微软雅黑" panose="020B0503020204020204" charset="-122"/>
                      </a:endParaRPr>
                    </a:p>
                  </a:txBody>
                  <a:tcPr marL="91439" marR="91439" marT="45738" marB="45738" anchor="ctr" anchorCtr="1">
                    <a:lnL w="12700">
                      <a:solidFill>
                        <a:srgbClr val="0000FF"/>
                      </a:solidFill>
                      <a:miter lim="800000"/>
                    </a:lnL>
                    <a:lnR w="12700">
                      <a:solidFill>
                        <a:srgbClr val="0000FF"/>
                      </a:solidFill>
                      <a:miter lim="800000"/>
                    </a:lnR>
                    <a:lnT w="12700">
                      <a:solidFill>
                        <a:srgbClr val="0000FF"/>
                      </a:solidFill>
                      <a:miter lim="800000"/>
                    </a:lnT>
                    <a:lnB w="12700">
                      <a:solidFill>
                        <a:srgbClr val="0000FF"/>
                      </a:solidFill>
                      <a:miter lim="800000"/>
                    </a:lnB>
                    <a:noFill/>
                  </a:tcPr>
                </a:tc>
                <a:tc>
                  <a:txBody>
                    <a:bodyP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lvl="0">
                        <a:spcBef>
                          <a:spcPct val="20000"/>
                        </a:spcBef>
                        <a:buClr>
                          <a:schemeClr val="hlink"/>
                        </a:buClr>
                        <a:buSzPct val="70000"/>
                      </a:pPr>
                      <a:endParaRPr lang="zh-CN" altLang="en-US" sz="2400" b="0">
                        <a:solidFill>
                          <a:schemeClr val="tx1"/>
                        </a:solidFill>
                        <a:latin typeface="微软雅黑" panose="020B0503020204020204" charset="-122"/>
                        <a:ea typeface="微软雅黑" panose="020B0503020204020204" charset="-122"/>
                      </a:endParaRPr>
                    </a:p>
                  </a:txBody>
                  <a:tcPr marL="91439" marR="91439" marT="45738" marB="45738" anchor="ctr" anchorCtr="1">
                    <a:lnL w="12700">
                      <a:solidFill>
                        <a:srgbClr val="0000FF"/>
                      </a:solidFill>
                      <a:miter lim="800000"/>
                    </a:lnL>
                    <a:lnR w="19050">
                      <a:solidFill>
                        <a:srgbClr val="0000FF"/>
                      </a:solidFill>
                      <a:miter lim="800000"/>
                    </a:lnR>
                    <a:lnT w="12700">
                      <a:solidFill>
                        <a:srgbClr val="0000FF"/>
                      </a:solidFill>
                      <a:miter lim="800000"/>
                    </a:lnT>
                    <a:lnB w="12700">
                      <a:solidFill>
                        <a:srgbClr val="0000FF"/>
                      </a:solidFill>
                      <a:miter lim="800000"/>
                    </a:lnB>
                    <a:noFill/>
                  </a:tcPr>
                </a:tc>
              </a:tr>
              <a:tr h="450746">
                <a:tc vMerge="1">
                  <a:tcPr>
                    <a:lnL w="19050">
                      <a:solidFill>
                        <a:srgbClr val="0000FF"/>
                      </a:solidFill>
                      <a:miter lim="800000"/>
                    </a:lnL>
                    <a:lnR w="12700">
                      <a:solidFill>
                        <a:srgbClr val="0000FF"/>
                      </a:solidFill>
                      <a:miter lim="800000"/>
                    </a:lnR>
                  </a:tcPr>
                </a:tc>
                <a:tc>
                  <a:txBody>
                    <a:bodyP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lvl="0">
                        <a:spcBef>
                          <a:spcPct val="20000"/>
                        </a:spcBef>
                        <a:buClr>
                          <a:schemeClr val="hlink"/>
                        </a:buClr>
                        <a:buSzPct val="70000"/>
                      </a:pPr>
                      <a:r>
                        <a:rPr lang="zh-CN" altLang="en-US" sz="2400" b="0" dirty="0">
                          <a:solidFill>
                            <a:schemeClr val="tx1"/>
                          </a:solidFill>
                          <a:latin typeface="微软雅黑" panose="020B0503020204020204" charset="-122"/>
                          <a:ea typeface="微软雅黑" panose="020B0503020204020204" charset="-122"/>
                        </a:rPr>
                        <a:t>子细胞染色体数目</a:t>
                      </a:r>
                      <a:endParaRPr lang="zh-CN" altLang="en-US" sz="2400" b="0" dirty="0">
                        <a:solidFill>
                          <a:schemeClr val="tx1"/>
                        </a:solidFill>
                        <a:latin typeface="微软雅黑" panose="020B0503020204020204" charset="-122"/>
                        <a:ea typeface="微软雅黑" panose="020B0503020204020204" charset="-122"/>
                      </a:endParaRPr>
                    </a:p>
                  </a:txBody>
                  <a:tcPr marL="91439" marR="91439" marT="45738" marB="45738" anchor="ctr" anchorCtr="1">
                    <a:lnL w="12700">
                      <a:solidFill>
                        <a:srgbClr val="0000FF"/>
                      </a:solidFill>
                      <a:miter lim="800000"/>
                    </a:lnL>
                    <a:lnR w="12700">
                      <a:solidFill>
                        <a:srgbClr val="0000FF"/>
                      </a:solidFill>
                      <a:miter lim="800000"/>
                    </a:lnR>
                    <a:lnT w="12700">
                      <a:solidFill>
                        <a:srgbClr val="0000FF"/>
                      </a:solidFill>
                      <a:miter lim="800000"/>
                    </a:lnT>
                    <a:lnB w="12700">
                      <a:solidFill>
                        <a:srgbClr val="0000FF"/>
                      </a:solidFill>
                      <a:miter lim="800000"/>
                    </a:lnB>
                    <a:noFill/>
                  </a:tcPr>
                </a:tc>
                <a:tc>
                  <a:txBody>
                    <a:bodyP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lvl="0">
                        <a:spcBef>
                          <a:spcPct val="20000"/>
                        </a:spcBef>
                        <a:buClr>
                          <a:schemeClr val="hlink"/>
                        </a:buClr>
                        <a:buSzPct val="70000"/>
                      </a:pPr>
                      <a:endParaRPr lang="zh-CN" altLang="en-US" sz="2400" b="0">
                        <a:solidFill>
                          <a:schemeClr val="tx1"/>
                        </a:solidFill>
                        <a:latin typeface="微软雅黑" panose="020B0503020204020204" charset="-122"/>
                        <a:ea typeface="微软雅黑" panose="020B0503020204020204" charset="-122"/>
                      </a:endParaRPr>
                    </a:p>
                  </a:txBody>
                  <a:tcPr marL="91439" marR="91439" marT="45738" marB="45738" anchor="ctr" anchorCtr="1">
                    <a:lnL w="12700">
                      <a:solidFill>
                        <a:srgbClr val="0000FF"/>
                      </a:solidFill>
                      <a:miter lim="800000"/>
                    </a:lnL>
                    <a:lnR w="12700">
                      <a:solidFill>
                        <a:srgbClr val="0000FF"/>
                      </a:solidFill>
                      <a:miter lim="800000"/>
                    </a:lnR>
                    <a:lnT w="12700">
                      <a:solidFill>
                        <a:srgbClr val="0000FF"/>
                      </a:solidFill>
                      <a:miter lim="800000"/>
                    </a:lnT>
                    <a:lnB w="12700">
                      <a:solidFill>
                        <a:srgbClr val="0000FF"/>
                      </a:solidFill>
                      <a:miter lim="800000"/>
                    </a:lnB>
                    <a:noFill/>
                  </a:tcPr>
                </a:tc>
                <a:tc>
                  <a:txBody>
                    <a:bodyP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lvl="0">
                        <a:spcBef>
                          <a:spcPct val="20000"/>
                        </a:spcBef>
                        <a:buClr>
                          <a:schemeClr val="hlink"/>
                        </a:buClr>
                        <a:buSzPct val="70000"/>
                      </a:pPr>
                      <a:endParaRPr lang="zh-CN" altLang="en-US" sz="2400" b="0" dirty="0">
                        <a:solidFill>
                          <a:schemeClr val="tx1"/>
                        </a:solidFill>
                        <a:latin typeface="微软雅黑" panose="020B0503020204020204" charset="-122"/>
                        <a:ea typeface="微软雅黑" panose="020B0503020204020204" charset="-122"/>
                      </a:endParaRPr>
                    </a:p>
                  </a:txBody>
                  <a:tcPr marL="91439" marR="91439" marT="45738" marB="45738" anchor="ctr" anchorCtr="1">
                    <a:lnL w="12700">
                      <a:solidFill>
                        <a:srgbClr val="0000FF"/>
                      </a:solidFill>
                      <a:miter lim="800000"/>
                    </a:lnL>
                    <a:lnR w="19050">
                      <a:solidFill>
                        <a:srgbClr val="0000FF"/>
                      </a:solidFill>
                      <a:miter lim="800000"/>
                    </a:lnR>
                    <a:lnT w="12700">
                      <a:solidFill>
                        <a:srgbClr val="0000FF"/>
                      </a:solidFill>
                      <a:miter lim="800000"/>
                    </a:lnT>
                    <a:lnB w="12700">
                      <a:solidFill>
                        <a:srgbClr val="0000FF"/>
                      </a:solidFill>
                      <a:miter lim="800000"/>
                    </a:lnB>
                    <a:noFill/>
                  </a:tcPr>
                </a:tc>
              </a:tr>
              <a:tr h="1098296">
                <a:tc vMerge="1">
                  <a:tcPr>
                    <a:lnL w="19050">
                      <a:solidFill>
                        <a:srgbClr val="0000FF"/>
                      </a:solidFill>
                      <a:miter lim="800000"/>
                    </a:lnL>
                    <a:lnR w="12700">
                      <a:solidFill>
                        <a:srgbClr val="0000FF"/>
                      </a:solidFill>
                      <a:miter lim="800000"/>
                    </a:lnR>
                    <a:lnB w="12700">
                      <a:miter lim="800000"/>
                    </a:lnB>
                  </a:tcPr>
                </a:tc>
                <a:tc>
                  <a:txBody>
                    <a:bodyP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lvl="0">
                        <a:spcBef>
                          <a:spcPct val="20000"/>
                        </a:spcBef>
                        <a:buClr>
                          <a:schemeClr val="hlink"/>
                        </a:buClr>
                        <a:buSzPct val="70000"/>
                      </a:pPr>
                      <a:r>
                        <a:rPr lang="zh-CN" altLang="en-US" sz="2400" b="0" dirty="0">
                          <a:solidFill>
                            <a:schemeClr val="tx1"/>
                          </a:solidFill>
                          <a:latin typeface="微软雅黑" panose="020B0503020204020204" charset="-122"/>
                          <a:ea typeface="微软雅黑" panose="020B0503020204020204" charset="-122"/>
                        </a:rPr>
                        <a:t>子细胞名称和数目</a:t>
                      </a:r>
                      <a:endParaRPr lang="zh-CN" altLang="en-US" sz="2400" b="0" dirty="0">
                        <a:solidFill>
                          <a:schemeClr val="tx1"/>
                        </a:solidFill>
                        <a:latin typeface="微软雅黑" panose="020B0503020204020204" charset="-122"/>
                        <a:ea typeface="微软雅黑" panose="020B0503020204020204" charset="-122"/>
                      </a:endParaRPr>
                    </a:p>
                  </a:txBody>
                  <a:tcPr marL="91439" marR="91439" marT="45738" marB="45738" anchor="ctr" anchorCtr="1">
                    <a:lnL w="12700">
                      <a:solidFill>
                        <a:srgbClr val="0000FF"/>
                      </a:solidFill>
                      <a:miter lim="800000"/>
                    </a:lnL>
                    <a:lnR w="12700">
                      <a:solidFill>
                        <a:srgbClr val="0000FF"/>
                      </a:solidFill>
                      <a:miter lim="800000"/>
                    </a:lnR>
                    <a:lnT w="12700">
                      <a:solidFill>
                        <a:srgbClr val="0000FF"/>
                      </a:solidFill>
                      <a:miter lim="800000"/>
                    </a:lnT>
                    <a:lnB w="12700">
                      <a:solidFill>
                        <a:srgbClr val="0000FF"/>
                      </a:solidFill>
                      <a:miter lim="800000"/>
                    </a:lnB>
                    <a:noFill/>
                  </a:tcPr>
                </a:tc>
                <a:tc>
                  <a:txBody>
                    <a:bodyP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lvl="0">
                        <a:spcBef>
                          <a:spcPct val="20000"/>
                        </a:spcBef>
                        <a:buClr>
                          <a:schemeClr val="hlink"/>
                        </a:buClr>
                        <a:buSzPct val="70000"/>
                      </a:pPr>
                      <a:endParaRPr lang="zh-CN" altLang="en-US" sz="2400" b="0" dirty="0">
                        <a:solidFill>
                          <a:schemeClr val="tx1"/>
                        </a:solidFill>
                        <a:latin typeface="微软雅黑" panose="020B0503020204020204" charset="-122"/>
                        <a:ea typeface="微软雅黑" panose="020B0503020204020204" charset="-122"/>
                      </a:endParaRPr>
                    </a:p>
                  </a:txBody>
                  <a:tcPr marL="91439" marR="91439" marT="45738" marB="45738" anchor="ctr" anchorCtr="1">
                    <a:lnL w="12700">
                      <a:solidFill>
                        <a:srgbClr val="0000FF"/>
                      </a:solidFill>
                      <a:miter lim="800000"/>
                    </a:lnL>
                    <a:lnR w="12700">
                      <a:solidFill>
                        <a:srgbClr val="0000FF"/>
                      </a:solidFill>
                      <a:miter lim="800000"/>
                    </a:lnR>
                    <a:lnT w="12700">
                      <a:solidFill>
                        <a:srgbClr val="0000FF"/>
                      </a:solidFill>
                      <a:miter lim="800000"/>
                    </a:lnT>
                    <a:lnB w="12700">
                      <a:solidFill>
                        <a:srgbClr val="0000FF"/>
                      </a:solidFill>
                      <a:miter lim="800000"/>
                    </a:lnB>
                    <a:noFill/>
                  </a:tcPr>
                </a:tc>
                <a:tc>
                  <a:txBody>
                    <a:bodyP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lvl="0">
                        <a:spcBef>
                          <a:spcPct val="20000"/>
                        </a:spcBef>
                        <a:buClr>
                          <a:schemeClr val="hlink"/>
                        </a:buClr>
                        <a:buSzPct val="70000"/>
                      </a:pPr>
                      <a:endParaRPr lang="zh-CN" altLang="en-US" sz="2400" b="0" dirty="0">
                        <a:solidFill>
                          <a:schemeClr val="tx1"/>
                        </a:solidFill>
                        <a:latin typeface="微软雅黑" panose="020B0503020204020204" charset="-122"/>
                        <a:ea typeface="微软雅黑" panose="020B0503020204020204" charset="-122"/>
                      </a:endParaRPr>
                    </a:p>
                  </a:txBody>
                  <a:tcPr marL="91439" marR="91439" marT="45738" marB="45738" anchor="ctr" anchorCtr="1">
                    <a:lnL w="12700">
                      <a:solidFill>
                        <a:srgbClr val="0000FF"/>
                      </a:solidFill>
                      <a:miter lim="800000"/>
                    </a:lnL>
                    <a:lnR w="19050">
                      <a:solidFill>
                        <a:srgbClr val="0000FF"/>
                      </a:solidFill>
                      <a:miter lim="800000"/>
                    </a:lnR>
                    <a:lnT w="12700">
                      <a:solidFill>
                        <a:srgbClr val="0000FF"/>
                      </a:solidFill>
                      <a:miter lim="800000"/>
                    </a:lnT>
                    <a:lnB w="12700">
                      <a:solidFill>
                        <a:srgbClr val="0000FF"/>
                      </a:solidFill>
                      <a:miter lim="800000"/>
                    </a:lnB>
                    <a:noFill/>
                  </a:tcPr>
                </a:tc>
              </a:tr>
              <a:tr h="492011">
                <a:tc gridSpan="2">
                  <a:txBody>
                    <a:bodyP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lvl="0">
                        <a:spcBef>
                          <a:spcPct val="20000"/>
                        </a:spcBef>
                        <a:buClr>
                          <a:schemeClr val="hlink"/>
                        </a:buClr>
                        <a:buSzPct val="70000"/>
                      </a:pPr>
                      <a:r>
                        <a:rPr lang="zh-CN" altLang="en-US" sz="2400" b="0">
                          <a:solidFill>
                            <a:schemeClr val="tx1"/>
                          </a:solidFill>
                          <a:latin typeface="微软雅黑" panose="020B0503020204020204" charset="-122"/>
                          <a:ea typeface="微软雅黑" panose="020B0503020204020204" charset="-122"/>
                        </a:rPr>
                        <a:t>相  同  点</a:t>
                      </a:r>
                      <a:endParaRPr lang="zh-CN" altLang="en-US" sz="2400" b="0">
                        <a:solidFill>
                          <a:schemeClr val="tx1"/>
                        </a:solidFill>
                        <a:latin typeface="微软雅黑" panose="020B0503020204020204" charset="-122"/>
                        <a:ea typeface="微软雅黑" panose="020B0503020204020204" charset="-122"/>
                      </a:endParaRPr>
                    </a:p>
                  </a:txBody>
                  <a:tcPr marL="91439" marR="91439" marT="45738" marB="45738" anchor="ctr" anchorCtr="1">
                    <a:lnL w="19050">
                      <a:solidFill>
                        <a:srgbClr val="0000FF"/>
                      </a:solidFill>
                      <a:miter lim="800000"/>
                    </a:lnL>
                    <a:lnR w="12700">
                      <a:solidFill>
                        <a:srgbClr val="0000FF"/>
                      </a:solidFill>
                      <a:miter lim="800000"/>
                    </a:lnR>
                    <a:lnT w="12700">
                      <a:solidFill>
                        <a:srgbClr val="0000FF"/>
                      </a:solidFill>
                      <a:miter lim="800000"/>
                    </a:lnT>
                    <a:lnB w="19050">
                      <a:solidFill>
                        <a:srgbClr val="0000FF"/>
                      </a:solidFill>
                      <a:miter lim="800000"/>
                    </a:lnB>
                    <a:noFill/>
                  </a:tcPr>
                </a:tc>
                <a:tc hMerge="1">
                  <a:tcPr>
                    <a:lnR w="12700">
                      <a:miter lim="800000"/>
                    </a:lnR>
                    <a:lnT w="12700">
                      <a:solidFill>
                        <a:srgbClr val="0000FF"/>
                      </a:solidFill>
                      <a:miter lim="800000"/>
                    </a:lnT>
                    <a:lnB w="19050">
                      <a:solidFill>
                        <a:srgbClr val="0000FF"/>
                      </a:solidFill>
                      <a:miter lim="800000"/>
                    </a:lnB>
                  </a:tcPr>
                </a:tc>
                <a:tc gridSpan="2">
                  <a:txBody>
                    <a:bodyP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lvl="0">
                        <a:spcBef>
                          <a:spcPct val="20000"/>
                        </a:spcBef>
                        <a:buClr>
                          <a:schemeClr val="hlink"/>
                        </a:buClr>
                        <a:buSzPct val="70000"/>
                      </a:pPr>
                      <a:endParaRPr lang="zh-CN" altLang="en-US" sz="2400" b="0" dirty="0">
                        <a:solidFill>
                          <a:schemeClr val="tx1"/>
                        </a:solidFill>
                        <a:latin typeface="微软雅黑" panose="020B0503020204020204" charset="-122"/>
                        <a:ea typeface="微软雅黑" panose="020B0503020204020204" charset="-122"/>
                      </a:endParaRPr>
                    </a:p>
                  </a:txBody>
                  <a:tcPr marL="91439" marR="91439" marT="45738" marB="45738" anchor="ctr" anchorCtr="1">
                    <a:lnL w="12700">
                      <a:solidFill>
                        <a:srgbClr val="0000FF"/>
                      </a:solidFill>
                      <a:miter lim="800000"/>
                    </a:lnL>
                    <a:lnR w="19050">
                      <a:solidFill>
                        <a:srgbClr val="0000FF"/>
                      </a:solidFill>
                      <a:miter lim="800000"/>
                    </a:lnR>
                    <a:lnT w="12700">
                      <a:solidFill>
                        <a:srgbClr val="0000FF"/>
                      </a:solidFill>
                      <a:miter lim="800000"/>
                    </a:lnT>
                    <a:lnB w="19050">
                      <a:solidFill>
                        <a:srgbClr val="0000FF"/>
                      </a:solidFill>
                      <a:miter lim="800000"/>
                    </a:lnB>
                    <a:noFill/>
                  </a:tcPr>
                </a:tc>
                <a:tc hMerge="1">
                  <a:tcPr>
                    <a:lnR w="19050">
                      <a:miter lim="800000"/>
                    </a:lnR>
                    <a:lnT w="12700">
                      <a:solidFill>
                        <a:srgbClr val="0000FF"/>
                      </a:solidFill>
                      <a:miter lim="800000"/>
                    </a:lnT>
                    <a:lnB w="19050">
                      <a:solidFill>
                        <a:srgbClr val="0000FF"/>
                      </a:solidFill>
                      <a:miter lim="800000"/>
                    </a:lnB>
                  </a:tcPr>
                </a:tc>
              </a:tr>
            </a:tbl>
          </a:graphicData>
        </a:graphic>
      </p:graphicFrame>
      <p:grpSp>
        <p:nvGrpSpPr>
          <p:cNvPr id="5" name="组合 324661"/>
          <p:cNvGrpSpPr/>
          <p:nvPr/>
        </p:nvGrpSpPr>
        <p:grpSpPr>
          <a:xfrm>
            <a:off x="6191545" y="1179638"/>
            <a:ext cx="3861493" cy="553910"/>
            <a:chOff x="2968" y="640"/>
            <a:chExt cx="2159" cy="349"/>
          </a:xfrm>
        </p:grpSpPr>
        <p:sp>
          <p:nvSpPr>
            <p:cNvPr id="6" name="文本框 324662"/>
            <p:cNvSpPr/>
            <p:nvPr/>
          </p:nvSpPr>
          <p:spPr>
            <a:xfrm>
              <a:off x="4432" y="640"/>
              <a:ext cx="695" cy="349"/>
            </a:xfrm>
            <a:prstGeom prst="rect">
              <a:avLst/>
            </a:prstGeom>
            <a:noFill/>
            <a:ln>
              <a:noFill/>
              <a:miter lim="800000"/>
            </a:ln>
          </p:spPr>
          <p:txBody>
            <a:bodyPr anchor="t" anchorCtr="0">
              <a:spAutoFit/>
            </a:bodyP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a:lnSpc>
                  <a:spcPct val="150000"/>
                </a:lnSpc>
              </a:pPr>
              <a:r>
                <a:rPr lang="zh-CN" altLang="en-US" sz="2400" dirty="0">
                  <a:solidFill>
                    <a:srgbClr val="FF0000"/>
                  </a:solidFill>
                  <a:latin typeface="方正姚体" panose="02010601030101010101" pitchFamily="2" charset="-122"/>
                  <a:ea typeface="方正姚体" panose="02010601030101010101" pitchFamily="2" charset="-122"/>
                </a:rPr>
                <a:t>体细胞</a:t>
              </a:r>
              <a:endParaRPr lang="zh-CN" altLang="en-US" sz="2400" dirty="0">
                <a:solidFill>
                  <a:srgbClr val="FF0000"/>
                </a:solidFill>
                <a:latin typeface="方正姚体" panose="02010601030101010101" pitchFamily="2" charset="-122"/>
                <a:ea typeface="方正姚体" panose="02010601030101010101" pitchFamily="2" charset="-122"/>
              </a:endParaRPr>
            </a:p>
          </p:txBody>
        </p:sp>
        <p:sp>
          <p:nvSpPr>
            <p:cNvPr id="7" name="文本框 324663"/>
            <p:cNvSpPr/>
            <p:nvPr/>
          </p:nvSpPr>
          <p:spPr>
            <a:xfrm>
              <a:off x="2968" y="640"/>
              <a:ext cx="998" cy="349"/>
            </a:xfrm>
            <a:prstGeom prst="rect">
              <a:avLst/>
            </a:prstGeom>
            <a:noFill/>
            <a:ln>
              <a:noFill/>
              <a:miter lim="800000"/>
            </a:ln>
          </p:spPr>
          <p:txBody>
            <a:bodyPr anchor="t" anchorCtr="0">
              <a:spAutoFit/>
            </a:bodyP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lvl="0">
                <a:lnSpc>
                  <a:spcPct val="150000"/>
                </a:lnSpc>
                <a:buFont typeface="Arial" panose="020B0604020202020204" pitchFamily="34" charset="0"/>
              </a:pPr>
              <a:r>
                <a:rPr lang="zh-CN" altLang="en-US" sz="2400" dirty="0">
                  <a:solidFill>
                    <a:srgbClr val="FF0000"/>
                  </a:solidFill>
                  <a:latin typeface="方正姚体" panose="02010601030101010101" pitchFamily="2" charset="-122"/>
                  <a:ea typeface="方正姚体" panose="02010601030101010101" pitchFamily="2" charset="-122"/>
                </a:rPr>
                <a:t>生殖器官</a:t>
              </a:r>
              <a:endParaRPr lang="zh-CN" altLang="en-US" sz="2400" dirty="0">
                <a:solidFill>
                  <a:srgbClr val="FF0000"/>
                </a:solidFill>
                <a:latin typeface="方正姚体" panose="02010601030101010101" pitchFamily="2" charset="-122"/>
                <a:ea typeface="方正姚体" panose="02010601030101010101" pitchFamily="2" charset="-122"/>
              </a:endParaRPr>
            </a:p>
          </p:txBody>
        </p:sp>
      </p:grpSp>
      <p:sp>
        <p:nvSpPr>
          <p:cNvPr id="8" name="文本框 324664"/>
          <p:cNvSpPr/>
          <p:nvPr/>
        </p:nvSpPr>
        <p:spPr>
          <a:xfrm>
            <a:off x="6415405" y="2080895"/>
            <a:ext cx="5213985" cy="645160"/>
          </a:xfrm>
          <a:prstGeom prst="rect">
            <a:avLst/>
          </a:prstGeom>
          <a:noFill/>
          <a:ln>
            <a:noFill/>
            <a:miter lim="800000"/>
          </a:ln>
        </p:spPr>
        <p:txBody>
          <a:bodyPr wrap="square" anchor="t" anchorCtr="0">
            <a:spAutoFit/>
          </a:bodyP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lvl="0">
              <a:lnSpc>
                <a:spcPct val="150000"/>
              </a:lnSpc>
              <a:buFont typeface="Arial" panose="020B0604020202020204" pitchFamily="34" charset="0"/>
            </a:pPr>
            <a:r>
              <a:rPr lang="en-US" altLang="zh-CN" sz="2400" dirty="0">
                <a:solidFill>
                  <a:srgbClr val="FF0000"/>
                </a:solidFill>
                <a:latin typeface="方正姚体" panose="02010601030101010101" pitchFamily="2" charset="-122"/>
                <a:ea typeface="方正姚体" panose="02010601030101010101" pitchFamily="2" charset="-122"/>
              </a:rPr>
              <a:t>2</a:t>
            </a:r>
            <a:r>
              <a:rPr lang="zh-CN" altLang="en-US" sz="2400" dirty="0">
                <a:solidFill>
                  <a:srgbClr val="FF0000"/>
                </a:solidFill>
                <a:latin typeface="方正姚体" panose="02010601030101010101" pitchFamily="2" charset="-122"/>
                <a:ea typeface="方正姚体" panose="02010601030101010101" pitchFamily="2" charset="-122"/>
              </a:rPr>
              <a:t>次</a:t>
            </a:r>
            <a:r>
              <a:rPr lang="zh-CN" altLang="en-US" sz="2400" dirty="0">
                <a:solidFill>
                  <a:srgbClr val="FF0000"/>
                </a:solidFill>
                <a:latin typeface="楷体_GB2312" pitchFamily="1" charset="-122"/>
                <a:ea typeface="楷体_GB2312" pitchFamily="1" charset="-122"/>
              </a:rPr>
              <a:t>              </a:t>
            </a:r>
            <a:r>
              <a:rPr lang="en-US" altLang="zh-CN" sz="2400" dirty="0">
                <a:solidFill>
                  <a:srgbClr val="FF0000"/>
                </a:solidFill>
                <a:latin typeface="方正姚体" panose="02010601030101010101" pitchFamily="2" charset="-122"/>
                <a:ea typeface="方正姚体" panose="02010601030101010101" pitchFamily="2" charset="-122"/>
              </a:rPr>
              <a:t>1</a:t>
            </a:r>
            <a:r>
              <a:rPr lang="zh-CN" altLang="en-US" sz="2400" dirty="0">
                <a:solidFill>
                  <a:srgbClr val="FF0000"/>
                </a:solidFill>
                <a:latin typeface="方正姚体" panose="02010601030101010101" pitchFamily="2" charset="-122"/>
                <a:ea typeface="方正姚体" panose="02010601030101010101" pitchFamily="2" charset="-122"/>
              </a:rPr>
              <a:t>次</a:t>
            </a:r>
            <a:endParaRPr lang="zh-CN" altLang="en-US" sz="2400" dirty="0">
              <a:solidFill>
                <a:srgbClr val="FF0000"/>
              </a:solidFill>
              <a:latin typeface="方正姚体" panose="02010601030101010101" pitchFamily="2" charset="-122"/>
              <a:ea typeface="方正姚体" panose="02010601030101010101" pitchFamily="2" charset="-122"/>
            </a:endParaRPr>
          </a:p>
        </p:txBody>
      </p:sp>
      <p:sp>
        <p:nvSpPr>
          <p:cNvPr id="9" name="文本框 324665"/>
          <p:cNvSpPr/>
          <p:nvPr/>
        </p:nvSpPr>
        <p:spPr>
          <a:xfrm>
            <a:off x="6415405" y="1665605"/>
            <a:ext cx="5119370" cy="645160"/>
          </a:xfrm>
          <a:prstGeom prst="rect">
            <a:avLst/>
          </a:prstGeom>
          <a:noFill/>
          <a:ln>
            <a:noFill/>
            <a:miter lim="800000"/>
          </a:ln>
        </p:spPr>
        <p:txBody>
          <a:bodyPr wrap="square" anchor="t" anchorCtr="0">
            <a:spAutoFit/>
          </a:bodyP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lvl="0">
              <a:lnSpc>
                <a:spcPct val="150000"/>
              </a:lnSpc>
              <a:buFont typeface="Arial" panose="020B0604020202020204" pitchFamily="34" charset="0"/>
            </a:pPr>
            <a:r>
              <a:rPr lang="en-US" altLang="zh-CN" sz="2400" dirty="0">
                <a:solidFill>
                  <a:srgbClr val="FF0000"/>
                </a:solidFill>
                <a:latin typeface="方正姚体" panose="02010601030101010101" pitchFamily="2" charset="-122"/>
                <a:ea typeface="方正姚体" panose="02010601030101010101" pitchFamily="2" charset="-122"/>
              </a:rPr>
              <a:t>1</a:t>
            </a:r>
            <a:r>
              <a:rPr lang="zh-CN" altLang="en-US" sz="2400" dirty="0">
                <a:solidFill>
                  <a:srgbClr val="FF0000"/>
                </a:solidFill>
                <a:latin typeface="方正姚体" panose="02010601030101010101" pitchFamily="2" charset="-122"/>
                <a:ea typeface="方正姚体" panose="02010601030101010101" pitchFamily="2" charset="-122"/>
              </a:rPr>
              <a:t>次</a:t>
            </a:r>
            <a:r>
              <a:rPr lang="zh-CN" altLang="en-US" sz="2400" dirty="0">
                <a:solidFill>
                  <a:srgbClr val="FF0000"/>
                </a:solidFill>
                <a:latin typeface="楷体_GB2312" pitchFamily="1" charset="-122"/>
                <a:ea typeface="楷体_GB2312" pitchFamily="1" charset="-122"/>
              </a:rPr>
              <a:t>              </a:t>
            </a:r>
            <a:r>
              <a:rPr lang="en-US" altLang="zh-CN" sz="2400" dirty="0">
                <a:solidFill>
                  <a:srgbClr val="FF0000"/>
                </a:solidFill>
                <a:latin typeface="方正姚体" panose="02010601030101010101" pitchFamily="2" charset="-122"/>
                <a:ea typeface="方正姚体" panose="02010601030101010101" pitchFamily="2" charset="-122"/>
              </a:rPr>
              <a:t>1</a:t>
            </a:r>
            <a:r>
              <a:rPr lang="zh-CN" altLang="en-US" sz="2400" dirty="0">
                <a:solidFill>
                  <a:srgbClr val="FF0000"/>
                </a:solidFill>
                <a:latin typeface="方正姚体" panose="02010601030101010101" pitchFamily="2" charset="-122"/>
                <a:ea typeface="方正姚体" panose="02010601030101010101" pitchFamily="2" charset="-122"/>
              </a:rPr>
              <a:t>次</a:t>
            </a:r>
            <a:endParaRPr lang="zh-CN" altLang="en-US" sz="2400" dirty="0">
              <a:solidFill>
                <a:srgbClr val="FF0000"/>
              </a:solidFill>
              <a:latin typeface="方正姚体" panose="02010601030101010101" pitchFamily="2" charset="-122"/>
              <a:ea typeface="方正姚体" panose="02010601030101010101" pitchFamily="2" charset="-122"/>
            </a:endParaRPr>
          </a:p>
        </p:txBody>
      </p:sp>
      <p:sp>
        <p:nvSpPr>
          <p:cNvPr id="10" name="文本框 324666"/>
          <p:cNvSpPr/>
          <p:nvPr/>
        </p:nvSpPr>
        <p:spPr>
          <a:xfrm>
            <a:off x="6456680" y="2560320"/>
            <a:ext cx="4842510" cy="645160"/>
          </a:xfrm>
          <a:prstGeom prst="rect">
            <a:avLst/>
          </a:prstGeom>
          <a:noFill/>
          <a:ln>
            <a:noFill/>
            <a:miter lim="800000"/>
          </a:ln>
        </p:spPr>
        <p:txBody>
          <a:bodyPr wrap="square" anchor="t" anchorCtr="0">
            <a:spAutoFit/>
          </a:bodyP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lvl="0">
              <a:lnSpc>
                <a:spcPct val="150000"/>
              </a:lnSpc>
              <a:buFont typeface="Arial" panose="020B0604020202020204" pitchFamily="34" charset="0"/>
            </a:pPr>
            <a:r>
              <a:rPr lang="zh-CN" altLang="en-US" sz="2400" dirty="0">
                <a:solidFill>
                  <a:srgbClr val="FF0000"/>
                </a:solidFill>
                <a:latin typeface="方正姚体" panose="02010601030101010101" pitchFamily="2" charset="-122"/>
                <a:ea typeface="方正姚体" panose="02010601030101010101" pitchFamily="2" charset="-122"/>
              </a:rPr>
              <a:t>有  </a:t>
            </a:r>
            <a:r>
              <a:rPr lang="zh-CN" altLang="en-US" sz="2400" dirty="0">
                <a:solidFill>
                  <a:srgbClr val="FF0000"/>
                </a:solidFill>
                <a:latin typeface="楷体_GB2312" pitchFamily="1" charset="-122"/>
                <a:ea typeface="楷体_GB2312" pitchFamily="1" charset="-122"/>
              </a:rPr>
              <a:t>              </a:t>
            </a:r>
            <a:r>
              <a:rPr lang="zh-CN" altLang="en-US" sz="2400" dirty="0">
                <a:solidFill>
                  <a:srgbClr val="FF0000"/>
                </a:solidFill>
                <a:latin typeface="方正姚体" panose="02010601030101010101" pitchFamily="2" charset="-122"/>
                <a:ea typeface="方正姚体" panose="02010601030101010101" pitchFamily="2" charset="-122"/>
              </a:rPr>
              <a:t>有 </a:t>
            </a:r>
            <a:endParaRPr lang="zh-CN" altLang="en-US" sz="2400" dirty="0">
              <a:solidFill>
                <a:srgbClr val="FF0000"/>
              </a:solidFill>
              <a:latin typeface="方正姚体" panose="02010601030101010101" pitchFamily="2" charset="-122"/>
              <a:ea typeface="方正姚体" panose="02010601030101010101" pitchFamily="2" charset="-122"/>
            </a:endParaRPr>
          </a:p>
        </p:txBody>
      </p:sp>
      <p:sp>
        <p:nvSpPr>
          <p:cNvPr id="11" name="文本框 324667"/>
          <p:cNvSpPr/>
          <p:nvPr/>
        </p:nvSpPr>
        <p:spPr>
          <a:xfrm>
            <a:off x="6456596" y="3033318"/>
            <a:ext cx="4317000" cy="553806"/>
          </a:xfrm>
          <a:prstGeom prst="rect">
            <a:avLst/>
          </a:prstGeom>
          <a:noFill/>
          <a:ln>
            <a:noFill/>
            <a:miter lim="800000"/>
          </a:ln>
        </p:spPr>
        <p:txBody>
          <a:bodyPr wrap="square" anchor="t" anchorCtr="0">
            <a:spAutoFit/>
          </a:bodyP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a:lnSpc>
                <a:spcPct val="150000"/>
              </a:lnSpc>
            </a:pPr>
            <a:r>
              <a:rPr lang="zh-CN" altLang="en-US" sz="2400" dirty="0">
                <a:solidFill>
                  <a:srgbClr val="FF0000"/>
                </a:solidFill>
                <a:latin typeface="方正姚体" panose="02010601030101010101" pitchFamily="2" charset="-122"/>
                <a:ea typeface="方正姚体" panose="02010601030101010101" pitchFamily="2" charset="-122"/>
              </a:rPr>
              <a:t>有                              无</a:t>
            </a:r>
            <a:endParaRPr lang="zh-CN" altLang="en-US" sz="2400" dirty="0">
              <a:solidFill>
                <a:srgbClr val="FF0000"/>
              </a:solidFill>
              <a:latin typeface="方正姚体" panose="02010601030101010101" pitchFamily="2" charset="-122"/>
              <a:ea typeface="方正姚体" panose="02010601030101010101" pitchFamily="2" charset="-122"/>
            </a:endParaRPr>
          </a:p>
        </p:txBody>
      </p:sp>
      <p:sp>
        <p:nvSpPr>
          <p:cNvPr id="12" name="文本框 324668"/>
          <p:cNvSpPr/>
          <p:nvPr/>
        </p:nvSpPr>
        <p:spPr>
          <a:xfrm>
            <a:off x="6456596" y="3502800"/>
            <a:ext cx="3884834" cy="553806"/>
          </a:xfrm>
          <a:prstGeom prst="rect">
            <a:avLst/>
          </a:prstGeom>
          <a:noFill/>
          <a:ln>
            <a:noFill/>
            <a:miter lim="800000"/>
          </a:ln>
        </p:spPr>
        <p:txBody>
          <a:bodyPr wrap="square" anchor="t" anchorCtr="0">
            <a:spAutoFit/>
          </a:bodyP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a:lnSpc>
                <a:spcPct val="150000"/>
              </a:lnSpc>
            </a:pPr>
            <a:r>
              <a:rPr lang="zh-CN" altLang="en-US" sz="2400" dirty="0">
                <a:solidFill>
                  <a:srgbClr val="FF0000"/>
                </a:solidFill>
                <a:latin typeface="方正姚体" panose="02010601030101010101" pitchFamily="2" charset="-122"/>
                <a:ea typeface="方正姚体" panose="02010601030101010101" pitchFamily="2" charset="-122"/>
              </a:rPr>
              <a:t>有                              无</a:t>
            </a:r>
            <a:endParaRPr lang="zh-CN" altLang="en-US" sz="2400" dirty="0">
              <a:solidFill>
                <a:srgbClr val="FF0000"/>
              </a:solidFill>
              <a:latin typeface="方正姚体" panose="02010601030101010101" pitchFamily="2" charset="-122"/>
              <a:ea typeface="方正姚体" panose="02010601030101010101" pitchFamily="2" charset="-122"/>
            </a:endParaRPr>
          </a:p>
        </p:txBody>
      </p:sp>
      <p:sp>
        <p:nvSpPr>
          <p:cNvPr id="13" name="文本框 324669"/>
          <p:cNvSpPr/>
          <p:nvPr/>
        </p:nvSpPr>
        <p:spPr>
          <a:xfrm>
            <a:off x="6144921" y="3981994"/>
            <a:ext cx="4232883" cy="553806"/>
          </a:xfrm>
          <a:prstGeom prst="rect">
            <a:avLst/>
          </a:prstGeom>
          <a:noFill/>
          <a:ln>
            <a:noFill/>
            <a:miter lim="800000"/>
          </a:ln>
        </p:spPr>
        <p:txBody>
          <a:bodyPr wrap="square" anchor="t" anchorCtr="0">
            <a:spAutoFit/>
          </a:bodyP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a:lnSpc>
                <a:spcPct val="150000"/>
              </a:lnSpc>
            </a:pPr>
            <a:r>
              <a:rPr lang="zh-CN" altLang="en-US" sz="2400" dirty="0">
                <a:solidFill>
                  <a:srgbClr val="FF0000"/>
                </a:solidFill>
                <a:latin typeface="方正姚体" panose="02010601030101010101" pitchFamily="2" charset="-122"/>
                <a:ea typeface="方正姚体" panose="02010601030101010101" pitchFamily="2" charset="-122"/>
              </a:rPr>
              <a:t>减</a:t>
            </a:r>
            <a:r>
              <a:rPr lang="en-US" altLang="zh-CN" sz="2400" dirty="0">
                <a:solidFill>
                  <a:srgbClr val="FF0000"/>
                </a:solidFill>
                <a:latin typeface="方正姚体" panose="02010601030101010101" pitchFamily="2" charset="-122"/>
                <a:ea typeface="方正姚体" panose="02010601030101010101" pitchFamily="2" charset="-122"/>
              </a:rPr>
              <a:t>Ⅱ</a:t>
            </a:r>
            <a:r>
              <a:rPr lang="zh-CN" altLang="en-US" sz="2400" dirty="0">
                <a:solidFill>
                  <a:srgbClr val="FF0000"/>
                </a:solidFill>
                <a:latin typeface="方正姚体" panose="02010601030101010101" pitchFamily="2" charset="-122"/>
                <a:ea typeface="方正姚体" panose="02010601030101010101" pitchFamily="2" charset="-122"/>
              </a:rPr>
              <a:t>后期	             后期</a:t>
            </a:r>
            <a:endParaRPr lang="zh-CN" altLang="en-US" sz="2400" dirty="0">
              <a:solidFill>
                <a:srgbClr val="FF0000"/>
              </a:solidFill>
              <a:latin typeface="方正姚体" panose="02010601030101010101" pitchFamily="2" charset="-122"/>
              <a:ea typeface="方正姚体" panose="02010601030101010101" pitchFamily="2" charset="-122"/>
            </a:endParaRPr>
          </a:p>
        </p:txBody>
      </p:sp>
      <p:sp>
        <p:nvSpPr>
          <p:cNvPr id="14" name="文本框 324670"/>
          <p:cNvSpPr/>
          <p:nvPr/>
        </p:nvSpPr>
        <p:spPr>
          <a:xfrm>
            <a:off x="6443986" y="4397688"/>
            <a:ext cx="3933818" cy="553806"/>
          </a:xfrm>
          <a:prstGeom prst="rect">
            <a:avLst/>
          </a:prstGeom>
          <a:noFill/>
          <a:ln>
            <a:noFill/>
            <a:miter lim="800000"/>
          </a:ln>
        </p:spPr>
        <p:txBody>
          <a:bodyPr wrap="square" anchor="t" anchorCtr="0">
            <a:spAutoFit/>
          </a:bodyP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a:lnSpc>
                <a:spcPct val="150000"/>
              </a:lnSpc>
            </a:pPr>
            <a:r>
              <a:rPr lang="zh-CN" altLang="en-US" sz="2400" dirty="0">
                <a:solidFill>
                  <a:srgbClr val="FF0000"/>
                </a:solidFill>
                <a:latin typeface="方正姚体" panose="02010601030101010101" pitchFamily="2" charset="-122"/>
                <a:ea typeface="方正姚体" panose="02010601030101010101" pitchFamily="2" charset="-122"/>
              </a:rPr>
              <a:t>减半                        不变</a:t>
            </a:r>
            <a:endParaRPr lang="zh-CN" altLang="en-US" sz="2400" dirty="0">
              <a:solidFill>
                <a:srgbClr val="FF0000"/>
              </a:solidFill>
              <a:latin typeface="方正姚体" panose="02010601030101010101" pitchFamily="2" charset="-122"/>
              <a:ea typeface="方正姚体" panose="02010601030101010101" pitchFamily="2" charset="-122"/>
            </a:endParaRPr>
          </a:p>
        </p:txBody>
      </p:sp>
      <p:sp>
        <p:nvSpPr>
          <p:cNvPr id="15" name="文本框 324671"/>
          <p:cNvSpPr/>
          <p:nvPr/>
        </p:nvSpPr>
        <p:spPr>
          <a:xfrm>
            <a:off x="5758257" y="4906223"/>
            <a:ext cx="2415616" cy="1134799"/>
          </a:xfrm>
          <a:prstGeom prst="rect">
            <a:avLst/>
          </a:prstGeom>
          <a:noFill/>
          <a:ln>
            <a:noFill/>
            <a:miter lim="800000"/>
          </a:ln>
        </p:spPr>
        <p:txBody>
          <a:bodyPr anchor="t" anchorCtr="0">
            <a:spAutoFit/>
          </a:bodyP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a:lnSpc>
                <a:spcPct val="150000"/>
              </a:lnSpc>
            </a:pPr>
            <a:r>
              <a:rPr lang="zh-CN" altLang="en-US" sz="2400" dirty="0">
                <a:solidFill>
                  <a:srgbClr val="FF0000"/>
                </a:solidFill>
                <a:latin typeface="方正姚体" panose="02010601030101010101" pitchFamily="2" charset="-122"/>
                <a:ea typeface="方正姚体" panose="02010601030101010101" pitchFamily="2" charset="-122"/>
              </a:rPr>
              <a:t>精子</a:t>
            </a:r>
            <a:r>
              <a:rPr lang="en-US" altLang="zh-CN" sz="2400" dirty="0">
                <a:solidFill>
                  <a:srgbClr val="FF0000"/>
                </a:solidFill>
                <a:latin typeface="方正姚体" panose="02010601030101010101" pitchFamily="2" charset="-122"/>
                <a:ea typeface="方正姚体" panose="02010601030101010101" pitchFamily="2" charset="-122"/>
              </a:rPr>
              <a:t>4</a:t>
            </a:r>
            <a:r>
              <a:rPr lang="zh-CN" altLang="en-US" sz="2400" dirty="0">
                <a:solidFill>
                  <a:srgbClr val="FF0000"/>
                </a:solidFill>
                <a:latin typeface="方正姚体" panose="02010601030101010101" pitchFamily="2" charset="-122"/>
                <a:ea typeface="方正姚体" panose="02010601030101010101" pitchFamily="2" charset="-122"/>
              </a:rPr>
              <a:t>个；卵细</a:t>
            </a:r>
            <a:endParaRPr lang="zh-CN" altLang="en-US" sz="2400" dirty="0">
              <a:solidFill>
                <a:srgbClr val="FF0000"/>
              </a:solidFill>
              <a:latin typeface="方正姚体" panose="02010601030101010101" pitchFamily="2" charset="-122"/>
              <a:ea typeface="方正姚体" panose="02010601030101010101" pitchFamily="2" charset="-122"/>
            </a:endParaRPr>
          </a:p>
          <a:p>
            <a:pPr>
              <a:lnSpc>
                <a:spcPct val="150000"/>
              </a:lnSpc>
            </a:pPr>
            <a:r>
              <a:rPr lang="zh-CN" altLang="en-US" sz="2400" dirty="0">
                <a:solidFill>
                  <a:srgbClr val="FF0000"/>
                </a:solidFill>
                <a:latin typeface="方正姚体" panose="02010601030101010101" pitchFamily="2" charset="-122"/>
                <a:ea typeface="方正姚体" panose="02010601030101010101" pitchFamily="2" charset="-122"/>
              </a:rPr>
              <a:t>胞</a:t>
            </a:r>
            <a:r>
              <a:rPr lang="en-US" altLang="zh-CN" sz="2400" dirty="0">
                <a:solidFill>
                  <a:srgbClr val="FF0000"/>
                </a:solidFill>
                <a:latin typeface="方正姚体" panose="02010601030101010101" pitchFamily="2" charset="-122"/>
                <a:ea typeface="方正姚体" panose="02010601030101010101" pitchFamily="2" charset="-122"/>
              </a:rPr>
              <a:t>1</a:t>
            </a:r>
            <a:r>
              <a:rPr lang="zh-CN" altLang="en-US" sz="2400" dirty="0">
                <a:solidFill>
                  <a:srgbClr val="FF0000"/>
                </a:solidFill>
                <a:latin typeface="方正姚体" panose="02010601030101010101" pitchFamily="2" charset="-122"/>
                <a:ea typeface="方正姚体" panose="02010601030101010101" pitchFamily="2" charset="-122"/>
              </a:rPr>
              <a:t>个，极体</a:t>
            </a:r>
            <a:r>
              <a:rPr lang="en-US" altLang="zh-CN" sz="2400" dirty="0">
                <a:solidFill>
                  <a:srgbClr val="FF0000"/>
                </a:solidFill>
                <a:latin typeface="方正姚体" panose="02010601030101010101" pitchFamily="2" charset="-122"/>
                <a:ea typeface="方正姚体" panose="02010601030101010101" pitchFamily="2" charset="-122"/>
              </a:rPr>
              <a:t>3</a:t>
            </a:r>
            <a:r>
              <a:rPr lang="zh-CN" altLang="en-US" sz="2400" dirty="0">
                <a:solidFill>
                  <a:srgbClr val="FF0000"/>
                </a:solidFill>
                <a:latin typeface="方正姚体" panose="02010601030101010101" pitchFamily="2" charset="-122"/>
                <a:ea typeface="方正姚体" panose="02010601030101010101" pitchFamily="2" charset="-122"/>
              </a:rPr>
              <a:t>个</a:t>
            </a:r>
            <a:endParaRPr lang="zh-CN" altLang="en-US" sz="2400" dirty="0">
              <a:solidFill>
                <a:srgbClr val="FF0000"/>
              </a:solidFill>
              <a:latin typeface="方正姚体" panose="02010601030101010101" pitchFamily="2" charset="-122"/>
              <a:ea typeface="方正姚体" panose="02010601030101010101" pitchFamily="2" charset="-122"/>
            </a:endParaRPr>
          </a:p>
        </p:txBody>
      </p:sp>
      <p:sp>
        <p:nvSpPr>
          <p:cNvPr id="16" name="文本框 324672"/>
          <p:cNvSpPr/>
          <p:nvPr/>
        </p:nvSpPr>
        <p:spPr>
          <a:xfrm>
            <a:off x="6043941" y="5994535"/>
            <a:ext cx="4729655" cy="553806"/>
          </a:xfrm>
          <a:prstGeom prst="rect">
            <a:avLst/>
          </a:prstGeom>
          <a:noFill/>
          <a:ln>
            <a:noFill/>
            <a:miter lim="800000"/>
          </a:ln>
        </p:spPr>
        <p:txBody>
          <a:bodyPr anchor="t" anchorCtr="0">
            <a:spAutoFit/>
          </a:bodyP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a:lnSpc>
                <a:spcPct val="150000"/>
              </a:lnSpc>
            </a:pPr>
            <a:r>
              <a:rPr lang="zh-CN" altLang="en-US" sz="2400" dirty="0">
                <a:solidFill>
                  <a:srgbClr val="FF0000"/>
                </a:solidFill>
                <a:latin typeface="方正姚体" panose="02010601030101010101" pitchFamily="2" charset="-122"/>
                <a:ea typeface="方正姚体" panose="02010601030101010101" pitchFamily="2" charset="-122"/>
              </a:rPr>
              <a:t>都有纺锤丝，染色体的变化相近</a:t>
            </a:r>
            <a:endParaRPr lang="zh-CN" altLang="en-US" sz="2400" dirty="0">
              <a:solidFill>
                <a:srgbClr val="FF0000"/>
              </a:solidFill>
              <a:latin typeface="方正姚体" panose="02010601030101010101" pitchFamily="2" charset="-122"/>
              <a:ea typeface="方正姚体" panose="02010601030101010101" pitchFamily="2" charset="-122"/>
            </a:endParaRPr>
          </a:p>
        </p:txBody>
      </p:sp>
      <p:sp>
        <p:nvSpPr>
          <p:cNvPr id="17" name="文本框 324744"/>
          <p:cNvSpPr/>
          <p:nvPr/>
        </p:nvSpPr>
        <p:spPr>
          <a:xfrm>
            <a:off x="8721434" y="5183971"/>
            <a:ext cx="1806157" cy="553806"/>
          </a:xfrm>
          <a:prstGeom prst="rect">
            <a:avLst/>
          </a:prstGeom>
          <a:noFill/>
          <a:ln>
            <a:noFill/>
            <a:miter lim="800000"/>
          </a:ln>
        </p:spPr>
        <p:txBody>
          <a:bodyPr anchor="t" anchorCtr="0">
            <a:spAutoFit/>
          </a:bodyP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a:lnSpc>
                <a:spcPct val="150000"/>
              </a:lnSpc>
            </a:pPr>
            <a:r>
              <a:rPr lang="zh-CN" altLang="en-US" sz="2400" dirty="0">
                <a:solidFill>
                  <a:srgbClr val="FF0000"/>
                </a:solidFill>
                <a:latin typeface="方正姚体" panose="02010601030101010101" pitchFamily="2" charset="-122"/>
                <a:ea typeface="方正姚体" panose="02010601030101010101" pitchFamily="2" charset="-122"/>
              </a:rPr>
              <a:t>体细胞</a:t>
            </a:r>
            <a:r>
              <a:rPr lang="en-US" altLang="zh-CN" sz="2400" dirty="0">
                <a:solidFill>
                  <a:srgbClr val="FF0000"/>
                </a:solidFill>
                <a:latin typeface="方正姚体" panose="02010601030101010101" pitchFamily="2" charset="-122"/>
                <a:ea typeface="方正姚体" panose="02010601030101010101" pitchFamily="2" charset="-122"/>
              </a:rPr>
              <a:t>2</a:t>
            </a:r>
            <a:r>
              <a:rPr lang="zh-CN" altLang="en-US" sz="2400" dirty="0">
                <a:solidFill>
                  <a:srgbClr val="FF0000"/>
                </a:solidFill>
                <a:latin typeface="方正姚体" panose="02010601030101010101" pitchFamily="2" charset="-122"/>
                <a:ea typeface="方正姚体" panose="02010601030101010101" pitchFamily="2" charset="-122"/>
              </a:rPr>
              <a:t>个</a:t>
            </a:r>
            <a:endParaRPr lang="zh-CN" altLang="en-US" sz="2400" dirty="0">
              <a:solidFill>
                <a:srgbClr val="FF0000"/>
              </a:solidFill>
              <a:latin typeface="方正姚体" panose="02010601030101010101" pitchFamily="2" charset="-122"/>
              <a:ea typeface="方正姚体" panose="02010601030101010101" pitchFamily="2" charset="-122"/>
            </a:endParaRPr>
          </a:p>
        </p:txBody>
      </p:sp>
      <p:sp>
        <p:nvSpPr>
          <p:cNvPr id="18" name="文本框 1"/>
          <p:cNvSpPr/>
          <p:nvPr/>
        </p:nvSpPr>
        <p:spPr>
          <a:xfrm>
            <a:off x="907980" y="49466"/>
            <a:ext cx="4850277" cy="657073"/>
          </a:xfrm>
          <a:prstGeom prst="rect">
            <a:avLst/>
          </a:prstGeom>
          <a:noFill/>
          <a:ln>
            <a:noFill/>
            <a:miter lim="800000"/>
          </a:ln>
        </p:spPr>
        <p:txBody>
          <a:bodyPr anchor="t" anchorCtr="0">
            <a:spAutoFit/>
          </a:bodyP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lvl="0">
              <a:lnSpc>
                <a:spcPct val="150000"/>
              </a:lnSpc>
              <a:spcBef>
                <a:spcPct val="20000"/>
              </a:spcBef>
              <a:buFont typeface="Arial" panose="020B0604020202020204" pitchFamily="34" charset="0"/>
            </a:pPr>
            <a:r>
              <a:rPr lang="zh-CN" altLang="en-US" sz="2800" dirty="0">
                <a:solidFill>
                  <a:srgbClr val="FF0000"/>
                </a:solidFill>
                <a:latin typeface="微软雅黑" panose="020B0503020204020204" charset="-122"/>
                <a:ea typeface="微软雅黑" panose="020B0503020204020204" charset="-122"/>
              </a:rPr>
              <a:t>减数分裂与有丝分裂的比较</a:t>
            </a:r>
            <a:endParaRPr lang="zh-CN" altLang="en-US" sz="2800" dirty="0">
              <a:solidFill>
                <a:srgbClr val="FF0000"/>
              </a:solidFill>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P spid="14" grpId="0"/>
      <p:bldP spid="15" grpId="0"/>
      <p:bldP spid="16" grpId="0"/>
      <p:bldP spid="1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25633"/>
          <p:cNvSpPr/>
          <p:nvPr/>
        </p:nvSpPr>
        <p:spPr>
          <a:xfrm>
            <a:off x="1159510" y="271145"/>
            <a:ext cx="3180080" cy="737235"/>
          </a:xfrm>
          <a:prstGeom prst="rect">
            <a:avLst/>
          </a:prstGeom>
          <a:noFill/>
          <a:ln>
            <a:noFill/>
            <a:miter lim="800000"/>
          </a:ln>
        </p:spPr>
        <p:txBody>
          <a:bodyPr wrap="square" anchor="t" anchorCtr="0">
            <a:spAutoFit/>
          </a:bodyP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lvl="0">
              <a:lnSpc>
                <a:spcPct val="150000"/>
              </a:lnSpc>
              <a:spcBef>
                <a:spcPct val="50000"/>
              </a:spcBef>
              <a:buFont typeface="Arial" panose="020B0604020202020204" pitchFamily="34" charset="0"/>
            </a:pPr>
            <a:r>
              <a:rPr lang="zh-CN" altLang="en-US" sz="2800" dirty="0">
                <a:solidFill>
                  <a:srgbClr val="FF0000"/>
                </a:solidFill>
                <a:latin typeface="微软雅黑" panose="020B0503020204020204" charset="-122"/>
                <a:ea typeface="微软雅黑" panose="020B0503020204020204" charset="-122"/>
              </a:rPr>
              <a:t>细胞分裂图像辨别</a:t>
            </a:r>
            <a:endParaRPr lang="zh-CN" altLang="en-US" sz="2800" dirty="0">
              <a:solidFill>
                <a:srgbClr val="FF0000"/>
              </a:solidFill>
              <a:latin typeface="微软雅黑" panose="020B0503020204020204" charset="-122"/>
              <a:ea typeface="微软雅黑" panose="020B0503020204020204" charset="-122"/>
            </a:endParaRPr>
          </a:p>
        </p:txBody>
      </p:sp>
      <p:grpSp>
        <p:nvGrpSpPr>
          <p:cNvPr id="11" name="组合 10"/>
          <p:cNvGrpSpPr/>
          <p:nvPr/>
        </p:nvGrpSpPr>
        <p:grpSpPr>
          <a:xfrm>
            <a:off x="220980" y="1417320"/>
            <a:ext cx="5991225" cy="3969385"/>
            <a:chOff x="1438560" y="3405987"/>
            <a:chExt cx="9144635" cy="3969385"/>
          </a:xfrm>
        </p:grpSpPr>
        <p:sp>
          <p:nvSpPr>
            <p:cNvPr id="6" name="文本框 325635"/>
            <p:cNvSpPr/>
            <p:nvPr/>
          </p:nvSpPr>
          <p:spPr>
            <a:xfrm>
              <a:off x="1541430" y="3405987"/>
              <a:ext cx="9041765" cy="3969385"/>
            </a:xfrm>
            <a:prstGeom prst="rect">
              <a:avLst/>
            </a:prstGeom>
            <a:noFill/>
            <a:ln>
              <a:noFill/>
              <a:miter lim="800000"/>
            </a:ln>
          </p:spPr>
          <p:txBody>
            <a:bodyPr wrap="square" anchor="t" anchorCtr="0">
              <a:spAutoFit/>
            </a:bodyP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lvl="0">
                <a:lnSpc>
                  <a:spcPct val="150000"/>
                </a:lnSpc>
                <a:buFont typeface="Arial" panose="020B0604020202020204" pitchFamily="34" charset="0"/>
              </a:pPr>
              <a:r>
                <a:rPr lang="zh-CN" altLang="en-US" sz="2400" b="0" dirty="0">
                  <a:solidFill>
                    <a:srgbClr val="CC00FF"/>
                  </a:solidFill>
                  <a:latin typeface="微软雅黑" panose="020B0503020204020204" charset="-122"/>
                  <a:ea typeface="微软雅黑" panose="020B0503020204020204" charset="-122"/>
                  <a:cs typeface="微软雅黑" panose="020B0503020204020204" charset="-122"/>
                </a:rPr>
                <a:t>有无同源染色体 </a:t>
              </a:r>
              <a:endParaRPr lang="zh-CN" altLang="en-US" sz="2400" b="0" dirty="0">
                <a:solidFill>
                  <a:srgbClr val="CC00FF"/>
                </a:solidFill>
                <a:latin typeface="微软雅黑" panose="020B0503020204020204" charset="-122"/>
                <a:ea typeface="微软雅黑" panose="020B0503020204020204" charset="-122"/>
                <a:cs typeface="微软雅黑" panose="020B0503020204020204" charset="-122"/>
              </a:endParaRPr>
            </a:p>
            <a:p>
              <a:pPr lvl="0">
                <a:lnSpc>
                  <a:spcPct val="150000"/>
                </a:lnSpc>
                <a:buFont typeface="Arial" panose="020B0604020202020204" pitchFamily="34" charset="0"/>
              </a:pPr>
              <a:r>
                <a:rPr lang="zh-CN" altLang="en-US" sz="2400" b="0" dirty="0">
                  <a:solidFill>
                    <a:srgbClr val="0000FF"/>
                  </a:solidFill>
                  <a:latin typeface="微软雅黑" panose="020B0503020204020204" charset="-122"/>
                  <a:ea typeface="微软雅黑" panose="020B0503020204020204" charset="-122"/>
                  <a:cs typeface="微软雅黑" panose="020B0503020204020204" charset="-122"/>
                </a:rPr>
                <a:t>无同源染色体：</a:t>
              </a:r>
              <a:endParaRPr lang="zh-CN" altLang="en-US" sz="2400" b="0" dirty="0">
                <a:solidFill>
                  <a:srgbClr val="0000FF"/>
                </a:solidFill>
                <a:latin typeface="微软雅黑" panose="020B0503020204020204" charset="-122"/>
                <a:ea typeface="微软雅黑" panose="020B0503020204020204" charset="-122"/>
                <a:cs typeface="微软雅黑" panose="020B0503020204020204" charset="-122"/>
              </a:endParaRPr>
            </a:p>
            <a:p>
              <a:pPr lvl="0">
                <a:lnSpc>
                  <a:spcPct val="150000"/>
                </a:lnSpc>
                <a:buFont typeface="Arial" panose="020B0604020202020204" pitchFamily="34" charset="0"/>
              </a:pPr>
              <a:r>
                <a:rPr lang="zh-CN" altLang="en-US" sz="2400" b="0" dirty="0">
                  <a:solidFill>
                    <a:schemeClr val="tx1"/>
                  </a:solidFill>
                  <a:latin typeface="微软雅黑" panose="020B0503020204020204" charset="-122"/>
                  <a:ea typeface="微软雅黑" panose="020B0503020204020204" charset="-122"/>
                  <a:cs typeface="微软雅黑" panose="020B0503020204020204" charset="-122"/>
                </a:rPr>
                <a:t>减</a:t>
              </a:r>
              <a:r>
                <a:rPr lang="en-US" altLang="zh-CN" sz="2400" b="0" dirty="0">
                  <a:solidFill>
                    <a:schemeClr val="tx1"/>
                  </a:solidFill>
                  <a:latin typeface="微软雅黑" panose="020B0503020204020204" charset="-122"/>
                  <a:ea typeface="微软雅黑" panose="020B0503020204020204" charset="-122"/>
                  <a:cs typeface="微软雅黑" panose="020B0503020204020204" charset="-122"/>
                </a:rPr>
                <a:t>Ⅱ</a:t>
              </a:r>
              <a:r>
                <a:rPr lang="zh-CN" altLang="en-US" sz="2400" b="0" dirty="0">
                  <a:solidFill>
                    <a:schemeClr val="tx1"/>
                  </a:solidFill>
                  <a:latin typeface="微软雅黑" panose="020B0503020204020204" charset="-122"/>
                  <a:ea typeface="微软雅黑" panose="020B0503020204020204" charset="-122"/>
                  <a:cs typeface="微软雅黑" panose="020B0503020204020204" charset="-122"/>
                </a:rPr>
                <a:t>、成熟的生殖细胞（配子）</a:t>
              </a:r>
              <a:endParaRPr lang="zh-CN" altLang="en-US" sz="2400" b="0" dirty="0">
                <a:solidFill>
                  <a:srgbClr val="0000FF"/>
                </a:solidFill>
                <a:latin typeface="微软雅黑" panose="020B0503020204020204" charset="-122"/>
                <a:ea typeface="微软雅黑" panose="020B0503020204020204" charset="-122"/>
                <a:cs typeface="微软雅黑" panose="020B0503020204020204" charset="-122"/>
              </a:endParaRPr>
            </a:p>
            <a:p>
              <a:pPr lvl="0">
                <a:lnSpc>
                  <a:spcPct val="150000"/>
                </a:lnSpc>
                <a:buFont typeface="Arial" panose="020B0604020202020204" pitchFamily="34" charset="0"/>
              </a:pPr>
              <a:r>
                <a:rPr lang="zh-CN" altLang="en-US" sz="2400" b="0" dirty="0">
                  <a:solidFill>
                    <a:srgbClr val="0000FF"/>
                  </a:solidFill>
                  <a:latin typeface="微软雅黑" panose="020B0503020204020204" charset="-122"/>
                  <a:ea typeface="微软雅黑" panose="020B0503020204020204" charset="-122"/>
                  <a:cs typeface="微软雅黑" panose="020B0503020204020204" charset="-122"/>
                </a:rPr>
                <a:t>                 </a:t>
              </a:r>
              <a:endParaRPr lang="zh-CN" altLang="en-US" sz="2400" b="0" dirty="0">
                <a:solidFill>
                  <a:srgbClr val="0000FF"/>
                </a:solidFill>
                <a:latin typeface="微软雅黑" panose="020B0503020204020204" charset="-122"/>
                <a:ea typeface="微软雅黑" panose="020B0503020204020204" charset="-122"/>
                <a:cs typeface="微软雅黑" panose="020B0503020204020204" charset="-122"/>
              </a:endParaRPr>
            </a:p>
            <a:p>
              <a:pPr lvl="0">
                <a:lnSpc>
                  <a:spcPct val="150000"/>
                </a:lnSpc>
                <a:buFont typeface="Arial" panose="020B0604020202020204" pitchFamily="34" charset="0"/>
              </a:pPr>
              <a:r>
                <a:rPr lang="zh-CN" altLang="en-US" sz="2400" b="0" dirty="0">
                  <a:solidFill>
                    <a:srgbClr val="0000FF"/>
                  </a:solidFill>
                  <a:latin typeface="微软雅黑" panose="020B0503020204020204" charset="-122"/>
                  <a:ea typeface="微软雅黑" panose="020B0503020204020204" charset="-122"/>
                  <a:cs typeface="微软雅黑" panose="020B0503020204020204" charset="-122"/>
                  <a:sym typeface="宋体" panose="02010600030101010101" pitchFamily="2" charset="-122"/>
                </a:rPr>
                <a:t>有同源染色体：</a:t>
              </a:r>
              <a:endParaRPr lang="zh-CN" altLang="en-US" sz="2400" b="0" dirty="0">
                <a:solidFill>
                  <a:srgbClr val="0000FF"/>
                </a:solidFill>
                <a:latin typeface="微软雅黑" panose="020B0503020204020204" charset="-122"/>
                <a:ea typeface="微软雅黑" panose="020B0503020204020204" charset="-122"/>
                <a:cs typeface="微软雅黑" panose="020B0503020204020204" charset="-122"/>
                <a:sym typeface="宋体" panose="02010600030101010101" pitchFamily="2" charset="-122"/>
              </a:endParaRPr>
            </a:p>
            <a:p>
              <a:pPr lvl="0">
                <a:lnSpc>
                  <a:spcPct val="150000"/>
                </a:lnSpc>
                <a:buFont typeface="Arial" panose="020B0604020202020204" pitchFamily="34" charset="0"/>
              </a:pPr>
              <a:r>
                <a:rPr lang="zh-CN" altLang="en-US" sz="2400" b="0" dirty="0">
                  <a:solidFill>
                    <a:srgbClr val="0000FF"/>
                  </a:solidFill>
                  <a:latin typeface="微软雅黑" panose="020B0503020204020204" charset="-122"/>
                  <a:ea typeface="微软雅黑" panose="020B0503020204020204" charset="-122"/>
                  <a:cs typeface="微软雅黑" panose="020B0503020204020204" charset="-122"/>
                  <a:sym typeface="宋体" panose="02010600030101010101" pitchFamily="2" charset="-122"/>
                </a:rPr>
                <a:t> </a:t>
              </a:r>
              <a:r>
                <a:rPr lang="en-US" altLang="zh-CN" sz="2400" b="0" dirty="0">
                  <a:solidFill>
                    <a:srgbClr val="0000FF"/>
                  </a:solidFill>
                  <a:latin typeface="微软雅黑" panose="020B0503020204020204" charset="-122"/>
                  <a:ea typeface="微软雅黑" panose="020B0503020204020204" charset="-122"/>
                  <a:cs typeface="微软雅黑" panose="020B0503020204020204" charset="-122"/>
                  <a:sym typeface="宋体" panose="02010600030101010101" pitchFamily="2" charset="-122"/>
                </a:rPr>
                <a:t>  </a:t>
              </a:r>
              <a:r>
                <a:rPr lang="zh-CN" altLang="en-US" sz="2400" b="0" dirty="0">
                  <a:solidFill>
                    <a:srgbClr val="0000FF"/>
                  </a:solidFill>
                  <a:latin typeface="微软雅黑" panose="020B0503020204020204" charset="-122"/>
                  <a:ea typeface="微软雅黑" panose="020B0503020204020204" charset="-122"/>
                  <a:cs typeface="微软雅黑" panose="020B0503020204020204" charset="-122"/>
                </a:rPr>
                <a:t> </a:t>
              </a:r>
              <a:r>
                <a:rPr lang="zh-CN" altLang="en-US" sz="2400" b="0" dirty="0">
                  <a:solidFill>
                    <a:schemeClr val="tx1"/>
                  </a:solidFill>
                  <a:latin typeface="微软雅黑" panose="020B0503020204020204" charset="-122"/>
                  <a:ea typeface="微软雅黑" panose="020B0503020204020204" charset="-122"/>
                  <a:cs typeface="微软雅黑" panose="020B0503020204020204" charset="-122"/>
                </a:rPr>
                <a:t>减</a:t>
              </a:r>
              <a:r>
                <a:rPr lang="en-US" altLang="zh-CN" sz="2400" b="0" dirty="0">
                  <a:solidFill>
                    <a:schemeClr val="tx1"/>
                  </a:solidFill>
                  <a:latin typeface="微软雅黑" panose="020B0503020204020204" charset="-122"/>
                  <a:ea typeface="微软雅黑" panose="020B0503020204020204" charset="-122"/>
                  <a:cs typeface="微软雅黑" panose="020B0503020204020204" charset="-122"/>
                </a:rPr>
                <a:t>Ⅰ</a:t>
              </a:r>
              <a:r>
                <a:rPr lang="zh-CN" altLang="en-US" sz="2400" b="0" dirty="0">
                  <a:solidFill>
                    <a:schemeClr val="tx1"/>
                  </a:solidFill>
                  <a:latin typeface="微软雅黑" panose="020B0503020204020204" charset="-122"/>
                  <a:ea typeface="微软雅黑" panose="020B0503020204020204" charset="-122"/>
                  <a:cs typeface="微软雅黑" panose="020B0503020204020204" charset="-122"/>
                </a:rPr>
                <a:t>：有同源染色体的联会、分离</a:t>
              </a:r>
              <a:endParaRPr lang="zh-CN" altLang="en-US" sz="2400" b="0" dirty="0">
                <a:solidFill>
                  <a:schemeClr val="tx1"/>
                </a:solidFill>
                <a:latin typeface="微软雅黑" panose="020B0503020204020204" charset="-122"/>
                <a:ea typeface="微软雅黑" panose="020B0503020204020204" charset="-122"/>
                <a:cs typeface="微软雅黑" panose="020B0503020204020204" charset="-122"/>
              </a:endParaRPr>
            </a:p>
            <a:p>
              <a:pPr lvl="0">
                <a:lnSpc>
                  <a:spcPct val="150000"/>
                </a:lnSpc>
                <a:buFont typeface="Arial" panose="020B0604020202020204" pitchFamily="34" charset="0"/>
              </a:pPr>
              <a:r>
                <a:rPr lang="zh-CN" altLang="en-US" sz="2400" b="0" dirty="0">
                  <a:solidFill>
                    <a:schemeClr val="tx1"/>
                  </a:solidFill>
                  <a:latin typeface="微软雅黑" panose="020B0503020204020204" charset="-122"/>
                  <a:ea typeface="微软雅黑" panose="020B0503020204020204" charset="-122"/>
                  <a:cs typeface="微软雅黑" panose="020B0503020204020204" charset="-122"/>
                </a:rPr>
                <a:t>    有丝分裂 ：无同源染色体的联会、分离</a:t>
              </a:r>
              <a:endParaRPr lang="zh-CN" altLang="en-US" sz="2400" b="0" dirty="0">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7" name="左大括号 325636"/>
            <p:cNvSpPr/>
            <p:nvPr/>
          </p:nvSpPr>
          <p:spPr>
            <a:xfrm>
              <a:off x="2020965" y="6395143"/>
              <a:ext cx="184107" cy="914188"/>
            </a:xfrm>
            <a:prstGeom prst="leftBrace">
              <a:avLst>
                <a:gd name="adj1" fmla="val 41264"/>
                <a:gd name="adj2" fmla="val 50000"/>
              </a:avLst>
            </a:prstGeom>
            <a:noFill/>
            <a:ln w="25400">
              <a:solidFill>
                <a:srgbClr val="0000FF"/>
              </a:solidFill>
              <a:round/>
            </a:ln>
          </p:spPr>
          <p:txBody>
            <a:bodyPr anchor="t"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lvl="0">
                <a:lnSpc>
                  <a:spcPct val="150000"/>
                </a:lnSpc>
                <a:spcBef>
                  <a:spcPct val="20000"/>
                </a:spcBef>
                <a:buFont typeface="Arial" panose="020B0604020202020204" pitchFamily="34" charset="0"/>
              </a:pPr>
              <a:endParaRPr lang="zh-CN" altLang="en-US" sz="2800" b="0">
                <a:solidFill>
                  <a:srgbClr val="0033CC"/>
                </a:solidFill>
                <a:latin typeface="微软雅黑" panose="020B0503020204020204" charset="-122"/>
                <a:ea typeface="微软雅黑" panose="020B0503020204020204" charset="-122"/>
              </a:endParaRPr>
            </a:p>
          </p:txBody>
        </p:sp>
        <p:sp>
          <p:nvSpPr>
            <p:cNvPr id="9" name="左大括号 325638"/>
            <p:cNvSpPr/>
            <p:nvPr/>
          </p:nvSpPr>
          <p:spPr>
            <a:xfrm>
              <a:off x="1438560" y="4232757"/>
              <a:ext cx="184150" cy="1821180"/>
            </a:xfrm>
            <a:prstGeom prst="leftBrace">
              <a:avLst>
                <a:gd name="adj1" fmla="val 55019"/>
                <a:gd name="adj2" fmla="val 50000"/>
              </a:avLst>
            </a:prstGeom>
            <a:noFill/>
            <a:ln w="25400">
              <a:solidFill>
                <a:srgbClr val="0000FF"/>
              </a:solidFill>
              <a:round/>
            </a:ln>
          </p:spPr>
          <p:txBody>
            <a:bodyPr anchor="t"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lvl="0">
                <a:lnSpc>
                  <a:spcPct val="150000"/>
                </a:lnSpc>
                <a:spcBef>
                  <a:spcPct val="20000"/>
                </a:spcBef>
                <a:buFont typeface="Arial" panose="020B0604020202020204" pitchFamily="34" charset="0"/>
              </a:pPr>
              <a:endParaRPr lang="zh-CN" altLang="en-US" sz="2800" b="0">
                <a:solidFill>
                  <a:srgbClr val="0033CC"/>
                </a:solidFill>
                <a:latin typeface="微软雅黑" panose="020B0503020204020204" charset="-122"/>
                <a:ea typeface="微软雅黑" panose="020B0503020204020204" charset="-122"/>
              </a:endParaRPr>
            </a:p>
          </p:txBody>
        </p:sp>
      </p:grpSp>
      <p:pic>
        <p:nvPicPr>
          <p:cNvPr id="2" name="图片 1"/>
          <p:cNvPicPr>
            <a:picLocks noChangeAspect="1"/>
          </p:cNvPicPr>
          <p:nvPr>
            <p:custDataLst>
              <p:tags r:id="rId1"/>
            </p:custDataLst>
          </p:nvPr>
        </p:nvPicPr>
        <p:blipFill>
          <a:blip r:embed="rId2">
            <a:lum bright="-42000" contrast="58000"/>
          </a:blip>
          <a:stretch>
            <a:fillRect/>
          </a:stretch>
        </p:blipFill>
        <p:spPr>
          <a:xfrm rot="16200000">
            <a:off x="6329680" y="-710565"/>
            <a:ext cx="4740910" cy="6983730"/>
          </a:xfrm>
          <a:prstGeom prst="rect">
            <a:avLst/>
          </a:prstGeom>
        </p:spPr>
      </p:pic>
      <p:sp>
        <p:nvSpPr>
          <p:cNvPr id="3" name="文本框 2"/>
          <p:cNvSpPr txBox="1"/>
          <p:nvPr/>
        </p:nvSpPr>
        <p:spPr>
          <a:xfrm>
            <a:off x="11193145" y="751840"/>
            <a:ext cx="577215" cy="583565"/>
          </a:xfrm>
          <a:prstGeom prst="rect">
            <a:avLst/>
          </a:prstGeom>
          <a:noFill/>
        </p:spPr>
        <p:txBody>
          <a:bodyPr wrap="square" rtlCol="0">
            <a:spAutoFit/>
          </a:bodyPr>
          <a:p>
            <a:r>
              <a:rPr lang="en-US" altLang="zh-CN" sz="3200">
                <a:solidFill>
                  <a:srgbClr val="FF0000"/>
                </a:solidFill>
                <a:latin typeface="微软雅黑" panose="020B0503020204020204" charset="-122"/>
                <a:ea typeface="微软雅黑" panose="020B0503020204020204" charset="-122"/>
              </a:rPr>
              <a:t>A</a:t>
            </a:r>
            <a:endParaRPr lang="en-US" altLang="zh-CN" sz="3200">
              <a:solidFill>
                <a:srgbClr val="FF0000"/>
              </a:solidFill>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图表 16"/>
          <p:cNvGraphicFramePr/>
          <p:nvPr>
            <p:custDataLst>
              <p:tags r:id="rId2"/>
            </p:custDataLst>
          </p:nvPr>
        </p:nvGraphicFramePr>
        <p:xfrm>
          <a:off x="335847" y="1618336"/>
          <a:ext cx="9739216" cy="4948529"/>
        </p:xfrm>
        <a:graphic>
          <a:graphicData uri="http://schemas.openxmlformats.org/drawingml/2006/chart">
            <c:chart xmlns:c="http://schemas.openxmlformats.org/drawingml/2006/chart" xmlns:r="http://schemas.openxmlformats.org/officeDocument/2006/relationships" r:id="rId1"/>
          </a:graphicData>
        </a:graphic>
      </p:graphicFrame>
      <p:grpSp>
        <p:nvGrpSpPr>
          <p:cNvPr id="20" name="组合 19"/>
          <p:cNvGrpSpPr/>
          <p:nvPr>
            <p:custDataLst>
              <p:tags r:id="rId3"/>
            </p:custDataLst>
          </p:nvPr>
        </p:nvGrpSpPr>
        <p:grpSpPr>
          <a:xfrm>
            <a:off x="542378" y="1586245"/>
            <a:ext cx="443119" cy="2948439"/>
            <a:chOff x="3040" y="2617"/>
            <a:chExt cx="765" cy="4122"/>
          </a:xfrm>
        </p:grpSpPr>
        <p:sp>
          <p:nvSpPr>
            <p:cNvPr id="21" name="文本框 20"/>
            <p:cNvSpPr txBox="1"/>
            <p:nvPr>
              <p:custDataLst>
                <p:tags r:id="rId4"/>
              </p:custDataLst>
            </p:nvPr>
          </p:nvSpPr>
          <p:spPr>
            <a:xfrm>
              <a:off x="3040" y="2617"/>
              <a:ext cx="576" cy="900"/>
            </a:xfrm>
            <a:prstGeom prst="rect">
              <a:avLst/>
            </a:prstGeom>
            <a:noFill/>
          </p:spPr>
          <p:txBody>
            <a:bodyPr wrap="square" rtlCol="0">
              <a:spAutoFit/>
            </a:bodyPr>
            <a:lstStyle/>
            <a:p>
              <a:r>
                <a:rPr lang="en-US" altLang="zh-CN" sz="2800" b="1">
                  <a:latin typeface="Times New Roman" panose="02020603050405020304" pitchFamily="18" charset="0"/>
                  <a:ea typeface="微软雅黑" panose="020B0503020204020204" charset="-122"/>
                  <a:cs typeface="Times New Roman" panose="02020603050405020304" pitchFamily="18" charset="0"/>
                </a:rPr>
                <a:t>n</a:t>
              </a:r>
              <a:endParaRPr lang="en-US" altLang="zh-CN" sz="2800" b="1">
                <a:latin typeface="Times New Roman" panose="02020603050405020304" pitchFamily="18" charset="0"/>
                <a:ea typeface="微软雅黑" panose="020B0503020204020204" charset="-122"/>
                <a:cs typeface="Times New Roman" panose="02020603050405020304" pitchFamily="18" charset="0"/>
              </a:endParaRPr>
            </a:p>
          </p:txBody>
        </p:sp>
        <p:sp>
          <p:nvSpPr>
            <p:cNvPr id="22" name="文本框 21"/>
            <p:cNvSpPr txBox="1"/>
            <p:nvPr>
              <p:custDataLst>
                <p:tags r:id="rId5"/>
              </p:custDataLst>
            </p:nvPr>
          </p:nvSpPr>
          <p:spPr>
            <a:xfrm>
              <a:off x="3041" y="3760"/>
              <a:ext cx="576" cy="900"/>
            </a:xfrm>
            <a:prstGeom prst="rect">
              <a:avLst/>
            </a:prstGeom>
            <a:noFill/>
          </p:spPr>
          <p:txBody>
            <a:bodyPr wrap="square" rtlCol="0">
              <a:spAutoFit/>
            </a:bodyPr>
            <a:lstStyle/>
            <a:p>
              <a:r>
                <a:rPr lang="en-US" altLang="zh-CN" sz="2800" b="1">
                  <a:latin typeface="Times New Roman" panose="02020603050405020304" pitchFamily="18" charset="0"/>
                  <a:ea typeface="微软雅黑" panose="020B0503020204020204" charset="-122"/>
                  <a:cs typeface="Times New Roman" panose="02020603050405020304" pitchFamily="18" charset="0"/>
                </a:rPr>
                <a:t>n</a:t>
              </a:r>
              <a:endParaRPr lang="en-US" altLang="zh-CN" sz="2800" b="1">
                <a:latin typeface="Times New Roman" panose="02020603050405020304" pitchFamily="18" charset="0"/>
                <a:ea typeface="微软雅黑" panose="020B0503020204020204" charset="-122"/>
                <a:cs typeface="Times New Roman" panose="02020603050405020304" pitchFamily="18" charset="0"/>
              </a:endParaRPr>
            </a:p>
          </p:txBody>
        </p:sp>
        <p:sp>
          <p:nvSpPr>
            <p:cNvPr id="23" name="文本框 22"/>
            <p:cNvSpPr txBox="1"/>
            <p:nvPr>
              <p:custDataLst>
                <p:tags r:id="rId6"/>
              </p:custDataLst>
            </p:nvPr>
          </p:nvSpPr>
          <p:spPr>
            <a:xfrm>
              <a:off x="3040" y="4828"/>
              <a:ext cx="765" cy="730"/>
            </a:xfrm>
            <a:prstGeom prst="rect">
              <a:avLst/>
            </a:prstGeom>
            <a:noFill/>
          </p:spPr>
          <p:txBody>
            <a:bodyPr wrap="square" rtlCol="0">
              <a:spAutoFit/>
            </a:bodyPr>
            <a:lstStyle/>
            <a:p>
              <a:r>
                <a:rPr lang="en-US" altLang="zh-CN" sz="2800" b="1">
                  <a:latin typeface="Times New Roman" panose="02020603050405020304" pitchFamily="18" charset="0"/>
                  <a:ea typeface="微软雅黑" panose="020B0503020204020204" charset="-122"/>
                  <a:cs typeface="Times New Roman" panose="02020603050405020304" pitchFamily="18" charset="0"/>
                </a:rPr>
                <a:t>n</a:t>
              </a:r>
              <a:endParaRPr lang="en-US" altLang="zh-CN" sz="2800" b="1">
                <a:latin typeface="Times New Roman" panose="02020603050405020304" pitchFamily="18" charset="0"/>
                <a:ea typeface="微软雅黑" panose="020B0503020204020204" charset="-122"/>
                <a:cs typeface="Times New Roman" panose="02020603050405020304" pitchFamily="18" charset="0"/>
              </a:endParaRPr>
            </a:p>
          </p:txBody>
        </p:sp>
        <p:sp>
          <p:nvSpPr>
            <p:cNvPr id="24" name="文本框 23"/>
            <p:cNvSpPr txBox="1"/>
            <p:nvPr>
              <p:custDataLst>
                <p:tags r:id="rId7"/>
              </p:custDataLst>
            </p:nvPr>
          </p:nvSpPr>
          <p:spPr>
            <a:xfrm>
              <a:off x="3040" y="5992"/>
              <a:ext cx="576" cy="747"/>
            </a:xfrm>
            <a:prstGeom prst="rect">
              <a:avLst/>
            </a:prstGeom>
            <a:noFill/>
          </p:spPr>
          <p:txBody>
            <a:bodyPr wrap="square" rtlCol="0">
              <a:noAutofit/>
            </a:bodyPr>
            <a:lstStyle/>
            <a:p>
              <a:r>
                <a:rPr lang="en-US" altLang="zh-CN" sz="2800" b="1">
                  <a:latin typeface="Times New Roman" panose="02020603050405020304" pitchFamily="18" charset="0"/>
                  <a:ea typeface="微软雅黑" panose="020B0503020204020204" charset="-122"/>
                  <a:cs typeface="Times New Roman" panose="02020603050405020304" pitchFamily="18" charset="0"/>
                </a:rPr>
                <a:t>n</a:t>
              </a:r>
              <a:endParaRPr lang="en-US" altLang="zh-CN" sz="2800" b="1">
                <a:latin typeface="Times New Roman" panose="02020603050405020304" pitchFamily="18" charset="0"/>
                <a:ea typeface="微软雅黑" panose="020B0503020204020204" charset="-122"/>
                <a:cs typeface="Times New Roman" panose="02020603050405020304" pitchFamily="18" charset="0"/>
              </a:endParaRPr>
            </a:p>
          </p:txBody>
        </p:sp>
      </p:grpSp>
      <p:sp>
        <p:nvSpPr>
          <p:cNvPr id="6" name="矩形 5"/>
          <p:cNvSpPr/>
          <p:nvPr>
            <p:custDataLst>
              <p:tags r:id="rId8"/>
            </p:custDataLst>
          </p:nvPr>
        </p:nvSpPr>
        <p:spPr>
          <a:xfrm>
            <a:off x="1244600" y="5213350"/>
            <a:ext cx="1438910" cy="5035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p:cNvSpPr txBox="1"/>
          <p:nvPr>
            <p:custDataLst>
              <p:tags r:id="rId9"/>
            </p:custDataLst>
          </p:nvPr>
        </p:nvSpPr>
        <p:spPr>
          <a:xfrm>
            <a:off x="336131" y="385681"/>
            <a:ext cx="7316862" cy="521970"/>
          </a:xfrm>
          <a:prstGeom prst="rect">
            <a:avLst/>
          </a:prstGeom>
          <a:noFill/>
        </p:spPr>
        <p:txBody>
          <a:bodyPr wrap="square">
            <a:spAutoFit/>
          </a:bodyPr>
          <a:lstStyle/>
          <a:p>
            <a:r>
              <a:rPr lang="en-US" altLang="zh-CN" sz="2800" b="1" kern="100">
                <a:latin typeface="微软雅黑" panose="020B0503020204020204" charset="-122"/>
                <a:ea typeface="微软雅黑" panose="020B0503020204020204" charset="-122"/>
                <a:cs typeface="微软雅黑" panose="020B0503020204020204" charset="-122"/>
              </a:rPr>
              <a:t>(</a:t>
            </a:r>
            <a:r>
              <a:rPr lang="zh-CN" altLang="zh-CN" sz="2800" b="1" kern="100">
                <a:latin typeface="微软雅黑" panose="020B0503020204020204" charset="-122"/>
                <a:ea typeface="微软雅黑" panose="020B0503020204020204" charset="-122"/>
                <a:cs typeface="微软雅黑" panose="020B0503020204020204" charset="-122"/>
              </a:rPr>
              <a:t>以精子形成过程为例</a:t>
            </a:r>
            <a:r>
              <a:rPr lang="en-US" altLang="zh-CN" sz="2800" b="1" kern="100">
                <a:latin typeface="微软雅黑" panose="020B0503020204020204" charset="-122"/>
                <a:ea typeface="微软雅黑" panose="020B0503020204020204" charset="-122"/>
                <a:cs typeface="微软雅黑" panose="020B0503020204020204" charset="-122"/>
              </a:rPr>
              <a:t>)</a:t>
            </a:r>
            <a:r>
              <a:rPr lang="zh-CN" altLang="zh-CN" sz="2800" b="1" kern="100">
                <a:latin typeface="微软雅黑" panose="020B0503020204020204" charset="-122"/>
                <a:ea typeface="微软雅黑" panose="020B0503020204020204" charset="-122"/>
                <a:cs typeface="微软雅黑" panose="020B0503020204020204" charset="-122"/>
              </a:rPr>
              <a:t>，判断各时期细胞名称</a:t>
            </a:r>
            <a:endParaRPr lang="zh-CN" altLang="en-US" sz="2800" b="1">
              <a:latin typeface="微软雅黑" panose="020B0503020204020204" charset="-122"/>
              <a:ea typeface="微软雅黑" panose="020B0503020204020204" charset="-122"/>
              <a:cs typeface="微软雅黑" panose="020B0503020204020204" charset="-122"/>
            </a:endParaRPr>
          </a:p>
        </p:txBody>
      </p:sp>
      <p:sp>
        <p:nvSpPr>
          <p:cNvPr id="11" name="矩形 10"/>
          <p:cNvSpPr/>
          <p:nvPr>
            <p:custDataLst>
              <p:tags r:id="rId10"/>
            </p:custDataLst>
          </p:nvPr>
        </p:nvSpPr>
        <p:spPr>
          <a:xfrm>
            <a:off x="3065145" y="5257800"/>
            <a:ext cx="2275205" cy="5257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custDataLst>
              <p:tags r:id="rId11"/>
            </p:custDataLst>
          </p:nvPr>
        </p:nvSpPr>
        <p:spPr>
          <a:xfrm>
            <a:off x="5422900" y="5257800"/>
            <a:ext cx="2359025" cy="5257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custDataLst>
              <p:tags r:id="rId12"/>
            </p:custDataLst>
          </p:nvPr>
        </p:nvSpPr>
        <p:spPr>
          <a:xfrm>
            <a:off x="8084185" y="5257800"/>
            <a:ext cx="1497330" cy="5257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5" name="图形 14" descr="有想法的人"/>
          <p:cNvPicPr>
            <a:picLocks noChangeAspect="1"/>
          </p:cNvPicPr>
          <p:nvPr>
            <p:custDataLst>
              <p:tags r:id="rId13"/>
            </p:custDataLst>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0941753" y="1257719"/>
            <a:ext cx="914400" cy="914400"/>
          </a:xfrm>
          <a:prstGeom prst="rect">
            <a:avLst/>
          </a:prstGeom>
        </p:spPr>
      </p:pic>
      <p:sp>
        <p:nvSpPr>
          <p:cNvPr id="16" name="文本框 15"/>
          <p:cNvSpPr txBox="1"/>
          <p:nvPr>
            <p:custDataLst>
              <p:tags r:id="rId16"/>
            </p:custDataLst>
          </p:nvPr>
        </p:nvSpPr>
        <p:spPr>
          <a:xfrm>
            <a:off x="9043283" y="773388"/>
            <a:ext cx="2989691" cy="968663"/>
          </a:xfrm>
          <a:prstGeom prst="rect">
            <a:avLst/>
          </a:prstGeom>
          <a:noFill/>
          <a:ln w="38100">
            <a:solidFill>
              <a:schemeClr val="accent1"/>
            </a:solidFill>
          </a:ln>
        </p:spPr>
        <p:txBody>
          <a:bodyPr wrap="square" rtlCol="0">
            <a:spAutoFit/>
          </a:bodyPr>
          <a:lstStyle/>
          <a:p>
            <a:pPr indent="457200">
              <a:lnSpc>
                <a:spcPct val="125000"/>
              </a:lnSpc>
            </a:pPr>
            <a:r>
              <a:rPr lang="zh-CN" altLang="en-US" sz="2400"/>
              <a:t>如果以卵细胞形成过程为例呢？</a:t>
            </a:r>
            <a:endParaRPr lang="zh-CN" altLang="en-US" sz="2400"/>
          </a:p>
        </p:txBody>
      </p:sp>
      <p:pic>
        <p:nvPicPr>
          <p:cNvPr id="9" name="图片 8"/>
          <p:cNvPicPr>
            <a:picLocks noChangeAspect="1"/>
          </p:cNvPicPr>
          <p:nvPr>
            <p:custDataLst>
              <p:tags r:id="rId17"/>
            </p:custDataLst>
          </p:nvPr>
        </p:nvPicPr>
        <p:blipFill>
          <a:blip r:embed="rId18">
            <a:extLst>
              <a:ext uri="{28A0092B-C50C-407E-A947-70E740481C1C}">
                <a14:useLocalDpi xmlns:a14="http://schemas.microsoft.com/office/drawing/2010/main" val="0"/>
              </a:ext>
            </a:extLst>
          </a:blip>
          <a:srcRect l="436" t="160" r="1"/>
          <a:stretch>
            <a:fillRect/>
          </a:stretch>
        </p:blipFill>
        <p:spPr>
          <a:xfrm>
            <a:off x="12131345" y="-602974"/>
            <a:ext cx="5854148" cy="3452477"/>
          </a:xfrm>
          <a:prstGeom prst="rect">
            <a:avLst/>
          </a:prstGeom>
        </p:spPr>
      </p:pic>
      <p:pic>
        <p:nvPicPr>
          <p:cNvPr id="10" name="图片 9"/>
          <p:cNvPicPr>
            <a:picLocks noChangeAspect="1"/>
          </p:cNvPicPr>
          <p:nvPr>
            <p:custDataLst>
              <p:tags r:id="rId19"/>
            </p:custDataLst>
          </p:nvPr>
        </p:nvPicPr>
        <p:blipFill>
          <a:blip r:embed="rId20">
            <a:extLst>
              <a:ext uri="{28A0092B-C50C-407E-A947-70E740481C1C}">
                <a14:useLocalDpi xmlns:a14="http://schemas.microsoft.com/office/drawing/2010/main" val="0"/>
              </a:ext>
            </a:extLst>
          </a:blip>
          <a:srcRect t="1" b="-212"/>
          <a:stretch>
            <a:fillRect/>
          </a:stretch>
        </p:blipFill>
        <p:spPr>
          <a:xfrm>
            <a:off x="12032974" y="2948894"/>
            <a:ext cx="7070165" cy="412860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grpId="0" nodeType="clickEffect">
                                  <p:stCondLst>
                                    <p:cond delay="0"/>
                                  </p:stCondLst>
                                  <p:childTnLst>
                                    <p:animEffect transition="out" filter="randombar(horizontal)">
                                      <p:cBhvr>
                                        <p:cTn id="11" dur="500"/>
                                        <p:tgtEl>
                                          <p:spTgt spid="11"/>
                                        </p:tgtEl>
                                      </p:cBhvr>
                                    </p:animEffect>
                                    <p:set>
                                      <p:cBhvr>
                                        <p:cTn id="12" dur="1" fill="hold">
                                          <p:stCondLst>
                                            <p:cond delay="499"/>
                                          </p:stCondLst>
                                        </p:cTn>
                                        <p:tgtEl>
                                          <p:spTgt spid="11"/>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4" presetClass="exit" presetSubtype="10" fill="hold" grpId="0" nodeType="clickEffect">
                                  <p:stCondLst>
                                    <p:cond delay="0"/>
                                  </p:stCondLst>
                                  <p:childTnLst>
                                    <p:animEffect transition="out" filter="randombar(horizontal)">
                                      <p:cBhvr>
                                        <p:cTn id="16" dur="500"/>
                                        <p:tgtEl>
                                          <p:spTgt spid="12"/>
                                        </p:tgtEl>
                                      </p:cBhvr>
                                    </p:animEffect>
                                    <p:set>
                                      <p:cBhvr>
                                        <p:cTn id="17" dur="1" fill="hold">
                                          <p:stCondLst>
                                            <p:cond delay="499"/>
                                          </p:stCondLst>
                                        </p:cTn>
                                        <p:tgtEl>
                                          <p:spTgt spid="12"/>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4" presetClass="exit" presetSubtype="10" fill="hold" grpId="0" nodeType="clickEffect">
                                  <p:stCondLst>
                                    <p:cond delay="0"/>
                                  </p:stCondLst>
                                  <p:childTnLst>
                                    <p:animEffect transition="out" filter="randombar(horizontal)">
                                      <p:cBhvr>
                                        <p:cTn id="21" dur="500"/>
                                        <p:tgtEl>
                                          <p:spTgt spid="13"/>
                                        </p:tgtEl>
                                      </p:cBhvr>
                                    </p:animEffect>
                                    <p:set>
                                      <p:cBhvr>
                                        <p:cTn id="22" dur="1" fill="hold">
                                          <p:stCondLst>
                                            <p:cond delay="499"/>
                                          </p:stCondLst>
                                        </p:cTn>
                                        <p:tgtEl>
                                          <p:spTgt spid="1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down)">
                                      <p:cBhvr>
                                        <p:cTn id="27" dur="500"/>
                                        <p:tgtEl>
                                          <p:spTgt spid="15"/>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ipe(down)">
                                      <p:cBhvr>
                                        <p:cTn id="3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11" grpId="0" bldLvl="0" animBg="1"/>
      <p:bldP spid="12" grpId="0" bldLvl="0" animBg="1"/>
      <p:bldP spid="13" grpId="0" bldLvl="0" animBg="1"/>
      <p:bldP spid="16" grpId="0" bldLvl="0" animBg="1"/>
    </p:bld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 name="组合 78"/>
          <p:cNvGrpSpPr/>
          <p:nvPr/>
        </p:nvGrpSpPr>
        <p:grpSpPr>
          <a:xfrm>
            <a:off x="10989925" y="1020527"/>
            <a:ext cx="966563" cy="2104538"/>
            <a:chOff x="10990288" y="1021514"/>
            <a:chExt cx="966251" cy="2105025"/>
          </a:xfrm>
        </p:grpSpPr>
        <p:pic>
          <p:nvPicPr>
            <p:cNvPr id="3" name="图片 79"/>
            <p:cNvPicPr>
              <a:picLocks noChangeAspect="1"/>
            </p:cNvPicPr>
            <p:nvPr/>
          </p:nvPicPr>
          <p:blipFill>
            <a:blip r:embed="rId1"/>
            <a:srcRect l="70767"/>
            <a:stretch>
              <a:fillRect/>
            </a:stretch>
          </p:blipFill>
          <p:spPr>
            <a:xfrm>
              <a:off x="10990288" y="1021514"/>
              <a:ext cx="966251" cy="2105025"/>
            </a:xfrm>
            <a:prstGeom prst="rect">
              <a:avLst/>
            </a:prstGeom>
            <a:noFill/>
            <a:ln>
              <a:noFill/>
              <a:miter lim="800000"/>
              <a:headEnd/>
              <a:tailEnd/>
            </a:ln>
          </p:spPr>
        </p:pic>
        <p:cxnSp>
          <p:nvCxnSpPr>
            <p:cNvPr id="4" name="直接箭头连接符 80"/>
            <p:cNvCxnSpPr>
              <a:stCxn id="48" idx="0"/>
            </p:cNvCxnSpPr>
            <p:nvPr/>
          </p:nvCxnSpPr>
          <p:spPr>
            <a:xfrm flipH="1" flipV="1">
              <a:off x="11472620" y="2990014"/>
              <a:ext cx="1586" cy="120650"/>
            </a:xfrm>
            <a:prstGeom prst="line">
              <a:avLst/>
            </a:prstGeom>
            <a:noFill/>
            <a:ln w="28575">
              <a:solidFill>
                <a:prstClr val="black"/>
              </a:solidFill>
              <a:miter lim="800000"/>
              <a:tailEnd type="triangle"/>
            </a:ln>
          </p:spPr>
        </p:cxnSp>
      </p:grpSp>
      <p:sp>
        <p:nvSpPr>
          <p:cNvPr id="5" name="椭圆 81"/>
          <p:cNvSpPr/>
          <p:nvPr/>
        </p:nvSpPr>
        <p:spPr>
          <a:xfrm>
            <a:off x="338677" y="1658554"/>
            <a:ext cx="1295100" cy="1196698"/>
          </a:xfrm>
          <a:prstGeom prst="ellipse">
            <a:avLst/>
          </a:prstGeom>
          <a:noFill/>
          <a:ln w="28575">
            <a:solidFill>
              <a:srgbClr val="000000"/>
            </a:solidFill>
          </a:ln>
        </p:spPr>
        <p:style>
          <a:lnRef idx="2">
            <a:srgbClr val="5B9BD5">
              <a:shade val="50000"/>
            </a:srgbClr>
          </a:lnRef>
          <a:fillRef idx="1">
            <a:srgbClr val="5B9BD5"/>
          </a:fillRef>
          <a:effectRef idx="0">
            <a:srgbClr val="5B9BD5"/>
          </a:effectRef>
          <a:fontRef idx="minor">
            <a:srgbClr val="FFFFFF"/>
          </a:fontRef>
        </p:style>
        <p:txBody>
          <a:bodyPr anchor="ctr"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algn="ctr" eaLnBrk="0" hangingPunct="0"/>
            <a:r>
              <a:rPr lang="zh-CN" altLang="en-US" sz="2400">
                <a:solidFill>
                  <a:srgbClr val="FF0000"/>
                </a:solidFill>
                <a:latin typeface="黑体" panose="02010609060101010101" charset="-122"/>
                <a:ea typeface="黑体" panose="02010609060101010101" charset="-122"/>
              </a:rPr>
              <a:t>精子</a:t>
            </a:r>
            <a:endParaRPr lang="en-US" altLang="zh-CN" sz="2400">
              <a:solidFill>
                <a:srgbClr val="FF0000"/>
              </a:solidFill>
              <a:latin typeface="黑体" panose="02010609060101010101" charset="-122"/>
              <a:ea typeface="黑体" panose="02010609060101010101" charset="-122"/>
            </a:endParaRPr>
          </a:p>
          <a:p>
            <a:pPr algn="ctr" eaLnBrk="0" hangingPunct="0"/>
            <a:r>
              <a:rPr lang="zh-CN" altLang="en-US" sz="2400">
                <a:solidFill>
                  <a:srgbClr val="FF0000"/>
                </a:solidFill>
                <a:latin typeface="黑体" panose="02010609060101010101" charset="-122"/>
                <a:ea typeface="黑体" panose="02010609060101010101" charset="-122"/>
              </a:rPr>
              <a:t>形成</a:t>
            </a:r>
            <a:endParaRPr lang="zh-CN" altLang="en-US" sz="2400">
              <a:solidFill>
                <a:srgbClr val="FF0000"/>
              </a:solidFill>
              <a:latin typeface="黑体" panose="02010609060101010101" charset="-122"/>
              <a:ea typeface="黑体" panose="02010609060101010101" charset="-122"/>
            </a:endParaRPr>
          </a:p>
        </p:txBody>
      </p:sp>
      <p:grpSp>
        <p:nvGrpSpPr>
          <p:cNvPr id="6" name="组合 82"/>
          <p:cNvGrpSpPr/>
          <p:nvPr/>
        </p:nvGrpSpPr>
        <p:grpSpPr>
          <a:xfrm>
            <a:off x="1633777" y="609459"/>
            <a:ext cx="1814093" cy="5685109"/>
            <a:chOff x="1632585" y="609597"/>
            <a:chExt cx="1813110" cy="5686768"/>
          </a:xfrm>
        </p:grpSpPr>
        <p:sp>
          <p:nvSpPr>
            <p:cNvPr id="7" name="矩形 83"/>
            <p:cNvSpPr/>
            <p:nvPr/>
          </p:nvSpPr>
          <p:spPr>
            <a:xfrm>
              <a:off x="2581176" y="5875653"/>
              <a:ext cx="864519" cy="420712"/>
            </a:xfrm>
            <a:prstGeom prst="rect">
              <a:avLst/>
            </a:prstGeom>
            <a:solidFill>
              <a:srgbClr val="FFFF00"/>
            </a:solidFill>
            <a:ln w="28575">
              <a:solidFill>
                <a:srgbClr val="000000"/>
              </a:solidFill>
            </a:ln>
          </p:spPr>
          <p:style>
            <a:lnRef idx="2">
              <a:srgbClr val="5B9BD5">
                <a:shade val="50000"/>
              </a:srgbClr>
            </a:lnRef>
            <a:fillRef idx="1">
              <a:srgbClr val="5B9BD5"/>
            </a:fillRef>
            <a:effectRef idx="0">
              <a:srgbClr val="5B9BD5"/>
            </a:effectRef>
            <a:fontRef idx="minor">
              <a:srgbClr val="FFFFFF"/>
            </a:fontRef>
          </p:style>
          <p:txBody>
            <a:bodyPr anchor="ctr"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algn="ctr" eaLnBrk="0" hangingPunct="0"/>
              <a:r>
                <a:rPr lang="zh-CN" altLang="en-US" sz="1800" b="0">
                  <a:solidFill>
                    <a:srgbClr val="000000"/>
                  </a:solidFill>
                  <a:latin typeface="黑体" panose="02010609060101010101" charset="-122"/>
                  <a:ea typeface="黑体" panose="02010609060101010101" charset="-122"/>
                </a:rPr>
                <a:t>场所</a:t>
              </a:r>
              <a:endParaRPr lang="zh-CN" altLang="en-US" sz="1800" b="0">
                <a:solidFill>
                  <a:srgbClr val="000000"/>
                </a:solidFill>
                <a:latin typeface="黑体" panose="02010609060101010101" charset="-122"/>
                <a:ea typeface="黑体" panose="02010609060101010101" charset="-122"/>
              </a:endParaRPr>
            </a:p>
          </p:txBody>
        </p:sp>
        <p:grpSp>
          <p:nvGrpSpPr>
            <p:cNvPr id="8" name="组合 86"/>
            <p:cNvGrpSpPr/>
            <p:nvPr/>
          </p:nvGrpSpPr>
          <p:grpSpPr>
            <a:xfrm>
              <a:off x="1632585" y="609597"/>
              <a:ext cx="1813110" cy="5476243"/>
              <a:chOff x="1632585" y="609597"/>
              <a:chExt cx="1813110" cy="5476243"/>
            </a:xfrm>
          </p:grpSpPr>
          <p:cxnSp>
            <p:nvCxnSpPr>
              <p:cNvPr id="9" name="连接符: 肘形 45"/>
              <p:cNvCxnSpPr>
                <a:stCxn id="48" idx="0"/>
              </p:cNvCxnSpPr>
              <p:nvPr/>
            </p:nvCxnSpPr>
            <p:spPr>
              <a:xfrm flipV="1">
                <a:off x="1919701" y="3354550"/>
                <a:ext cx="517125" cy="1281189"/>
              </a:xfrm>
              <a:prstGeom prst="bentConnector3">
                <a:avLst>
                  <a:gd name="adj1" fmla="val 50000"/>
                </a:avLst>
              </a:prstGeom>
              <a:noFill/>
              <a:ln w="28575">
                <a:solidFill>
                  <a:prstClr val="black"/>
                </a:solidFill>
                <a:miter lim="800000"/>
                <a:tailEnd type="triangle"/>
              </a:ln>
            </p:spPr>
          </p:cxnSp>
          <p:cxnSp>
            <p:nvCxnSpPr>
              <p:cNvPr id="10" name="连接符: 肘形 49"/>
              <p:cNvCxnSpPr>
                <a:stCxn id="59" idx="6"/>
                <a:endCxn id="7" idx="1"/>
              </p:cNvCxnSpPr>
              <p:nvPr/>
            </p:nvCxnSpPr>
            <p:spPr>
              <a:xfrm>
                <a:off x="1921287" y="4600813"/>
                <a:ext cx="659889" cy="1484402"/>
              </a:xfrm>
              <a:prstGeom prst="bentConnector3">
                <a:avLst>
                  <a:gd name="adj1" fmla="val 50046"/>
                </a:avLst>
              </a:prstGeom>
              <a:noFill/>
              <a:ln w="28575">
                <a:solidFill>
                  <a:prstClr val="black"/>
                </a:solidFill>
                <a:miter lim="800000"/>
                <a:tailEnd type="triangle"/>
              </a:ln>
            </p:spPr>
          </p:cxnSp>
          <p:grpSp>
            <p:nvGrpSpPr>
              <p:cNvPr id="11" name="组合 89"/>
              <p:cNvGrpSpPr/>
              <p:nvPr/>
            </p:nvGrpSpPr>
            <p:grpSpPr>
              <a:xfrm>
                <a:off x="1632585" y="609597"/>
                <a:ext cx="1813110" cy="2920501"/>
                <a:chOff x="1632585" y="609597"/>
                <a:chExt cx="1813110" cy="2920501"/>
              </a:xfrm>
            </p:grpSpPr>
            <p:cxnSp>
              <p:nvCxnSpPr>
                <p:cNvPr id="12" name="连接符: 肘形 35"/>
                <p:cNvCxnSpPr>
                  <a:stCxn id="5" idx="6"/>
                  <a:endCxn id="14" idx="1"/>
                </p:cNvCxnSpPr>
                <p:nvPr/>
              </p:nvCxnSpPr>
              <p:spPr>
                <a:xfrm flipV="1">
                  <a:off x="1632585" y="819160"/>
                  <a:ext cx="948591" cy="1438362"/>
                </a:xfrm>
                <a:prstGeom prst="bentConnector3">
                  <a:avLst>
                    <a:gd name="adj1" fmla="val 50032"/>
                  </a:avLst>
                </a:prstGeom>
                <a:noFill/>
                <a:ln w="28575">
                  <a:solidFill>
                    <a:prstClr val="black"/>
                  </a:solidFill>
                  <a:miter lim="800000"/>
                  <a:tailEnd type="triangle"/>
                </a:ln>
              </p:spPr>
            </p:cxnSp>
            <p:cxnSp>
              <p:nvCxnSpPr>
                <p:cNvPr id="13" name="连接符: 肘形 39"/>
                <p:cNvCxnSpPr>
                  <a:stCxn id="5" idx="6"/>
                  <a:endCxn id="15" idx="1"/>
                </p:cNvCxnSpPr>
                <p:nvPr/>
              </p:nvCxnSpPr>
              <p:spPr>
                <a:xfrm>
                  <a:off x="1632585" y="2257521"/>
                  <a:ext cx="948591" cy="1062102"/>
                </a:xfrm>
                <a:prstGeom prst="bentConnector3">
                  <a:avLst>
                    <a:gd name="adj1" fmla="val 50032"/>
                  </a:avLst>
                </a:prstGeom>
                <a:noFill/>
                <a:ln w="28575">
                  <a:solidFill>
                    <a:prstClr val="black"/>
                  </a:solidFill>
                  <a:miter lim="800000"/>
                  <a:tailEnd type="triangle"/>
                </a:ln>
              </p:spPr>
            </p:cxnSp>
            <p:sp>
              <p:nvSpPr>
                <p:cNvPr id="14" name="矩形 92"/>
                <p:cNvSpPr/>
                <p:nvPr/>
              </p:nvSpPr>
              <p:spPr>
                <a:xfrm>
                  <a:off x="2581176" y="609597"/>
                  <a:ext cx="864519" cy="420713"/>
                </a:xfrm>
                <a:prstGeom prst="rect">
                  <a:avLst/>
                </a:prstGeom>
                <a:solidFill>
                  <a:srgbClr val="FFFF00"/>
                </a:solidFill>
                <a:ln w="28575">
                  <a:solidFill>
                    <a:srgbClr val="000000"/>
                  </a:solidFill>
                </a:ln>
              </p:spPr>
              <p:style>
                <a:lnRef idx="2">
                  <a:srgbClr val="5B9BD5">
                    <a:shade val="50000"/>
                  </a:srgbClr>
                </a:lnRef>
                <a:fillRef idx="1">
                  <a:srgbClr val="5B9BD5"/>
                </a:fillRef>
                <a:effectRef idx="0">
                  <a:srgbClr val="5B9BD5"/>
                </a:effectRef>
                <a:fontRef idx="minor">
                  <a:srgbClr val="FFFFFF"/>
                </a:fontRef>
              </p:style>
              <p:txBody>
                <a:bodyPr anchor="ctr"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algn="ctr" eaLnBrk="0" hangingPunct="0"/>
                  <a:r>
                    <a:rPr lang="zh-CN" altLang="en-US" sz="1800" b="0">
                      <a:solidFill>
                        <a:srgbClr val="000000"/>
                      </a:solidFill>
                      <a:latin typeface="黑体" panose="02010609060101010101" charset="-122"/>
                      <a:ea typeface="黑体" panose="02010609060101010101" charset="-122"/>
                    </a:rPr>
                    <a:t>场所</a:t>
                  </a:r>
                  <a:endParaRPr lang="zh-CN" altLang="en-US" sz="1800" b="0">
                    <a:solidFill>
                      <a:srgbClr val="000000"/>
                    </a:solidFill>
                    <a:latin typeface="黑体" panose="02010609060101010101" charset="-122"/>
                    <a:ea typeface="黑体" panose="02010609060101010101" charset="-122"/>
                  </a:endParaRPr>
                </a:p>
              </p:txBody>
            </p:sp>
            <p:sp>
              <p:nvSpPr>
                <p:cNvPr id="15" name="矩形 93"/>
                <p:cNvSpPr/>
                <p:nvPr/>
              </p:nvSpPr>
              <p:spPr>
                <a:xfrm>
                  <a:off x="2581176" y="3108473"/>
                  <a:ext cx="864519" cy="420713"/>
                </a:xfrm>
                <a:prstGeom prst="rect">
                  <a:avLst/>
                </a:prstGeom>
                <a:solidFill>
                  <a:srgbClr val="FFFF00"/>
                </a:solidFill>
                <a:ln w="28575">
                  <a:solidFill>
                    <a:srgbClr val="000000"/>
                  </a:solidFill>
                </a:ln>
              </p:spPr>
              <p:style>
                <a:lnRef idx="2">
                  <a:srgbClr val="5B9BD5">
                    <a:shade val="50000"/>
                  </a:srgbClr>
                </a:lnRef>
                <a:fillRef idx="1">
                  <a:srgbClr val="5B9BD5"/>
                </a:fillRef>
                <a:effectRef idx="0">
                  <a:srgbClr val="5B9BD5"/>
                </a:effectRef>
                <a:fontRef idx="minor">
                  <a:srgbClr val="FFFFFF"/>
                </a:fontRef>
              </p:style>
              <p:txBody>
                <a:bodyPr anchor="ctr"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algn="ctr" eaLnBrk="0" hangingPunct="0"/>
                  <a:r>
                    <a:rPr lang="zh-CN" altLang="en-US" sz="1800" b="0">
                      <a:solidFill>
                        <a:srgbClr val="000000"/>
                      </a:solidFill>
                      <a:latin typeface="黑体" panose="02010609060101010101" charset="-122"/>
                      <a:ea typeface="黑体" panose="02010609060101010101" charset="-122"/>
                    </a:rPr>
                    <a:t>过程</a:t>
                  </a:r>
                  <a:endParaRPr lang="zh-CN" altLang="en-US" sz="1800" b="0">
                    <a:solidFill>
                      <a:srgbClr val="000000"/>
                    </a:solidFill>
                    <a:latin typeface="黑体" panose="02010609060101010101" charset="-122"/>
                    <a:ea typeface="黑体" panose="02010609060101010101" charset="-122"/>
                  </a:endParaRPr>
                </a:p>
              </p:txBody>
            </p:sp>
          </p:grpSp>
        </p:grpSp>
      </p:grpSp>
      <p:grpSp>
        <p:nvGrpSpPr>
          <p:cNvPr id="16" name="组合 94"/>
          <p:cNvGrpSpPr/>
          <p:nvPr/>
        </p:nvGrpSpPr>
        <p:grpSpPr>
          <a:xfrm>
            <a:off x="3447870" y="3109193"/>
            <a:ext cx="1269706" cy="420590"/>
            <a:chOff x="3446330" y="3109668"/>
            <a:chExt cx="1270162" cy="420430"/>
          </a:xfrm>
        </p:grpSpPr>
        <p:sp>
          <p:nvSpPr>
            <p:cNvPr id="17" name="矩形 95"/>
            <p:cNvSpPr/>
            <p:nvPr/>
          </p:nvSpPr>
          <p:spPr>
            <a:xfrm>
              <a:off x="3719415" y="3109668"/>
              <a:ext cx="997077" cy="420430"/>
            </a:xfrm>
            <a:prstGeom prst="rect">
              <a:avLst/>
            </a:prstGeom>
            <a:noFill/>
            <a:ln w="28575">
              <a:solidFill>
                <a:srgbClr val="000000"/>
              </a:solidFill>
            </a:ln>
          </p:spPr>
          <p:style>
            <a:lnRef idx="2">
              <a:srgbClr val="5B9BD5">
                <a:shade val="50000"/>
              </a:srgbClr>
            </a:lnRef>
            <a:fillRef idx="1">
              <a:srgbClr val="5B9BD5"/>
            </a:fillRef>
            <a:effectRef idx="0">
              <a:srgbClr val="5B9BD5"/>
            </a:effectRef>
            <a:fontRef idx="minor">
              <a:srgbClr val="FFFFFF"/>
            </a:fontRef>
          </p:style>
          <p:txBody>
            <a:bodyPr anchor="ctr"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algn="ctr" eaLnBrk="0" hangingPunct="0"/>
              <a:r>
                <a:rPr lang="zh-CN" altLang="en-US" sz="1800" b="0">
                  <a:solidFill>
                    <a:srgbClr val="000000"/>
                  </a:solidFill>
                  <a:latin typeface="黑体" panose="02010609060101010101" charset="-122"/>
                  <a:ea typeface="黑体" panose="02010609060101010101" charset="-122"/>
                </a:rPr>
                <a:t>间期</a:t>
              </a:r>
              <a:endParaRPr lang="zh-CN" altLang="en-US" sz="1800" b="0">
                <a:solidFill>
                  <a:srgbClr val="000000"/>
                </a:solidFill>
                <a:latin typeface="黑体" panose="02010609060101010101" charset="-122"/>
                <a:ea typeface="黑体" panose="02010609060101010101" charset="-122"/>
              </a:endParaRPr>
            </a:p>
          </p:txBody>
        </p:sp>
        <p:cxnSp>
          <p:nvCxnSpPr>
            <p:cNvPr id="18" name="直接箭头连接符 96"/>
            <p:cNvCxnSpPr>
              <a:stCxn id="15" idx="3"/>
              <a:endCxn id="17" idx="1"/>
            </p:cNvCxnSpPr>
            <p:nvPr/>
          </p:nvCxnSpPr>
          <p:spPr bwMode="auto">
            <a:xfrm>
              <a:off x="3446330" y="3320676"/>
              <a:ext cx="273085" cy="0"/>
            </a:xfrm>
            <a:prstGeom prst="straightConnector1">
              <a:avLst/>
            </a:prstGeom>
            <a:ln w="28575">
              <a:headEnd type="none" w="med" len="med"/>
              <a:tailEnd type="triangle"/>
            </a:ln>
          </p:spPr>
          <p:style>
            <a:lnRef idx="1">
              <a:srgbClr val="000000"/>
            </a:lnRef>
            <a:fillRef idx="0">
              <a:srgbClr val="000000"/>
            </a:fillRef>
            <a:effectRef idx="0">
              <a:srgbClr val="000000"/>
            </a:effectRef>
            <a:fontRef idx="minor">
              <a:srgbClr val="000000"/>
            </a:fontRef>
          </p:style>
        </p:cxnSp>
      </p:grpSp>
      <p:grpSp>
        <p:nvGrpSpPr>
          <p:cNvPr id="19" name="组合 98"/>
          <p:cNvGrpSpPr/>
          <p:nvPr/>
        </p:nvGrpSpPr>
        <p:grpSpPr>
          <a:xfrm>
            <a:off x="3447871" y="1515712"/>
            <a:ext cx="1131625" cy="1537931"/>
            <a:chOff x="3543608" y="1571478"/>
            <a:chExt cx="1132159" cy="1538190"/>
          </a:xfrm>
        </p:grpSpPr>
        <p:pic>
          <p:nvPicPr>
            <p:cNvPr id="20" name="图片 99"/>
            <p:cNvPicPr>
              <a:picLocks noChangeAspect="1"/>
            </p:cNvPicPr>
            <p:nvPr/>
          </p:nvPicPr>
          <p:blipFill>
            <a:blip r:embed="rId2"/>
            <a:stretch>
              <a:fillRect/>
            </a:stretch>
          </p:blipFill>
          <p:spPr>
            <a:xfrm>
              <a:off x="3543608" y="1571478"/>
              <a:ext cx="1132159" cy="1177445"/>
            </a:xfrm>
            <a:prstGeom prst="rect">
              <a:avLst/>
            </a:prstGeom>
            <a:noFill/>
            <a:ln>
              <a:noFill/>
              <a:miter lim="800000"/>
              <a:headEnd/>
              <a:tailEnd/>
            </a:ln>
          </p:spPr>
        </p:pic>
        <p:cxnSp>
          <p:nvCxnSpPr>
            <p:cNvPr id="21" name="直接箭头连接符 106"/>
            <p:cNvCxnSpPr>
              <a:stCxn id="17" idx="0"/>
              <a:endCxn id="17" idx="1"/>
            </p:cNvCxnSpPr>
            <p:nvPr/>
          </p:nvCxnSpPr>
          <p:spPr>
            <a:xfrm flipH="1" flipV="1">
              <a:off x="4218457" y="2636623"/>
              <a:ext cx="0" cy="473045"/>
            </a:xfrm>
            <a:prstGeom prst="line">
              <a:avLst/>
            </a:prstGeom>
            <a:noFill/>
            <a:ln w="28575">
              <a:solidFill>
                <a:prstClr val="black"/>
              </a:solidFill>
              <a:miter lim="800000"/>
              <a:tailEnd type="triangle"/>
            </a:ln>
          </p:spPr>
        </p:cxnSp>
      </p:grpSp>
      <p:grpSp>
        <p:nvGrpSpPr>
          <p:cNvPr id="22" name="组合 107"/>
          <p:cNvGrpSpPr/>
          <p:nvPr/>
        </p:nvGrpSpPr>
        <p:grpSpPr>
          <a:xfrm>
            <a:off x="3595473" y="3529783"/>
            <a:ext cx="1131626" cy="1541106"/>
            <a:chOff x="3593836" y="3530098"/>
            <a:chExt cx="1132159" cy="1541821"/>
          </a:xfrm>
        </p:grpSpPr>
        <p:pic>
          <p:nvPicPr>
            <p:cNvPr id="23" name="图片 108"/>
            <p:cNvPicPr>
              <a:picLocks noChangeAspect="1"/>
            </p:cNvPicPr>
            <p:nvPr/>
          </p:nvPicPr>
          <p:blipFill>
            <a:blip r:embed="rId2"/>
            <a:stretch>
              <a:fillRect/>
            </a:stretch>
          </p:blipFill>
          <p:spPr>
            <a:xfrm>
              <a:off x="3593836" y="3894474"/>
              <a:ext cx="1132159" cy="1177445"/>
            </a:xfrm>
            <a:prstGeom prst="rect">
              <a:avLst/>
            </a:prstGeom>
            <a:noFill/>
            <a:ln>
              <a:noFill/>
              <a:miter lim="800000"/>
              <a:headEnd/>
              <a:tailEnd/>
            </a:ln>
          </p:spPr>
        </p:pic>
        <p:cxnSp>
          <p:nvCxnSpPr>
            <p:cNvPr id="24" name="直接箭头连接符 109"/>
            <p:cNvCxnSpPr>
              <a:stCxn id="17" idx="2"/>
              <a:endCxn id="17" idx="1"/>
            </p:cNvCxnSpPr>
            <p:nvPr/>
          </p:nvCxnSpPr>
          <p:spPr bwMode="auto">
            <a:xfrm flipH="1">
              <a:off x="4217873" y="3530098"/>
              <a:ext cx="0" cy="473185"/>
            </a:xfrm>
            <a:prstGeom prst="straightConnector1">
              <a:avLst/>
            </a:prstGeom>
            <a:ln w="28575">
              <a:headEnd type="none" w="med" len="med"/>
              <a:tailEnd type="triangle"/>
            </a:ln>
          </p:spPr>
          <p:style>
            <a:lnRef idx="1">
              <a:srgbClr val="000000"/>
            </a:lnRef>
            <a:fillRef idx="0">
              <a:srgbClr val="000000"/>
            </a:fillRef>
            <a:effectRef idx="0">
              <a:srgbClr val="000000"/>
            </a:effectRef>
            <a:fontRef idx="minor">
              <a:srgbClr val="000000"/>
            </a:fontRef>
          </p:style>
        </p:cxnSp>
      </p:grpSp>
      <p:grpSp>
        <p:nvGrpSpPr>
          <p:cNvPr id="25" name="组合 110"/>
          <p:cNvGrpSpPr/>
          <p:nvPr/>
        </p:nvGrpSpPr>
        <p:grpSpPr>
          <a:xfrm>
            <a:off x="4814391" y="1283990"/>
            <a:ext cx="3650405" cy="1750607"/>
            <a:chOff x="4813936" y="1284462"/>
            <a:chExt cx="3651119" cy="1751476"/>
          </a:xfrm>
        </p:grpSpPr>
        <p:pic>
          <p:nvPicPr>
            <p:cNvPr id="26" name="图片 111"/>
            <p:cNvPicPr>
              <a:picLocks noChangeAspect="1"/>
            </p:cNvPicPr>
            <p:nvPr/>
          </p:nvPicPr>
          <p:blipFill>
            <a:blip r:embed="rId3"/>
            <a:stretch>
              <a:fillRect/>
            </a:stretch>
          </p:blipFill>
          <p:spPr>
            <a:xfrm>
              <a:off x="4813936" y="1700808"/>
              <a:ext cx="1080120" cy="1080120"/>
            </a:xfrm>
            <a:prstGeom prst="rect">
              <a:avLst/>
            </a:prstGeom>
            <a:noFill/>
            <a:ln>
              <a:noFill/>
              <a:miter lim="800000"/>
              <a:headEnd/>
              <a:tailEnd/>
            </a:ln>
          </p:spPr>
        </p:pic>
        <p:pic>
          <p:nvPicPr>
            <p:cNvPr id="27" name="图片 112"/>
            <p:cNvPicPr>
              <a:picLocks noChangeAspect="1"/>
            </p:cNvPicPr>
            <p:nvPr/>
          </p:nvPicPr>
          <p:blipFill>
            <a:blip r:embed="rId4"/>
            <a:stretch>
              <a:fillRect/>
            </a:stretch>
          </p:blipFill>
          <p:spPr>
            <a:xfrm>
              <a:off x="5975325" y="1700808"/>
              <a:ext cx="1135041" cy="1080120"/>
            </a:xfrm>
            <a:prstGeom prst="rect">
              <a:avLst/>
            </a:prstGeom>
            <a:noFill/>
            <a:ln>
              <a:noFill/>
              <a:miter lim="800000"/>
              <a:headEnd/>
              <a:tailEnd/>
            </a:ln>
          </p:spPr>
        </p:pic>
        <p:pic>
          <p:nvPicPr>
            <p:cNvPr id="28" name="图片 113"/>
            <p:cNvPicPr>
              <a:picLocks noChangeAspect="1"/>
            </p:cNvPicPr>
            <p:nvPr/>
          </p:nvPicPr>
          <p:blipFill>
            <a:blip r:embed="rId5"/>
            <a:stretch>
              <a:fillRect/>
            </a:stretch>
          </p:blipFill>
          <p:spPr>
            <a:xfrm>
              <a:off x="7244926" y="1284462"/>
              <a:ext cx="1220129" cy="1751476"/>
            </a:xfrm>
            <a:prstGeom prst="rect">
              <a:avLst/>
            </a:prstGeom>
            <a:noFill/>
            <a:ln>
              <a:noFill/>
              <a:miter lim="800000"/>
              <a:headEnd/>
              <a:tailEnd/>
            </a:ln>
          </p:spPr>
        </p:pic>
        <p:sp>
          <p:nvSpPr>
            <p:cNvPr id="29" name="左大括号 114"/>
            <p:cNvSpPr/>
            <p:nvPr/>
          </p:nvSpPr>
          <p:spPr>
            <a:xfrm rot="16200000">
              <a:off x="6440231" y="1501633"/>
              <a:ext cx="266771" cy="2801837"/>
            </a:xfrm>
            <a:prstGeom prst="leftBrace">
              <a:avLst>
                <a:gd name="adj1" fmla="val 8315"/>
                <a:gd name="adj2" fmla="val 50000"/>
              </a:avLst>
            </a:prstGeom>
            <a:noFill/>
            <a:ln w="28575">
              <a:solidFill>
                <a:prstClr val="black"/>
              </a:solidFill>
              <a:miter lim="800000"/>
            </a:ln>
          </p:spPr>
          <p:txBody>
            <a:bodyPr anchor="ctr"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algn="ctr"/>
              <a:endParaRPr lang="zh-CN" altLang="en-US" sz="2600">
                <a:solidFill>
                  <a:srgbClr val="000000"/>
                </a:solidFill>
                <a:latin typeface="Arial" panose="020B0604020202020204" pitchFamily="34" charset="0"/>
                <a:ea typeface="微软雅黑" panose="020B0503020204020204" charset="-122"/>
              </a:endParaRPr>
            </a:p>
          </p:txBody>
        </p:sp>
      </p:grpSp>
      <p:grpSp>
        <p:nvGrpSpPr>
          <p:cNvPr id="30" name="组合 115"/>
          <p:cNvGrpSpPr/>
          <p:nvPr/>
        </p:nvGrpSpPr>
        <p:grpSpPr>
          <a:xfrm>
            <a:off x="4814390" y="3683736"/>
            <a:ext cx="3531371" cy="2047401"/>
            <a:chOff x="4813936" y="3684820"/>
            <a:chExt cx="3531348" cy="2048436"/>
          </a:xfrm>
        </p:grpSpPr>
        <p:pic>
          <p:nvPicPr>
            <p:cNvPr id="31" name="图片 119"/>
            <p:cNvPicPr>
              <a:picLocks noChangeAspect="1"/>
            </p:cNvPicPr>
            <p:nvPr/>
          </p:nvPicPr>
          <p:blipFill>
            <a:blip r:embed="rId6"/>
            <a:srcRect l="7247"/>
            <a:stretch>
              <a:fillRect/>
            </a:stretch>
          </p:blipFill>
          <p:spPr>
            <a:xfrm>
              <a:off x="7213125" y="3940502"/>
              <a:ext cx="1132159" cy="1792754"/>
            </a:xfrm>
            <a:prstGeom prst="rect">
              <a:avLst/>
            </a:prstGeom>
            <a:noFill/>
            <a:ln>
              <a:noFill/>
              <a:miter lim="800000"/>
              <a:headEnd/>
              <a:tailEnd/>
            </a:ln>
          </p:spPr>
        </p:pic>
        <p:pic>
          <p:nvPicPr>
            <p:cNvPr id="32" name="图片 120"/>
            <p:cNvPicPr>
              <a:picLocks noChangeAspect="1"/>
            </p:cNvPicPr>
            <p:nvPr/>
          </p:nvPicPr>
          <p:blipFill>
            <a:blip r:embed="rId3"/>
            <a:stretch>
              <a:fillRect/>
            </a:stretch>
          </p:blipFill>
          <p:spPr>
            <a:xfrm>
              <a:off x="4813936" y="4005064"/>
              <a:ext cx="1080120" cy="1080120"/>
            </a:xfrm>
            <a:prstGeom prst="rect">
              <a:avLst/>
            </a:prstGeom>
            <a:noFill/>
            <a:ln>
              <a:noFill/>
              <a:miter lim="800000"/>
              <a:headEnd/>
              <a:tailEnd/>
            </a:ln>
          </p:spPr>
        </p:pic>
        <p:pic>
          <p:nvPicPr>
            <p:cNvPr id="33" name="图片 122"/>
            <p:cNvPicPr>
              <a:picLocks noChangeAspect="1"/>
            </p:cNvPicPr>
            <p:nvPr/>
          </p:nvPicPr>
          <p:blipFill>
            <a:blip r:embed="rId4"/>
            <a:stretch>
              <a:fillRect/>
            </a:stretch>
          </p:blipFill>
          <p:spPr>
            <a:xfrm>
              <a:off x="5975325" y="4005064"/>
              <a:ext cx="1135041" cy="1080120"/>
            </a:xfrm>
            <a:prstGeom prst="rect">
              <a:avLst/>
            </a:prstGeom>
            <a:noFill/>
            <a:ln>
              <a:noFill/>
              <a:miter lim="800000"/>
              <a:headEnd/>
              <a:tailEnd/>
            </a:ln>
          </p:spPr>
        </p:pic>
        <p:sp>
          <p:nvSpPr>
            <p:cNvPr id="34" name="左大括号 124"/>
            <p:cNvSpPr/>
            <p:nvPr/>
          </p:nvSpPr>
          <p:spPr>
            <a:xfrm rot="16200000" flipH="1">
              <a:off x="6360524" y="2408043"/>
              <a:ext cx="247718" cy="2801272"/>
            </a:xfrm>
            <a:prstGeom prst="leftBrace">
              <a:avLst>
                <a:gd name="adj1" fmla="val 8324"/>
                <a:gd name="adj2" fmla="val 50000"/>
              </a:avLst>
            </a:prstGeom>
            <a:noFill/>
            <a:ln w="28575">
              <a:solidFill>
                <a:prstClr val="black"/>
              </a:solidFill>
              <a:miter lim="800000"/>
            </a:ln>
          </p:spPr>
          <p:txBody>
            <a:bodyPr anchor="ctr"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algn="ctr"/>
              <a:endParaRPr lang="zh-CN" altLang="en-US" sz="2600">
                <a:solidFill>
                  <a:srgbClr val="000000"/>
                </a:solidFill>
                <a:latin typeface="Arial" panose="020B0604020202020204" pitchFamily="34" charset="0"/>
                <a:ea typeface="微软雅黑" panose="020B0503020204020204" charset="-122"/>
              </a:endParaRPr>
            </a:p>
          </p:txBody>
        </p:sp>
      </p:grpSp>
      <p:grpSp>
        <p:nvGrpSpPr>
          <p:cNvPr id="35" name="组合 125"/>
          <p:cNvGrpSpPr/>
          <p:nvPr/>
        </p:nvGrpSpPr>
        <p:grpSpPr>
          <a:xfrm>
            <a:off x="8472732" y="963390"/>
            <a:ext cx="2407680" cy="2104538"/>
            <a:chOff x="8472264" y="963935"/>
            <a:chExt cx="2409114" cy="2105025"/>
          </a:xfrm>
        </p:grpSpPr>
        <p:pic>
          <p:nvPicPr>
            <p:cNvPr id="36" name="图片 127"/>
            <p:cNvPicPr>
              <a:picLocks noChangeAspect="1"/>
            </p:cNvPicPr>
            <p:nvPr/>
          </p:nvPicPr>
          <p:blipFill>
            <a:blip r:embed="rId1"/>
            <a:srcRect r="27111"/>
            <a:stretch>
              <a:fillRect/>
            </a:stretch>
          </p:blipFill>
          <p:spPr>
            <a:xfrm>
              <a:off x="8472264" y="963935"/>
              <a:ext cx="2409114" cy="2105025"/>
            </a:xfrm>
            <a:prstGeom prst="rect">
              <a:avLst/>
            </a:prstGeom>
            <a:noFill/>
            <a:ln>
              <a:noFill/>
              <a:miter lim="800000"/>
              <a:headEnd/>
              <a:tailEnd/>
            </a:ln>
          </p:spPr>
        </p:pic>
        <p:sp>
          <p:nvSpPr>
            <p:cNvPr id="37" name="左大括号 132"/>
            <p:cNvSpPr/>
            <p:nvPr/>
          </p:nvSpPr>
          <p:spPr>
            <a:xfrm rot="16200000">
              <a:off x="9568864" y="1824739"/>
              <a:ext cx="185737" cy="2274128"/>
            </a:xfrm>
            <a:prstGeom prst="leftBrace">
              <a:avLst>
                <a:gd name="adj1" fmla="val 8333"/>
                <a:gd name="adj2" fmla="val 50000"/>
              </a:avLst>
            </a:prstGeom>
            <a:noFill/>
            <a:ln w="28575">
              <a:solidFill>
                <a:prstClr val="black"/>
              </a:solidFill>
              <a:miter lim="800000"/>
            </a:ln>
          </p:spPr>
          <p:txBody>
            <a:bodyPr anchor="ctr"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algn="ctr"/>
              <a:endParaRPr lang="zh-CN" altLang="en-US" sz="2600">
                <a:solidFill>
                  <a:srgbClr val="000000"/>
                </a:solidFill>
                <a:latin typeface="Arial" panose="020B0604020202020204" pitchFamily="34" charset="0"/>
                <a:ea typeface="微软雅黑" panose="020B0503020204020204" charset="-122"/>
              </a:endParaRPr>
            </a:p>
          </p:txBody>
        </p:sp>
      </p:grpSp>
      <p:grpSp>
        <p:nvGrpSpPr>
          <p:cNvPr id="38" name="组合 135"/>
          <p:cNvGrpSpPr/>
          <p:nvPr/>
        </p:nvGrpSpPr>
        <p:grpSpPr>
          <a:xfrm>
            <a:off x="8393376" y="3642470"/>
            <a:ext cx="3456775" cy="2809225"/>
            <a:chOff x="8393664" y="3643461"/>
            <a:chExt cx="3457575" cy="2809875"/>
          </a:xfrm>
        </p:grpSpPr>
        <p:pic>
          <p:nvPicPr>
            <p:cNvPr id="39" name="图片 137"/>
            <p:cNvPicPr>
              <a:picLocks noChangeAspect="1"/>
            </p:cNvPicPr>
            <p:nvPr/>
          </p:nvPicPr>
          <p:blipFill>
            <a:blip r:embed="rId7"/>
            <a:stretch>
              <a:fillRect/>
            </a:stretch>
          </p:blipFill>
          <p:spPr>
            <a:xfrm>
              <a:off x="8393664" y="3643461"/>
              <a:ext cx="3457575" cy="2809875"/>
            </a:xfrm>
            <a:prstGeom prst="rect">
              <a:avLst/>
            </a:prstGeom>
            <a:noFill/>
            <a:ln>
              <a:noFill/>
              <a:miter lim="800000"/>
              <a:headEnd/>
              <a:tailEnd/>
            </a:ln>
          </p:spPr>
        </p:pic>
        <p:sp>
          <p:nvSpPr>
            <p:cNvPr id="40" name="左大括号 138"/>
            <p:cNvSpPr/>
            <p:nvPr/>
          </p:nvSpPr>
          <p:spPr>
            <a:xfrm rot="16200000" flipH="1">
              <a:off x="9827175" y="2392510"/>
              <a:ext cx="161925" cy="2746375"/>
            </a:xfrm>
            <a:prstGeom prst="leftBrace">
              <a:avLst>
                <a:gd name="adj1" fmla="val 8323"/>
                <a:gd name="adj2" fmla="val 41153"/>
              </a:avLst>
            </a:prstGeom>
            <a:noFill/>
            <a:ln w="28575">
              <a:solidFill>
                <a:prstClr val="black"/>
              </a:solidFill>
              <a:miter lim="800000"/>
            </a:ln>
          </p:spPr>
          <p:txBody>
            <a:bodyPr anchor="ctr"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algn="ctr"/>
              <a:endParaRPr lang="zh-CN" altLang="en-US" sz="2600">
                <a:solidFill>
                  <a:srgbClr val="000000"/>
                </a:solidFill>
                <a:latin typeface="Arial" panose="020B0604020202020204" pitchFamily="34" charset="0"/>
                <a:ea typeface="微软雅黑" panose="020B0503020204020204" charset="-122"/>
              </a:endParaRPr>
            </a:p>
          </p:txBody>
        </p:sp>
      </p:grpSp>
      <p:grpSp>
        <p:nvGrpSpPr>
          <p:cNvPr id="41" name="组合 140"/>
          <p:cNvGrpSpPr/>
          <p:nvPr/>
        </p:nvGrpSpPr>
        <p:grpSpPr>
          <a:xfrm>
            <a:off x="4717576" y="3110780"/>
            <a:ext cx="2302929" cy="419003"/>
            <a:chOff x="4716492" y="3110754"/>
            <a:chExt cx="2303703" cy="420429"/>
          </a:xfrm>
        </p:grpSpPr>
        <p:sp>
          <p:nvSpPr>
            <p:cNvPr id="42" name="矩形 141"/>
            <p:cNvSpPr/>
            <p:nvPr/>
          </p:nvSpPr>
          <p:spPr>
            <a:xfrm>
              <a:off x="5424591" y="3110754"/>
              <a:ext cx="1595604" cy="420429"/>
            </a:xfrm>
            <a:prstGeom prst="rect">
              <a:avLst/>
            </a:prstGeom>
            <a:noFill/>
            <a:ln w="28575">
              <a:solidFill>
                <a:srgbClr val="000000"/>
              </a:solidFill>
            </a:ln>
          </p:spPr>
          <p:style>
            <a:lnRef idx="2">
              <a:srgbClr val="5B9BD5">
                <a:shade val="50000"/>
              </a:srgbClr>
            </a:lnRef>
            <a:fillRef idx="1">
              <a:srgbClr val="5B9BD5"/>
            </a:fillRef>
            <a:effectRef idx="0">
              <a:srgbClr val="5B9BD5"/>
            </a:effectRef>
            <a:fontRef idx="minor">
              <a:srgbClr val="FFFFFF"/>
            </a:fontRef>
          </p:style>
          <p:txBody>
            <a:bodyPr anchor="ctr"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algn="ctr" eaLnBrk="0" hangingPunct="0"/>
              <a:r>
                <a:rPr lang="zh-CN" altLang="en-US" sz="1800" b="0">
                  <a:solidFill>
                    <a:srgbClr val="000000"/>
                  </a:solidFill>
                  <a:latin typeface="黑体" panose="02010609060101010101" charset="-122"/>
                  <a:ea typeface="黑体" panose="02010609060101010101" charset="-122"/>
                </a:rPr>
                <a:t>减数分裂</a:t>
              </a:r>
              <a:r>
                <a:rPr lang="en-US" altLang="zh-CN" sz="1800" b="0">
                  <a:solidFill>
                    <a:srgbClr val="000000"/>
                  </a:solidFill>
                  <a:latin typeface="黑体" panose="02010609060101010101" charset="-122"/>
                  <a:ea typeface="黑体" panose="02010609060101010101" charset="-122"/>
                </a:rPr>
                <a:t>Ⅰ</a:t>
              </a:r>
              <a:endParaRPr lang="en-US" altLang="zh-CN" sz="1800" b="0">
                <a:solidFill>
                  <a:srgbClr val="000000"/>
                </a:solidFill>
                <a:latin typeface="黑体" panose="02010609060101010101" charset="-122"/>
                <a:ea typeface="黑体" panose="02010609060101010101" charset="-122"/>
              </a:endParaRPr>
            </a:p>
          </p:txBody>
        </p:sp>
        <p:cxnSp>
          <p:nvCxnSpPr>
            <p:cNvPr id="43" name="直接箭头连接符 142"/>
            <p:cNvCxnSpPr>
              <a:stCxn id="17" idx="3"/>
              <a:endCxn id="42" idx="1"/>
            </p:cNvCxnSpPr>
            <p:nvPr/>
          </p:nvCxnSpPr>
          <p:spPr bwMode="auto">
            <a:xfrm>
              <a:off x="4716492" y="3319376"/>
              <a:ext cx="708099" cy="1592"/>
            </a:xfrm>
            <a:prstGeom prst="straightConnector1">
              <a:avLst/>
            </a:prstGeom>
            <a:ln w="28575">
              <a:headEnd type="none" w="med" len="med"/>
              <a:tailEnd type="triangle"/>
            </a:ln>
          </p:spPr>
          <p:style>
            <a:lnRef idx="1">
              <a:srgbClr val="000000"/>
            </a:lnRef>
            <a:fillRef idx="0">
              <a:srgbClr val="000000"/>
            </a:fillRef>
            <a:effectRef idx="0">
              <a:srgbClr val="000000"/>
            </a:effectRef>
            <a:fontRef idx="minor">
              <a:srgbClr val="000000"/>
            </a:fontRef>
          </p:style>
        </p:cxnSp>
      </p:grpSp>
      <p:grpSp>
        <p:nvGrpSpPr>
          <p:cNvPr id="44" name="组合 143"/>
          <p:cNvGrpSpPr/>
          <p:nvPr/>
        </p:nvGrpSpPr>
        <p:grpSpPr>
          <a:xfrm>
            <a:off x="7020505" y="3112367"/>
            <a:ext cx="3386941" cy="419003"/>
            <a:chOff x="7020195" y="3112458"/>
            <a:chExt cx="3387887" cy="420430"/>
          </a:xfrm>
        </p:grpSpPr>
        <p:sp>
          <p:nvSpPr>
            <p:cNvPr id="45" name="矩形 144"/>
            <p:cNvSpPr/>
            <p:nvPr/>
          </p:nvSpPr>
          <p:spPr>
            <a:xfrm>
              <a:off x="8812569" y="3112458"/>
              <a:ext cx="1595513" cy="420430"/>
            </a:xfrm>
            <a:prstGeom prst="rect">
              <a:avLst/>
            </a:prstGeom>
            <a:noFill/>
            <a:ln w="28575">
              <a:solidFill>
                <a:srgbClr val="000000"/>
              </a:solidFill>
            </a:ln>
          </p:spPr>
          <p:style>
            <a:lnRef idx="2">
              <a:srgbClr val="5B9BD5">
                <a:shade val="50000"/>
              </a:srgbClr>
            </a:lnRef>
            <a:fillRef idx="1">
              <a:srgbClr val="5B9BD5"/>
            </a:fillRef>
            <a:effectRef idx="0">
              <a:srgbClr val="5B9BD5"/>
            </a:effectRef>
            <a:fontRef idx="minor">
              <a:srgbClr val="FFFFFF"/>
            </a:fontRef>
          </p:style>
          <p:txBody>
            <a:bodyPr anchor="ctr"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algn="ctr" eaLnBrk="0" hangingPunct="0"/>
              <a:r>
                <a:rPr lang="zh-CN" altLang="en-US" sz="1800" b="0">
                  <a:solidFill>
                    <a:srgbClr val="000000"/>
                  </a:solidFill>
                  <a:latin typeface="黑体" panose="02010609060101010101" charset="-122"/>
                  <a:ea typeface="黑体" panose="02010609060101010101" charset="-122"/>
                </a:rPr>
                <a:t>减数分裂</a:t>
              </a:r>
              <a:r>
                <a:rPr lang="en-US" altLang="zh-CN" sz="1800" b="0">
                  <a:solidFill>
                    <a:srgbClr val="000000"/>
                  </a:solidFill>
                  <a:latin typeface="黑体" panose="02010609060101010101" charset="-122"/>
                  <a:ea typeface="黑体" panose="02010609060101010101" charset="-122"/>
                </a:rPr>
                <a:t>Ⅱ</a:t>
              </a:r>
              <a:endParaRPr lang="en-US" altLang="zh-CN" sz="1800" b="0">
                <a:solidFill>
                  <a:srgbClr val="000000"/>
                </a:solidFill>
                <a:latin typeface="黑体" panose="02010609060101010101" charset="-122"/>
                <a:ea typeface="黑体" panose="02010609060101010101" charset="-122"/>
              </a:endParaRPr>
            </a:p>
          </p:txBody>
        </p:sp>
        <p:cxnSp>
          <p:nvCxnSpPr>
            <p:cNvPr id="46" name="直接箭头连接符 149"/>
            <p:cNvCxnSpPr>
              <a:stCxn id="42" idx="3"/>
              <a:endCxn id="45" idx="1"/>
            </p:cNvCxnSpPr>
            <p:nvPr/>
          </p:nvCxnSpPr>
          <p:spPr bwMode="auto">
            <a:xfrm>
              <a:off x="7020195" y="3321080"/>
              <a:ext cx="1792374" cy="1593"/>
            </a:xfrm>
            <a:prstGeom prst="straightConnector1">
              <a:avLst/>
            </a:prstGeom>
            <a:ln w="28575">
              <a:headEnd type="none" w="med" len="med"/>
              <a:tailEnd type="triangle"/>
            </a:ln>
          </p:spPr>
          <p:style>
            <a:lnRef idx="1">
              <a:srgbClr val="000000"/>
            </a:lnRef>
            <a:fillRef idx="0">
              <a:srgbClr val="000000"/>
            </a:fillRef>
            <a:effectRef idx="0">
              <a:srgbClr val="000000"/>
            </a:effectRef>
            <a:fontRef idx="minor">
              <a:srgbClr val="000000"/>
            </a:fontRef>
          </p:style>
        </p:cxnSp>
      </p:grpSp>
      <p:grpSp>
        <p:nvGrpSpPr>
          <p:cNvPr id="47" name="组合 151"/>
          <p:cNvGrpSpPr/>
          <p:nvPr/>
        </p:nvGrpSpPr>
        <p:grpSpPr>
          <a:xfrm>
            <a:off x="10407446" y="3110779"/>
            <a:ext cx="1442704" cy="420591"/>
            <a:chOff x="10408082" y="3110970"/>
            <a:chExt cx="1443157" cy="420430"/>
          </a:xfrm>
        </p:grpSpPr>
        <p:sp>
          <p:nvSpPr>
            <p:cNvPr id="48" name="矩形 154"/>
            <p:cNvSpPr/>
            <p:nvPr/>
          </p:nvSpPr>
          <p:spPr>
            <a:xfrm>
              <a:off x="11095527" y="3110970"/>
              <a:ext cx="755712" cy="420430"/>
            </a:xfrm>
            <a:prstGeom prst="rect">
              <a:avLst/>
            </a:prstGeom>
            <a:noFill/>
            <a:ln w="28575">
              <a:solidFill>
                <a:srgbClr val="000000"/>
              </a:solidFill>
            </a:ln>
          </p:spPr>
          <p:style>
            <a:lnRef idx="2">
              <a:srgbClr val="5B9BD5">
                <a:shade val="50000"/>
              </a:srgbClr>
            </a:lnRef>
            <a:fillRef idx="1">
              <a:srgbClr val="5B9BD5"/>
            </a:fillRef>
            <a:effectRef idx="0">
              <a:srgbClr val="5B9BD5"/>
            </a:effectRef>
            <a:fontRef idx="minor">
              <a:srgbClr val="FFFFFF"/>
            </a:fontRef>
          </p:style>
          <p:txBody>
            <a:bodyPr anchor="ctr"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algn="ctr" eaLnBrk="0" hangingPunct="0"/>
              <a:r>
                <a:rPr lang="zh-CN" altLang="en-US" sz="1800" b="0">
                  <a:solidFill>
                    <a:srgbClr val="000000"/>
                  </a:solidFill>
                  <a:latin typeface="黑体" panose="02010609060101010101" charset="-122"/>
                  <a:ea typeface="黑体" panose="02010609060101010101" charset="-122"/>
                </a:rPr>
                <a:t>变形</a:t>
              </a:r>
              <a:endParaRPr lang="zh-CN" altLang="en-US" sz="1800" b="0">
                <a:solidFill>
                  <a:srgbClr val="000000"/>
                </a:solidFill>
                <a:latin typeface="黑体" panose="02010609060101010101" charset="-122"/>
                <a:ea typeface="黑体" panose="02010609060101010101" charset="-122"/>
              </a:endParaRPr>
            </a:p>
          </p:txBody>
        </p:sp>
        <p:cxnSp>
          <p:nvCxnSpPr>
            <p:cNvPr id="49" name="直接箭头连接符 155"/>
            <p:cNvCxnSpPr>
              <a:stCxn id="45" idx="3"/>
              <a:endCxn id="48" idx="1"/>
            </p:cNvCxnSpPr>
            <p:nvPr/>
          </p:nvCxnSpPr>
          <p:spPr>
            <a:xfrm flipV="1">
              <a:off x="10408082" y="3321979"/>
              <a:ext cx="687445" cy="0"/>
            </a:xfrm>
            <a:prstGeom prst="line">
              <a:avLst/>
            </a:prstGeom>
            <a:noFill/>
            <a:ln w="28575">
              <a:solidFill>
                <a:prstClr val="black"/>
              </a:solidFill>
              <a:miter lim="800000"/>
              <a:tailEnd type="triangle"/>
            </a:ln>
          </p:spPr>
        </p:cxnSp>
      </p:grpSp>
      <p:grpSp>
        <p:nvGrpSpPr>
          <p:cNvPr id="50" name="组合 157"/>
          <p:cNvGrpSpPr/>
          <p:nvPr/>
        </p:nvGrpSpPr>
        <p:grpSpPr>
          <a:xfrm>
            <a:off x="3447870" y="492011"/>
            <a:ext cx="2633052" cy="1207808"/>
            <a:chOff x="3446330" y="455356"/>
            <a:chExt cx="2634017" cy="1208044"/>
          </a:xfrm>
        </p:grpSpPr>
        <p:pic>
          <p:nvPicPr>
            <p:cNvPr id="51" name="图片 159"/>
            <p:cNvPicPr>
              <a:picLocks noChangeAspect="1"/>
            </p:cNvPicPr>
            <p:nvPr/>
          </p:nvPicPr>
          <p:blipFill>
            <a:blip r:embed="rId8"/>
            <a:srcRect l="56452" t="18500" r="2751" b="14330"/>
            <a:stretch>
              <a:fillRect/>
            </a:stretch>
          </p:blipFill>
          <p:spPr>
            <a:xfrm>
              <a:off x="5102058" y="455356"/>
              <a:ext cx="978289" cy="1208044"/>
            </a:xfrm>
            <a:prstGeom prst="rect">
              <a:avLst/>
            </a:prstGeom>
            <a:noFill/>
            <a:ln>
              <a:noFill/>
              <a:miter lim="800000"/>
              <a:headEnd/>
              <a:tailEnd/>
            </a:ln>
          </p:spPr>
        </p:pic>
        <p:sp>
          <p:nvSpPr>
            <p:cNvPr id="52" name="矩形 161"/>
            <p:cNvSpPr/>
            <p:nvPr/>
          </p:nvSpPr>
          <p:spPr>
            <a:xfrm>
              <a:off x="4109994" y="602989"/>
              <a:ext cx="863716" cy="420672"/>
            </a:xfrm>
            <a:prstGeom prst="rect">
              <a:avLst/>
            </a:prstGeom>
            <a:noFill/>
            <a:ln w="28575">
              <a:solidFill>
                <a:srgbClr val="000000"/>
              </a:solidFill>
            </a:ln>
          </p:spPr>
          <p:style>
            <a:lnRef idx="2">
              <a:srgbClr val="5B9BD5">
                <a:shade val="50000"/>
              </a:srgbClr>
            </a:lnRef>
            <a:fillRef idx="1">
              <a:srgbClr val="5B9BD5"/>
            </a:fillRef>
            <a:effectRef idx="0">
              <a:srgbClr val="5B9BD5"/>
            </a:effectRef>
            <a:fontRef idx="minor">
              <a:srgbClr val="FFFFFF"/>
            </a:fontRef>
          </p:style>
          <p:txBody>
            <a:bodyPr anchor="ctr"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algn="ctr" eaLnBrk="0" hangingPunct="0"/>
              <a:r>
                <a:rPr lang="zh-CN" altLang="en-US" sz="1800" b="0">
                  <a:solidFill>
                    <a:srgbClr val="000000"/>
                  </a:solidFill>
                  <a:latin typeface="黑体" panose="02010609060101010101" charset="-122"/>
                  <a:ea typeface="黑体" panose="02010609060101010101" charset="-122"/>
                </a:rPr>
                <a:t>睾丸</a:t>
              </a:r>
              <a:endParaRPr lang="zh-CN" altLang="en-US" sz="1800" b="0">
                <a:solidFill>
                  <a:srgbClr val="000000"/>
                </a:solidFill>
                <a:latin typeface="黑体" panose="02010609060101010101" charset="-122"/>
                <a:ea typeface="黑体" panose="02010609060101010101" charset="-122"/>
              </a:endParaRPr>
            </a:p>
          </p:txBody>
        </p:sp>
        <p:cxnSp>
          <p:nvCxnSpPr>
            <p:cNvPr id="53" name="直接箭头连接符 163"/>
            <p:cNvCxnSpPr>
              <a:stCxn id="14" idx="3"/>
              <a:endCxn id="52" idx="1"/>
            </p:cNvCxnSpPr>
            <p:nvPr/>
          </p:nvCxnSpPr>
          <p:spPr bwMode="auto">
            <a:xfrm>
              <a:off x="3446330" y="782369"/>
              <a:ext cx="663664" cy="31749"/>
            </a:xfrm>
            <a:prstGeom prst="straightConnector1">
              <a:avLst/>
            </a:prstGeom>
            <a:ln w="28575">
              <a:headEnd type="none" w="med" len="med"/>
              <a:tailEnd type="triangle"/>
            </a:ln>
          </p:spPr>
          <p:style>
            <a:lnRef idx="1">
              <a:srgbClr val="000000"/>
            </a:lnRef>
            <a:fillRef idx="0">
              <a:srgbClr val="000000"/>
            </a:fillRef>
            <a:effectRef idx="0">
              <a:srgbClr val="000000"/>
            </a:effectRef>
            <a:fontRef idx="minor">
              <a:srgbClr val="000000"/>
            </a:fontRef>
          </p:style>
        </p:cxnSp>
      </p:grpSp>
      <p:grpSp>
        <p:nvGrpSpPr>
          <p:cNvPr id="54" name="组合 164"/>
          <p:cNvGrpSpPr/>
          <p:nvPr/>
        </p:nvGrpSpPr>
        <p:grpSpPr>
          <a:xfrm>
            <a:off x="3447870" y="5405774"/>
            <a:ext cx="3542480" cy="1483969"/>
            <a:chOff x="3446330" y="5406563"/>
            <a:chExt cx="3542774" cy="1484551"/>
          </a:xfrm>
        </p:grpSpPr>
        <p:pic>
          <p:nvPicPr>
            <p:cNvPr id="55" name="图片 165"/>
            <p:cNvPicPr>
              <a:picLocks noChangeAspect="1"/>
            </p:cNvPicPr>
            <p:nvPr/>
          </p:nvPicPr>
          <p:blipFill>
            <a:blip r:embed="rId9"/>
            <a:srcRect l="9560" t="8244" r="9091" b="8244"/>
            <a:stretch>
              <a:fillRect/>
            </a:stretch>
          </p:blipFill>
          <p:spPr>
            <a:xfrm>
              <a:off x="4454834" y="5406563"/>
              <a:ext cx="2534270" cy="1484551"/>
            </a:xfrm>
            <a:prstGeom prst="rect">
              <a:avLst/>
            </a:prstGeom>
            <a:noFill/>
            <a:ln>
              <a:noFill/>
              <a:miter lim="800000"/>
              <a:headEnd/>
              <a:tailEnd/>
            </a:ln>
          </p:spPr>
        </p:pic>
        <p:sp>
          <p:nvSpPr>
            <p:cNvPr id="56" name="矩形 166"/>
            <p:cNvSpPr/>
            <p:nvPr/>
          </p:nvSpPr>
          <p:spPr>
            <a:xfrm>
              <a:off x="4206629" y="5876538"/>
              <a:ext cx="863472" cy="419167"/>
            </a:xfrm>
            <a:prstGeom prst="rect">
              <a:avLst/>
            </a:prstGeom>
            <a:noFill/>
            <a:ln w="28575">
              <a:solidFill>
                <a:srgbClr val="000000"/>
              </a:solidFill>
            </a:ln>
          </p:spPr>
          <p:style>
            <a:lnRef idx="2">
              <a:srgbClr val="5B9BD5">
                <a:shade val="50000"/>
              </a:srgbClr>
            </a:lnRef>
            <a:fillRef idx="1">
              <a:srgbClr val="5B9BD5"/>
            </a:fillRef>
            <a:effectRef idx="0">
              <a:srgbClr val="5B9BD5"/>
            </a:effectRef>
            <a:fontRef idx="minor">
              <a:srgbClr val="FFFFFF"/>
            </a:fontRef>
          </p:style>
          <p:txBody>
            <a:bodyPr anchor="ctr"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algn="ctr" eaLnBrk="0" hangingPunct="0"/>
              <a:r>
                <a:rPr lang="zh-CN" altLang="en-US" sz="1800" b="0">
                  <a:solidFill>
                    <a:srgbClr val="000000"/>
                  </a:solidFill>
                  <a:latin typeface="黑体" panose="02010609060101010101" charset="-122"/>
                  <a:ea typeface="黑体" panose="02010609060101010101" charset="-122"/>
                </a:rPr>
                <a:t>卵巢</a:t>
              </a:r>
              <a:endParaRPr lang="zh-CN" altLang="en-US" sz="1800" b="0">
                <a:solidFill>
                  <a:srgbClr val="000000"/>
                </a:solidFill>
                <a:latin typeface="黑体" panose="02010609060101010101" charset="-122"/>
                <a:ea typeface="黑体" panose="02010609060101010101" charset="-122"/>
              </a:endParaRPr>
            </a:p>
          </p:txBody>
        </p:sp>
        <p:cxnSp>
          <p:nvCxnSpPr>
            <p:cNvPr id="57" name="直接箭头连接符 167"/>
            <p:cNvCxnSpPr>
              <a:stCxn id="7" idx="3"/>
              <a:endCxn id="56" idx="1"/>
            </p:cNvCxnSpPr>
            <p:nvPr/>
          </p:nvCxnSpPr>
          <p:spPr bwMode="auto">
            <a:xfrm>
              <a:off x="3446330" y="6086122"/>
              <a:ext cx="760299" cy="0"/>
            </a:xfrm>
            <a:prstGeom prst="straightConnector1">
              <a:avLst/>
            </a:prstGeom>
            <a:ln w="28575">
              <a:headEnd type="none" w="med" len="med"/>
              <a:tailEnd type="triangle"/>
            </a:ln>
          </p:spPr>
          <p:style>
            <a:lnRef idx="1">
              <a:srgbClr val="000000"/>
            </a:lnRef>
            <a:fillRef idx="0">
              <a:srgbClr val="000000"/>
            </a:fillRef>
            <a:effectRef idx="0">
              <a:srgbClr val="000000"/>
            </a:effectRef>
            <a:fontRef idx="minor">
              <a:srgbClr val="000000"/>
            </a:fontRef>
          </p:style>
        </p:cxnSp>
      </p:grpSp>
      <p:grpSp>
        <p:nvGrpSpPr>
          <p:cNvPr id="58" name="组合 168"/>
          <p:cNvGrpSpPr/>
          <p:nvPr/>
        </p:nvGrpSpPr>
        <p:grpSpPr>
          <a:xfrm>
            <a:off x="51406" y="2853664"/>
            <a:ext cx="1871229" cy="2344195"/>
            <a:chOff x="191344" y="2854622"/>
            <a:chExt cx="1872208" cy="2345197"/>
          </a:xfrm>
        </p:grpSpPr>
        <p:sp>
          <p:nvSpPr>
            <p:cNvPr id="59" name="椭圆 169"/>
            <p:cNvSpPr/>
            <p:nvPr/>
          </p:nvSpPr>
          <p:spPr>
            <a:xfrm>
              <a:off x="191344" y="4002610"/>
              <a:ext cx="1872208" cy="1197209"/>
            </a:xfrm>
            <a:prstGeom prst="ellipse">
              <a:avLst/>
            </a:prstGeom>
            <a:noFill/>
            <a:ln w="28575">
              <a:solidFill>
                <a:srgbClr val="000000"/>
              </a:solidFill>
            </a:ln>
          </p:spPr>
          <p:style>
            <a:lnRef idx="2">
              <a:srgbClr val="5B9BD5">
                <a:shade val="50000"/>
              </a:srgbClr>
            </a:lnRef>
            <a:fillRef idx="1">
              <a:srgbClr val="5B9BD5"/>
            </a:fillRef>
            <a:effectRef idx="0">
              <a:srgbClr val="5B9BD5"/>
            </a:effectRef>
            <a:fontRef idx="minor">
              <a:srgbClr val="FFFFFF"/>
            </a:fontRef>
          </p:style>
          <p:txBody>
            <a:bodyPr anchor="ctr"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algn="ctr" eaLnBrk="0" hangingPunct="0"/>
              <a:r>
                <a:rPr lang="zh-CN" altLang="en-US" sz="2400">
                  <a:solidFill>
                    <a:srgbClr val="FF0000"/>
                  </a:solidFill>
                  <a:latin typeface="黑体" panose="02010609060101010101" charset="-122"/>
                  <a:ea typeface="黑体" panose="02010609060101010101" charset="-122"/>
                </a:rPr>
                <a:t>卵细胞形成</a:t>
              </a:r>
              <a:endParaRPr lang="zh-CN" altLang="en-US" sz="2400">
                <a:solidFill>
                  <a:srgbClr val="FF0000"/>
                </a:solidFill>
                <a:latin typeface="黑体" panose="02010609060101010101" charset="-122"/>
                <a:ea typeface="黑体" panose="02010609060101010101" charset="-122"/>
              </a:endParaRPr>
            </a:p>
          </p:txBody>
        </p:sp>
        <p:cxnSp>
          <p:nvCxnSpPr>
            <p:cNvPr id="60" name="直接箭头连接符 170"/>
            <p:cNvCxnSpPr>
              <a:stCxn id="5" idx="4"/>
              <a:endCxn id="59" idx="0"/>
            </p:cNvCxnSpPr>
            <p:nvPr/>
          </p:nvCxnSpPr>
          <p:spPr>
            <a:xfrm flipH="1">
              <a:off x="1126654" y="2854622"/>
              <a:ext cx="1588" cy="1149575"/>
            </a:xfrm>
            <a:prstGeom prst="line">
              <a:avLst/>
            </a:prstGeom>
            <a:noFill/>
            <a:ln w="28575">
              <a:solidFill>
                <a:prstClr val="black"/>
              </a:solidFill>
              <a:miter lim="800000"/>
              <a:tailEnd type="triangle"/>
            </a:ln>
          </p:spPr>
        </p:cxnSp>
      </p:grpSp>
      <p:grpSp>
        <p:nvGrpSpPr>
          <p:cNvPr id="61" name="组合 178"/>
          <p:cNvGrpSpPr/>
          <p:nvPr/>
        </p:nvGrpSpPr>
        <p:grpSpPr>
          <a:xfrm>
            <a:off x="7779155" y="5731136"/>
            <a:ext cx="2780656" cy="914188"/>
            <a:chOff x="7779205" y="5733256"/>
            <a:chExt cx="2781292" cy="913044"/>
          </a:xfrm>
        </p:grpSpPr>
        <p:sp>
          <p:nvSpPr>
            <p:cNvPr id="62" name="文本框 179"/>
            <p:cNvSpPr/>
            <p:nvPr/>
          </p:nvSpPr>
          <p:spPr>
            <a:xfrm>
              <a:off x="8248479" y="6276968"/>
              <a:ext cx="1338828" cy="369332"/>
            </a:xfrm>
            <a:prstGeom prst="rect">
              <a:avLst/>
            </a:prstGeom>
            <a:solidFill>
              <a:srgbClr val="FFFF00"/>
            </a:solidFill>
            <a:ln>
              <a:noFill/>
              <a:miter lim="800000"/>
            </a:ln>
          </p:spPr>
          <p:txBody>
            <a:bodyPr wrap="none" anchor="t" anchorCtr="0">
              <a:spAutoFit/>
            </a:bodyP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lvl="0" eaLnBrk="0" hangingPunct="0"/>
              <a:r>
                <a:rPr lang="zh-CN" altLang="en-US" sz="1800" b="0"/>
                <a:t>不均等分裂</a:t>
              </a:r>
              <a:endParaRPr lang="zh-CN" altLang="en-US" sz="1800" b="0"/>
            </a:p>
          </p:txBody>
        </p:sp>
        <p:cxnSp>
          <p:nvCxnSpPr>
            <p:cNvPr id="63" name="连接符: 肘形 222"/>
            <p:cNvCxnSpPr>
              <a:stCxn id="31" idx="2"/>
              <a:endCxn id="62" idx="1"/>
            </p:cNvCxnSpPr>
            <p:nvPr/>
          </p:nvCxnSpPr>
          <p:spPr>
            <a:xfrm rot="16200000" flipH="1">
              <a:off x="7649570" y="5862889"/>
              <a:ext cx="729167" cy="469899"/>
            </a:xfrm>
            <a:prstGeom prst="bentConnector2">
              <a:avLst/>
            </a:prstGeom>
            <a:noFill/>
            <a:ln w="28575">
              <a:solidFill>
                <a:srgbClr val="FF0000"/>
              </a:solidFill>
              <a:miter lim="800000"/>
              <a:tailEnd type="triangle"/>
            </a:ln>
          </p:spPr>
        </p:cxnSp>
        <p:cxnSp>
          <p:nvCxnSpPr>
            <p:cNvPr id="64" name="连接符: 肘形 224"/>
            <p:cNvCxnSpPr>
              <a:stCxn id="31" idx="2"/>
              <a:endCxn id="62" idx="3"/>
            </p:cNvCxnSpPr>
            <p:nvPr/>
          </p:nvCxnSpPr>
          <p:spPr>
            <a:xfrm rot="10800000" flipV="1">
              <a:off x="9587363" y="5990050"/>
              <a:ext cx="973134" cy="472373"/>
            </a:xfrm>
            <a:prstGeom prst="bentConnector3">
              <a:avLst>
                <a:gd name="adj1" fmla="val 83"/>
              </a:avLst>
            </a:prstGeom>
            <a:noFill/>
            <a:ln w="28575">
              <a:solidFill>
                <a:srgbClr val="FF0000"/>
              </a:solidFill>
              <a:miter lim="800000"/>
              <a:tailEnd type="triangle"/>
            </a:ln>
          </p:spPr>
        </p:cxnSp>
      </p:grpSp>
      <p:grpSp>
        <p:nvGrpSpPr>
          <p:cNvPr id="65" name="组合 196"/>
          <p:cNvGrpSpPr/>
          <p:nvPr/>
        </p:nvGrpSpPr>
        <p:grpSpPr>
          <a:xfrm>
            <a:off x="7737889" y="576129"/>
            <a:ext cx="2821922" cy="3426619"/>
            <a:chOff x="7736710" y="576279"/>
            <a:chExt cx="2823786" cy="3427098"/>
          </a:xfrm>
        </p:grpSpPr>
        <p:sp>
          <p:nvSpPr>
            <p:cNvPr id="66" name="文本框 198"/>
            <p:cNvSpPr/>
            <p:nvPr/>
          </p:nvSpPr>
          <p:spPr>
            <a:xfrm>
              <a:off x="8432798" y="576279"/>
              <a:ext cx="1107996" cy="369332"/>
            </a:xfrm>
            <a:prstGeom prst="rect">
              <a:avLst/>
            </a:prstGeom>
            <a:solidFill>
              <a:srgbClr val="FFFF00"/>
            </a:solidFill>
            <a:ln>
              <a:noFill/>
              <a:miter lim="800000"/>
            </a:ln>
          </p:spPr>
          <p:txBody>
            <a:bodyPr wrap="none" anchor="t" anchorCtr="0">
              <a:spAutoFit/>
            </a:bodyP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lvl="0" eaLnBrk="0" hangingPunct="0"/>
              <a:r>
                <a:rPr lang="zh-CN" altLang="en-US" sz="1800" b="0"/>
                <a:t>均等分裂</a:t>
              </a:r>
              <a:endParaRPr lang="zh-CN" altLang="en-US" sz="1800" b="0"/>
            </a:p>
          </p:txBody>
        </p:sp>
        <p:cxnSp>
          <p:nvCxnSpPr>
            <p:cNvPr id="67" name="连接符: 肘形 197"/>
            <p:cNvCxnSpPr>
              <a:stCxn id="31" idx="2"/>
              <a:endCxn id="66" idx="2"/>
            </p:cNvCxnSpPr>
            <p:nvPr/>
          </p:nvCxnSpPr>
          <p:spPr>
            <a:xfrm rot="16200000" flipV="1">
              <a:off x="8863862" y="1068879"/>
              <a:ext cx="1298456" cy="1052964"/>
            </a:xfrm>
            <a:prstGeom prst="bentConnector3">
              <a:avLst>
                <a:gd name="adj1" fmla="val 15884"/>
              </a:avLst>
            </a:prstGeom>
            <a:noFill/>
            <a:ln w="28575">
              <a:solidFill>
                <a:srgbClr val="FF0000"/>
              </a:solidFill>
              <a:miter lim="800000"/>
              <a:tailEnd type="triangle"/>
            </a:ln>
          </p:spPr>
        </p:cxnSp>
        <p:cxnSp>
          <p:nvCxnSpPr>
            <p:cNvPr id="68" name="连接符: 肘形 205"/>
            <p:cNvCxnSpPr>
              <a:stCxn id="31" idx="2"/>
              <a:endCxn id="66" idx="3"/>
            </p:cNvCxnSpPr>
            <p:nvPr/>
          </p:nvCxnSpPr>
          <p:spPr>
            <a:xfrm rot="16200000" flipV="1">
              <a:off x="9527485" y="773809"/>
              <a:ext cx="390489" cy="363694"/>
            </a:xfrm>
            <a:prstGeom prst="bentConnector2">
              <a:avLst/>
            </a:prstGeom>
            <a:noFill/>
            <a:ln w="28575">
              <a:solidFill>
                <a:srgbClr val="FF0000"/>
              </a:solidFill>
              <a:miter lim="800000"/>
              <a:tailEnd type="triangle"/>
            </a:ln>
          </p:spPr>
        </p:cxnSp>
        <p:cxnSp>
          <p:nvCxnSpPr>
            <p:cNvPr id="69" name="连接符: 肘形 220"/>
            <p:cNvCxnSpPr>
              <a:stCxn id="31" idx="2"/>
              <a:endCxn id="66" idx="1"/>
            </p:cNvCxnSpPr>
            <p:nvPr/>
          </p:nvCxnSpPr>
          <p:spPr>
            <a:xfrm flipV="1">
              <a:off x="7736710" y="760412"/>
              <a:ext cx="695623" cy="576209"/>
            </a:xfrm>
            <a:prstGeom prst="bentConnector3">
              <a:avLst>
                <a:gd name="adj1" fmla="val 50000"/>
              </a:avLst>
            </a:prstGeom>
            <a:noFill/>
            <a:ln w="28575">
              <a:solidFill>
                <a:srgbClr val="FF0000"/>
              </a:solidFill>
              <a:miter lim="800000"/>
              <a:tailEnd type="triangle"/>
            </a:ln>
          </p:spPr>
        </p:cxnSp>
        <p:cxnSp>
          <p:nvCxnSpPr>
            <p:cNvPr id="70" name="连接符: 肘形 227"/>
            <p:cNvCxnSpPr>
              <a:stCxn id="66" idx="3"/>
              <a:endCxn id="66" idx="1"/>
            </p:cNvCxnSpPr>
            <p:nvPr/>
          </p:nvCxnSpPr>
          <p:spPr>
            <a:xfrm>
              <a:off x="9540884" y="760412"/>
              <a:ext cx="1019612" cy="3242965"/>
            </a:xfrm>
            <a:prstGeom prst="bentConnector2">
              <a:avLst/>
            </a:prstGeom>
            <a:noFill/>
            <a:ln w="28575">
              <a:solidFill>
                <a:srgbClr val="FF0000"/>
              </a:solidFill>
              <a:miter lim="800000"/>
              <a:tailEnd type="triangle"/>
            </a:ln>
          </p:spPr>
        </p:cxnSp>
      </p:grpSp>
      <p:pic>
        <p:nvPicPr>
          <p:cNvPr id="71" name="图片 13315" descr="课堂副本"/>
          <p:cNvPicPr>
            <a:picLocks noChangeAspect="1"/>
          </p:cNvPicPr>
          <p:nvPr/>
        </p:nvPicPr>
        <p:blipFill>
          <a:blip r:embed="rId10"/>
          <a:srcRect l="25023" t="32932" r="27306" b="50091"/>
          <a:stretch>
            <a:fillRect/>
          </a:stretch>
        </p:blipFill>
        <p:spPr>
          <a:xfrm>
            <a:off x="1500458" y="22220"/>
            <a:ext cx="2752088" cy="612633"/>
          </a:xfrm>
          <a:prstGeom prst="rect">
            <a:avLst/>
          </a:prstGeom>
          <a:noFill/>
          <a:ln>
            <a:noFill/>
            <a:miter lim="800000"/>
            <a:headEnd/>
            <a:tailEnd/>
          </a:ln>
        </p:spPr>
      </p:pic>
    </p:spTree>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观察蝗虫精母细胞减数分裂固定装片_标清">
            <a:hlinkClick r:id="" action="ppaction://media"/>
          </p:cNvPr>
          <p:cNvPicPr/>
          <p:nvPr>
            <a:videoFile r:link="rId1"/>
            <p:extLst>
              <p:ext uri="{DAA4B4D4-6D71-4841-9C94-3DE7FCFB9230}">
                <p14:media xmlns:p14="http://schemas.microsoft.com/office/powerpoint/2010/main" r:embed="rId2"/>
              </p:ext>
            </p:extLst>
            <p:custDataLst>
              <p:tags r:id="rId3"/>
            </p:custDataLst>
          </p:nvPr>
        </p:nvPicPr>
        <p:blipFill>
          <a:blip r:embed="rId4"/>
          <a:stretch>
            <a:fillRect/>
          </a:stretch>
        </p:blipFill>
        <p:spPr>
          <a:xfrm>
            <a:off x="1039585" y="840149"/>
            <a:ext cx="10216243" cy="5669508"/>
          </a:xfrm>
          <a:prstGeom prst="rect">
            <a:avLst/>
          </a:prstGeom>
        </p:spPr>
      </p:pic>
      <p:sp>
        <p:nvSpPr>
          <p:cNvPr id="4" name="Text Box 7"/>
          <p:cNvSpPr txBox="1">
            <a:spLocks noChangeArrowheads="1"/>
          </p:cNvSpPr>
          <p:nvPr/>
        </p:nvSpPr>
        <p:spPr bwMode="auto">
          <a:xfrm>
            <a:off x="880680" y="231504"/>
            <a:ext cx="6483506" cy="523220"/>
          </a:xfrm>
          <a:prstGeom prst="rect">
            <a:avLst/>
          </a:prstGeom>
          <a:noFill/>
          <a:ln w="9525">
            <a:noFill/>
            <a:miter lim="800000"/>
          </a:ln>
          <a:effectLst/>
        </p:spPr>
        <p:txBody>
          <a:bodyPr wrap="square" anchor="t" anchorCtr="0">
            <a:spAutoFit/>
          </a:bodyPr>
          <a:lstStyle>
            <a:defPPr>
              <a:defRPr lang="zh-CN"/>
            </a:defPPr>
            <a:lvl1pPr marL="0" indent="0" algn="l" defTabSz="914400" rtl="0" eaLnBrk="1" fontAlgn="base" hangingPunct="1">
              <a:lnSpc>
                <a:spcPct val="100000"/>
              </a:lnSpc>
              <a:spcBef>
                <a:spcPct val="0"/>
              </a:spcBef>
              <a:spcAft>
                <a:spcPct val="0"/>
              </a:spcAft>
              <a:buClrTx/>
              <a:buSzTx/>
              <a:buFont typeface="Arial" panose="020B0604020202020204" pitchFamily="34" charset="0"/>
              <a:buNone/>
              <a:defRPr lang="zh-CN" altLang="en-US" sz="3200" b="1" i="0" u="none" baseline="0">
                <a:solidFill>
                  <a:schemeClr val="tx1"/>
                </a:solidFill>
                <a:latin typeface="楷体_GB2312" pitchFamily="1" charset="-122"/>
                <a:ea typeface="楷体_GB2312" pitchFamily="1" charset="-122"/>
              </a:defRPr>
            </a:lvl1pPr>
            <a:lvl2pPr marL="457200" indent="0" algn="l" defTabSz="914400" rtl="0" eaLnBrk="1" fontAlgn="base" hangingPunct="1">
              <a:lnSpc>
                <a:spcPct val="100000"/>
              </a:lnSpc>
              <a:spcBef>
                <a:spcPct val="0"/>
              </a:spcBef>
              <a:spcAft>
                <a:spcPct val="0"/>
              </a:spcAft>
              <a:buClrTx/>
              <a:buSzTx/>
              <a:buFont typeface="Arial" panose="020B0604020202020204" pitchFamily="34" charset="0"/>
              <a:buNone/>
              <a:defRPr lang="zh-CN" altLang="en-US" sz="3200" b="1" i="0" u="none" baseline="0">
                <a:solidFill>
                  <a:schemeClr val="tx1"/>
                </a:solidFill>
                <a:latin typeface="楷体_GB2312" pitchFamily="1" charset="-122"/>
                <a:ea typeface="楷体_GB2312" pitchFamily="1" charset="-122"/>
              </a:defRPr>
            </a:lvl2pPr>
            <a:lvl3pPr marL="914400" indent="0" algn="l" defTabSz="914400" rtl="0" eaLnBrk="1" fontAlgn="base" hangingPunct="1">
              <a:lnSpc>
                <a:spcPct val="100000"/>
              </a:lnSpc>
              <a:spcBef>
                <a:spcPct val="0"/>
              </a:spcBef>
              <a:spcAft>
                <a:spcPct val="0"/>
              </a:spcAft>
              <a:buClrTx/>
              <a:buSzTx/>
              <a:buFont typeface="Arial" panose="020B0604020202020204" pitchFamily="34" charset="0"/>
              <a:buNone/>
              <a:defRPr lang="zh-CN" altLang="en-US" sz="3200" b="1" i="0" u="none" baseline="0">
                <a:solidFill>
                  <a:schemeClr val="tx1"/>
                </a:solidFill>
                <a:latin typeface="楷体_GB2312" pitchFamily="1" charset="-122"/>
                <a:ea typeface="楷体_GB2312" pitchFamily="1" charset="-122"/>
              </a:defRPr>
            </a:lvl3pPr>
            <a:lvl4pPr marL="1371600" indent="0" algn="l" defTabSz="914400" rtl="0" eaLnBrk="1" fontAlgn="base" hangingPunct="1">
              <a:lnSpc>
                <a:spcPct val="100000"/>
              </a:lnSpc>
              <a:spcBef>
                <a:spcPct val="0"/>
              </a:spcBef>
              <a:spcAft>
                <a:spcPct val="0"/>
              </a:spcAft>
              <a:buClrTx/>
              <a:buSzTx/>
              <a:buFont typeface="Arial" panose="020B0604020202020204" pitchFamily="34" charset="0"/>
              <a:buNone/>
              <a:defRPr lang="zh-CN" altLang="en-US" sz="3200" b="1" i="0" u="none" baseline="0">
                <a:solidFill>
                  <a:schemeClr val="tx1"/>
                </a:solidFill>
                <a:latin typeface="楷体_GB2312" pitchFamily="1" charset="-122"/>
                <a:ea typeface="楷体_GB2312" pitchFamily="1" charset="-122"/>
              </a:defRPr>
            </a:lvl4pPr>
            <a:lvl5pPr marL="1828800" indent="0" algn="l" defTabSz="914400" rtl="0" eaLnBrk="1" fontAlgn="base" hangingPunct="1">
              <a:lnSpc>
                <a:spcPct val="100000"/>
              </a:lnSpc>
              <a:spcBef>
                <a:spcPct val="0"/>
              </a:spcBef>
              <a:spcAft>
                <a:spcPct val="0"/>
              </a:spcAft>
              <a:buClrTx/>
              <a:buSzTx/>
              <a:buFont typeface="Arial" panose="020B0604020202020204" pitchFamily="34" charset="0"/>
              <a:buNone/>
              <a:defRPr lang="zh-CN" altLang="en-US" sz="3200" b="1" i="0" u="none" baseline="0">
                <a:solidFill>
                  <a:schemeClr val="tx1"/>
                </a:solidFill>
                <a:latin typeface="楷体_GB2312" pitchFamily="1" charset="-122"/>
                <a:ea typeface="楷体_GB2312" pitchFamily="1" charset="-122"/>
              </a:defRPr>
            </a:lvl5pPr>
          </a:lstStyle>
          <a:p>
            <a:pPr marR="0" lvl="0">
              <a:spcBef>
                <a:spcPct val="50000"/>
              </a:spcBef>
            </a:pPr>
            <a:r>
              <a:rPr lang="zh-CN" altLang="en-US" sz="2800" spc="0" dirty="0">
                <a:latin typeface="微软雅黑" panose="020B0503020204020204" charset="-122"/>
                <a:ea typeface="微软雅黑" panose="020B0503020204020204" charset="-122"/>
              </a:rPr>
              <a:t>三、观察蝗虫精母细胞减数分裂装片</a:t>
            </a:r>
            <a:endParaRPr lang="zh-CN" altLang="en-US" sz="2800" dirty="0">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additive="base">
                                        <p:cTn id="6" dur="1" fill="hold"/>
                                        <p:tgtEl>
                                          <p:spTgt spid="2"/>
                                        </p:tgtEl>
                                      </p:cBhvr>
                                    </p:cmd>
                                  </p:childTnLst>
                                </p:cTn>
                              </p:par>
                            </p:childTnLst>
                          </p:cTn>
                        </p:par>
                      </p:childTnLst>
                    </p:cTn>
                  </p:par>
                </p:childTnLst>
              </p:cTn>
              <p:nextCondLst>
                <p:cond evt="onClick" delay="0">
                  <p:tgtEl>
                    <p:spTgt spid="2"/>
                  </p:tgtEl>
                </p:cond>
              </p:nextCondLst>
            </p:seq>
            <p:video>
              <p:cMediaNode>
                <p:cTn id="7" fill="hold" display="0">
                  <p:stCondLst>
                    <p:cond delay="indefinite"/>
                  </p:stCondLst>
                  <p:endCondLst>
                    <p:cond evt="onNext" delay="0">
                      <p:tgtEl>
                        <p:sldTgt/>
                      </p:tgtEl>
                    </p:cond>
                    <p:cond evt="onPrev" delay="0">
                      <p:tgtEl>
                        <p:sldTgt/>
                      </p:tgtEl>
                    </p:cond>
                  </p:end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79873" name="Object 8"/>
          <p:cNvGraphicFramePr>
            <a:graphicFrameLocks noChangeAspect="1"/>
          </p:cNvGraphicFramePr>
          <p:nvPr>
            <p:custDataLst>
              <p:tags r:id="rId1"/>
            </p:custDataLst>
          </p:nvPr>
        </p:nvGraphicFramePr>
        <p:xfrm>
          <a:off x="595630" y="918210"/>
          <a:ext cx="1864995" cy="2704465"/>
        </p:xfrm>
        <a:graphic>
          <a:graphicData uri="http://schemas.openxmlformats.org/presentationml/2006/ole">
            <mc:AlternateContent xmlns:mc="http://schemas.openxmlformats.org/markup-compatibility/2006">
              <mc:Choice xmlns:v="urn:schemas-microsoft-com:vml" Requires="v">
                <p:oleObj spid="_x0000_s1038" name="" r:id="rId2" imgW="2514600" imgH="3629025" progId="Paint.Picture">
                  <p:embed/>
                </p:oleObj>
              </mc:Choice>
              <mc:Fallback>
                <p:oleObj name="" r:id="rId2" imgW="2514600" imgH="3629025" progId="Paint.Picture">
                  <p:embed/>
                  <p:pic>
                    <p:nvPicPr>
                      <p:cNvPr id="0" name="OLE substitute image"/>
                      <p:cNvPicPr/>
                      <p:nvPr/>
                    </p:nvPicPr>
                    <p:blipFill>
                      <a:blip r:embed="rId3"/>
                      <a:stretch>
                        <a:fillRect/>
                      </a:stretch>
                    </p:blipFill>
                    <p:spPr>
                      <a:xfrm>
                        <a:off x="595630" y="918210"/>
                        <a:ext cx="1864995" cy="2704465"/>
                      </a:xfrm>
                      <a:prstGeom prst="rect">
                        <a:avLst/>
                      </a:prstGeom>
                      <a:noFill/>
                      <a:ln w="38100">
                        <a:noFill/>
                        <a:miter/>
                      </a:ln>
                    </p:spPr>
                  </p:pic>
                </p:oleObj>
              </mc:Fallback>
            </mc:AlternateContent>
          </a:graphicData>
        </a:graphic>
      </p:graphicFrame>
      <p:graphicFrame>
        <p:nvGraphicFramePr>
          <p:cNvPr id="79874" name="Object 13"/>
          <p:cNvGraphicFramePr>
            <a:graphicFrameLocks noChangeAspect="1"/>
          </p:cNvGraphicFramePr>
          <p:nvPr>
            <p:custDataLst>
              <p:tags r:id="rId4"/>
            </p:custDataLst>
          </p:nvPr>
        </p:nvGraphicFramePr>
        <p:xfrm>
          <a:off x="2991485" y="918210"/>
          <a:ext cx="1898650" cy="2703830"/>
        </p:xfrm>
        <a:graphic>
          <a:graphicData uri="http://schemas.openxmlformats.org/presentationml/2006/ole">
            <mc:AlternateContent xmlns:mc="http://schemas.openxmlformats.org/markup-compatibility/2006">
              <mc:Choice xmlns:v="urn:schemas-microsoft-com:vml" Requires="v">
                <p:oleObj spid="_x0000_s1039" name="" r:id="rId5" imgW="2571750" imgH="3676650" progId="Paint.Picture">
                  <p:embed/>
                </p:oleObj>
              </mc:Choice>
              <mc:Fallback>
                <p:oleObj name="" r:id="rId5" imgW="2571750" imgH="3676650" progId="Paint.Picture">
                  <p:embed/>
                  <p:pic>
                    <p:nvPicPr>
                      <p:cNvPr id="0" name="OLE substitute image"/>
                      <p:cNvPicPr/>
                      <p:nvPr/>
                    </p:nvPicPr>
                    <p:blipFill>
                      <a:blip r:embed="rId6"/>
                      <a:stretch>
                        <a:fillRect/>
                      </a:stretch>
                    </p:blipFill>
                    <p:spPr>
                      <a:xfrm>
                        <a:off x="2991485" y="918210"/>
                        <a:ext cx="1898650" cy="2703830"/>
                      </a:xfrm>
                      <a:prstGeom prst="rect">
                        <a:avLst/>
                      </a:prstGeom>
                      <a:noFill/>
                      <a:ln w="38100">
                        <a:noFill/>
                        <a:miter/>
                      </a:ln>
                    </p:spPr>
                  </p:pic>
                </p:oleObj>
              </mc:Fallback>
            </mc:AlternateContent>
          </a:graphicData>
        </a:graphic>
      </p:graphicFrame>
      <p:graphicFrame>
        <p:nvGraphicFramePr>
          <p:cNvPr id="79875" name="Object 7"/>
          <p:cNvGraphicFramePr>
            <a:graphicFrameLocks noChangeAspect="1"/>
          </p:cNvGraphicFramePr>
          <p:nvPr>
            <p:custDataLst>
              <p:tags r:id="rId7"/>
            </p:custDataLst>
          </p:nvPr>
        </p:nvGraphicFramePr>
        <p:xfrm>
          <a:off x="5455285" y="918210"/>
          <a:ext cx="1828800" cy="2703830"/>
        </p:xfrm>
        <a:graphic>
          <a:graphicData uri="http://schemas.openxmlformats.org/presentationml/2006/ole">
            <mc:AlternateContent xmlns:mc="http://schemas.openxmlformats.org/markup-compatibility/2006">
              <mc:Choice xmlns:v="urn:schemas-microsoft-com:vml" Requires="v">
                <p:oleObj spid="_x0000_s1040" name="" r:id="rId8" imgW="2552700" imgH="3695700" progId="Paint.Picture">
                  <p:embed/>
                </p:oleObj>
              </mc:Choice>
              <mc:Fallback>
                <p:oleObj name="" r:id="rId8" imgW="2552700" imgH="3695700" progId="Paint.Picture">
                  <p:embed/>
                  <p:pic>
                    <p:nvPicPr>
                      <p:cNvPr id="0" name="OLE substitute image"/>
                      <p:cNvPicPr/>
                      <p:nvPr/>
                    </p:nvPicPr>
                    <p:blipFill>
                      <a:blip r:embed="rId9"/>
                      <a:stretch>
                        <a:fillRect/>
                      </a:stretch>
                    </p:blipFill>
                    <p:spPr>
                      <a:xfrm>
                        <a:off x="5455285" y="918210"/>
                        <a:ext cx="1828800" cy="2703830"/>
                      </a:xfrm>
                      <a:prstGeom prst="rect">
                        <a:avLst/>
                      </a:prstGeom>
                      <a:noFill/>
                      <a:ln w="38100">
                        <a:noFill/>
                        <a:miter/>
                      </a:ln>
                    </p:spPr>
                  </p:pic>
                </p:oleObj>
              </mc:Fallback>
            </mc:AlternateContent>
          </a:graphicData>
        </a:graphic>
      </p:graphicFrame>
      <p:graphicFrame>
        <p:nvGraphicFramePr>
          <p:cNvPr id="79876" name="Object 14"/>
          <p:cNvGraphicFramePr>
            <a:graphicFrameLocks noChangeAspect="1"/>
          </p:cNvGraphicFramePr>
          <p:nvPr>
            <p:custDataLst>
              <p:tags r:id="rId10"/>
            </p:custDataLst>
          </p:nvPr>
        </p:nvGraphicFramePr>
        <p:xfrm>
          <a:off x="7838440" y="866775"/>
          <a:ext cx="1874520" cy="2745105"/>
        </p:xfrm>
        <a:graphic>
          <a:graphicData uri="http://schemas.openxmlformats.org/presentationml/2006/ole">
            <mc:AlternateContent xmlns:mc="http://schemas.openxmlformats.org/markup-compatibility/2006">
              <mc:Choice xmlns:v="urn:schemas-microsoft-com:vml" Requires="v">
                <p:oleObj spid="_x0000_s1041" name="" r:id="rId11" imgW="2571750" imgH="3648075" progId="Paint.Picture">
                  <p:embed/>
                </p:oleObj>
              </mc:Choice>
              <mc:Fallback>
                <p:oleObj name="" r:id="rId11" imgW="2571750" imgH="3648075" progId="Paint.Picture">
                  <p:embed/>
                  <p:pic>
                    <p:nvPicPr>
                      <p:cNvPr id="0" name="OLE substitute image"/>
                      <p:cNvPicPr/>
                      <p:nvPr/>
                    </p:nvPicPr>
                    <p:blipFill>
                      <a:blip r:embed="rId12"/>
                      <a:stretch>
                        <a:fillRect/>
                      </a:stretch>
                    </p:blipFill>
                    <p:spPr>
                      <a:xfrm>
                        <a:off x="7838440" y="866775"/>
                        <a:ext cx="1874520" cy="2745105"/>
                      </a:xfrm>
                      <a:prstGeom prst="rect">
                        <a:avLst/>
                      </a:prstGeom>
                      <a:noFill/>
                      <a:ln w="38100">
                        <a:noFill/>
                        <a:miter/>
                      </a:ln>
                    </p:spPr>
                  </p:pic>
                </p:oleObj>
              </mc:Fallback>
            </mc:AlternateContent>
          </a:graphicData>
        </a:graphic>
      </p:graphicFrame>
      <p:graphicFrame>
        <p:nvGraphicFramePr>
          <p:cNvPr id="79877" name="Object 23"/>
          <p:cNvGraphicFramePr>
            <a:graphicFrameLocks noChangeAspect="1"/>
          </p:cNvGraphicFramePr>
          <p:nvPr>
            <p:custDataLst>
              <p:tags r:id="rId13"/>
            </p:custDataLst>
          </p:nvPr>
        </p:nvGraphicFramePr>
        <p:xfrm>
          <a:off x="10212705" y="917575"/>
          <a:ext cx="1827530" cy="2705100"/>
        </p:xfrm>
        <a:graphic>
          <a:graphicData uri="http://schemas.openxmlformats.org/presentationml/2006/ole">
            <mc:AlternateContent xmlns:mc="http://schemas.openxmlformats.org/markup-compatibility/2006">
              <mc:Choice xmlns:v="urn:schemas-microsoft-com:vml" Requires="v">
                <p:oleObj spid="_x0000_s1042" name="" r:id="rId14" imgW="2552700" imgH="3686175" progId="Paint.Picture">
                  <p:embed/>
                </p:oleObj>
              </mc:Choice>
              <mc:Fallback>
                <p:oleObj name="" r:id="rId14" imgW="2552700" imgH="3686175" progId="Paint.Picture">
                  <p:embed/>
                  <p:pic>
                    <p:nvPicPr>
                      <p:cNvPr id="0" name="OLE substitute image"/>
                      <p:cNvPicPr/>
                      <p:nvPr/>
                    </p:nvPicPr>
                    <p:blipFill>
                      <a:blip r:embed="rId15"/>
                      <a:stretch>
                        <a:fillRect/>
                      </a:stretch>
                    </p:blipFill>
                    <p:spPr>
                      <a:xfrm>
                        <a:off x="10212705" y="917575"/>
                        <a:ext cx="1827530" cy="2705100"/>
                      </a:xfrm>
                      <a:prstGeom prst="rect">
                        <a:avLst/>
                      </a:prstGeom>
                      <a:noFill/>
                      <a:ln w="38100">
                        <a:noFill/>
                        <a:miter/>
                      </a:ln>
                    </p:spPr>
                  </p:pic>
                </p:oleObj>
              </mc:Fallback>
            </mc:AlternateContent>
          </a:graphicData>
        </a:graphic>
      </p:graphicFrame>
      <p:sp>
        <p:nvSpPr>
          <p:cNvPr id="69636" name="Rectangle 5"/>
          <p:cNvSpPr/>
          <p:nvPr>
            <p:custDataLst>
              <p:tags r:id="rId16"/>
            </p:custDataLst>
          </p:nvPr>
        </p:nvSpPr>
        <p:spPr>
          <a:xfrm>
            <a:off x="3125153" y="3664903"/>
            <a:ext cx="1143000" cy="583565"/>
          </a:xfrm>
          <a:prstGeom prst="rect">
            <a:avLst/>
          </a:prstGeom>
          <a:noFill/>
          <a:ln w="9525">
            <a:noFill/>
          </a:ln>
        </p:spPr>
        <p:txBody>
          <a:bodyPr anchor="t" anchorCtr="0">
            <a:spAutoFit/>
          </a:bodyPr>
          <a:lstStyle/>
          <a:p>
            <a:pPr>
              <a:spcBef>
                <a:spcPct val="50000"/>
              </a:spcBef>
            </a:pPr>
            <a:r>
              <a:rPr lang="zh-CN" altLang="en-US" sz="3200" b="1">
                <a:solidFill>
                  <a:srgbClr val="008000"/>
                </a:solidFill>
                <a:latin typeface="微软雅黑" panose="020B0503020204020204" charset="-122"/>
                <a:ea typeface="微软雅黑" panose="020B0503020204020204" charset="-122"/>
              </a:rPr>
              <a:t>前期</a:t>
            </a:r>
            <a:endParaRPr lang="zh-CN" altLang="en-US" sz="3200" b="1">
              <a:solidFill>
                <a:srgbClr val="008000"/>
              </a:solidFill>
              <a:latin typeface="微软雅黑" panose="020B0503020204020204" charset="-122"/>
              <a:ea typeface="微软雅黑" panose="020B0503020204020204" charset="-122"/>
            </a:endParaRPr>
          </a:p>
        </p:txBody>
      </p:sp>
      <p:sp>
        <p:nvSpPr>
          <p:cNvPr id="69637" name="Rectangle 6"/>
          <p:cNvSpPr/>
          <p:nvPr>
            <p:custDataLst>
              <p:tags r:id="rId17"/>
            </p:custDataLst>
          </p:nvPr>
        </p:nvSpPr>
        <p:spPr>
          <a:xfrm>
            <a:off x="5486400" y="3664903"/>
            <a:ext cx="1219200" cy="583565"/>
          </a:xfrm>
          <a:prstGeom prst="rect">
            <a:avLst/>
          </a:prstGeom>
          <a:noFill/>
          <a:ln w="9525">
            <a:noFill/>
          </a:ln>
        </p:spPr>
        <p:txBody>
          <a:bodyPr anchor="t" anchorCtr="0">
            <a:spAutoFit/>
          </a:bodyPr>
          <a:lstStyle/>
          <a:p>
            <a:pPr>
              <a:spcBef>
                <a:spcPct val="50000"/>
              </a:spcBef>
            </a:pPr>
            <a:r>
              <a:rPr lang="zh-CN" altLang="en-US" sz="3200" b="1">
                <a:solidFill>
                  <a:srgbClr val="008000"/>
                </a:solidFill>
                <a:latin typeface="微软雅黑" panose="020B0503020204020204" charset="-122"/>
                <a:ea typeface="微软雅黑" panose="020B0503020204020204" charset="-122"/>
              </a:rPr>
              <a:t>中期</a:t>
            </a:r>
            <a:endParaRPr lang="zh-CN" altLang="en-US" sz="3200" b="1">
              <a:solidFill>
                <a:srgbClr val="008000"/>
              </a:solidFill>
              <a:latin typeface="微软雅黑" panose="020B0503020204020204" charset="-122"/>
              <a:ea typeface="微软雅黑" panose="020B0503020204020204" charset="-122"/>
            </a:endParaRPr>
          </a:p>
        </p:txBody>
      </p:sp>
      <p:sp>
        <p:nvSpPr>
          <p:cNvPr id="69638" name="Rectangle 7"/>
          <p:cNvSpPr/>
          <p:nvPr>
            <p:custDataLst>
              <p:tags r:id="rId18"/>
            </p:custDataLst>
          </p:nvPr>
        </p:nvSpPr>
        <p:spPr>
          <a:xfrm>
            <a:off x="8065453" y="3664903"/>
            <a:ext cx="1143000" cy="583565"/>
          </a:xfrm>
          <a:prstGeom prst="rect">
            <a:avLst/>
          </a:prstGeom>
          <a:noFill/>
          <a:ln w="9525">
            <a:noFill/>
          </a:ln>
        </p:spPr>
        <p:txBody>
          <a:bodyPr anchor="t" anchorCtr="0">
            <a:spAutoFit/>
          </a:bodyPr>
          <a:lstStyle/>
          <a:p>
            <a:pPr>
              <a:spcBef>
                <a:spcPct val="50000"/>
              </a:spcBef>
            </a:pPr>
            <a:r>
              <a:rPr lang="zh-CN" altLang="en-US" sz="3200" b="1">
                <a:solidFill>
                  <a:srgbClr val="008000"/>
                </a:solidFill>
                <a:latin typeface="微软雅黑" panose="020B0503020204020204" charset="-122"/>
                <a:ea typeface="微软雅黑" panose="020B0503020204020204" charset="-122"/>
              </a:rPr>
              <a:t>后期</a:t>
            </a:r>
            <a:endParaRPr lang="zh-CN" altLang="en-US" sz="3200" b="1">
              <a:solidFill>
                <a:srgbClr val="008000"/>
              </a:solidFill>
              <a:latin typeface="微软雅黑" panose="020B0503020204020204" charset="-122"/>
              <a:ea typeface="微软雅黑" panose="020B0503020204020204" charset="-122"/>
            </a:endParaRPr>
          </a:p>
        </p:txBody>
      </p:sp>
      <p:sp>
        <p:nvSpPr>
          <p:cNvPr id="69639" name="Rectangle 8"/>
          <p:cNvSpPr/>
          <p:nvPr>
            <p:custDataLst>
              <p:tags r:id="rId19"/>
            </p:custDataLst>
          </p:nvPr>
        </p:nvSpPr>
        <p:spPr>
          <a:xfrm>
            <a:off x="10264775" y="3664903"/>
            <a:ext cx="1219200" cy="583565"/>
          </a:xfrm>
          <a:prstGeom prst="rect">
            <a:avLst/>
          </a:prstGeom>
          <a:noFill/>
          <a:ln w="9525">
            <a:noFill/>
          </a:ln>
        </p:spPr>
        <p:txBody>
          <a:bodyPr anchor="t" anchorCtr="0">
            <a:spAutoFit/>
          </a:bodyPr>
          <a:lstStyle/>
          <a:p>
            <a:pPr>
              <a:spcBef>
                <a:spcPct val="50000"/>
              </a:spcBef>
            </a:pPr>
            <a:r>
              <a:rPr lang="zh-CN" altLang="en-US" sz="3200" b="1">
                <a:solidFill>
                  <a:srgbClr val="008000"/>
                </a:solidFill>
                <a:latin typeface="微软雅黑" panose="020B0503020204020204" charset="-122"/>
                <a:ea typeface="微软雅黑" panose="020B0503020204020204" charset="-122"/>
              </a:rPr>
              <a:t>末期</a:t>
            </a:r>
            <a:endParaRPr lang="zh-CN" altLang="en-US" sz="3200" b="1">
              <a:solidFill>
                <a:srgbClr val="008000"/>
              </a:solidFill>
              <a:latin typeface="微软雅黑" panose="020B0503020204020204" charset="-122"/>
              <a:ea typeface="微软雅黑" panose="020B0503020204020204" charset="-122"/>
            </a:endParaRPr>
          </a:p>
        </p:txBody>
      </p:sp>
      <p:sp>
        <p:nvSpPr>
          <p:cNvPr id="69633" name="Rectangle 2"/>
          <p:cNvSpPr/>
          <p:nvPr>
            <p:custDataLst>
              <p:tags r:id="rId20"/>
            </p:custDataLst>
          </p:nvPr>
        </p:nvSpPr>
        <p:spPr>
          <a:xfrm>
            <a:off x="857250" y="3548380"/>
            <a:ext cx="1341755" cy="1076325"/>
          </a:xfrm>
          <a:prstGeom prst="rect">
            <a:avLst/>
          </a:prstGeom>
          <a:noFill/>
          <a:ln w="9525">
            <a:noFill/>
          </a:ln>
        </p:spPr>
        <p:txBody>
          <a:bodyPr wrap="square" anchor="t" anchorCtr="0">
            <a:spAutoFit/>
          </a:bodyPr>
          <a:lstStyle/>
          <a:p>
            <a:pPr algn="ctr" fontAlgn="base">
              <a:spcBef>
                <a:spcPct val="50000"/>
              </a:spcBef>
            </a:pPr>
            <a:r>
              <a:rPr lang="zh-CN" altLang="en-US" sz="3200" b="1" strike="noStrike" noProof="1">
                <a:solidFill>
                  <a:srgbClr val="FF0000"/>
                </a:solidFill>
                <a:effectLst/>
                <a:latin typeface="微软雅黑" panose="020B0503020204020204" charset="-122"/>
                <a:ea typeface="微软雅黑" panose="020B0503020204020204" charset="-122"/>
                <a:cs typeface="+mn-cs"/>
              </a:rPr>
              <a:t>分裂间期</a:t>
            </a:r>
            <a:endParaRPr lang="zh-CN" altLang="en-US" sz="3200" b="1" strike="noStrike" noProof="1">
              <a:solidFill>
                <a:srgbClr val="FF0000"/>
              </a:solidFill>
              <a:effectLst/>
              <a:latin typeface="微软雅黑" panose="020B0503020204020204" charset="-122"/>
              <a:ea typeface="微软雅黑" panose="020B0503020204020204" charset="-122"/>
              <a:cs typeface="+mn-cs"/>
            </a:endParaRPr>
          </a:p>
        </p:txBody>
      </p:sp>
      <p:grpSp>
        <p:nvGrpSpPr>
          <p:cNvPr id="13" name="组合 12"/>
          <p:cNvGrpSpPr/>
          <p:nvPr>
            <p:custDataLst>
              <p:tags r:id="rId21"/>
            </p:custDataLst>
          </p:nvPr>
        </p:nvGrpSpPr>
        <p:grpSpPr>
          <a:xfrm>
            <a:off x="233680" y="76200"/>
            <a:ext cx="3228975" cy="838200"/>
            <a:chOff x="368" y="120"/>
            <a:chExt cx="5085" cy="1320"/>
          </a:xfrm>
        </p:grpSpPr>
        <p:sp>
          <p:nvSpPr>
            <p:cNvPr id="15362" name="Rectangle 2"/>
            <p:cNvSpPr/>
            <p:nvPr>
              <p:custDataLst>
                <p:tags r:id="rId22"/>
              </p:custDataLst>
            </p:nvPr>
          </p:nvSpPr>
          <p:spPr>
            <a:xfrm>
              <a:off x="1443" y="362"/>
              <a:ext cx="4011" cy="887"/>
            </a:xfrm>
            <a:prstGeom prst="rect">
              <a:avLst/>
            </a:prstGeom>
            <a:solidFill>
              <a:srgbClr val="FFC000"/>
            </a:solidFill>
            <a:ln>
              <a:noFill/>
              <a:miter/>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lnSpc>
                  <a:spcPct val="100000"/>
                </a:lnSpc>
              </a:pPr>
              <a:r>
                <a:rPr lang="en-US" altLang="zh-CN" sz="3200" b="1">
                  <a:latin typeface="微软雅黑" panose="020B0503020204020204" charset="-122"/>
                  <a:ea typeface="微软雅黑" panose="020B0503020204020204" charset="-122"/>
                  <a:cs typeface="黑体" panose="02010609060101010101" charset="-122"/>
                </a:rPr>
                <a:t> </a:t>
              </a:r>
              <a:r>
                <a:rPr lang="zh-CN" altLang="en-US" sz="3200" b="1">
                  <a:latin typeface="微软雅黑" panose="020B0503020204020204" charset="-122"/>
                  <a:ea typeface="微软雅黑" panose="020B0503020204020204" charset="-122"/>
                  <a:cs typeface="黑体" panose="02010609060101010101" charset="-122"/>
                </a:rPr>
                <a:t>温故知新：</a:t>
              </a:r>
              <a:endParaRPr lang="zh-CN" altLang="en-US" sz="3200" b="1">
                <a:latin typeface="微软雅黑" panose="020B0503020204020204" charset="-122"/>
                <a:ea typeface="微软雅黑" panose="020B0503020204020204" charset="-122"/>
                <a:cs typeface="黑体" panose="02010609060101010101" charset="-122"/>
              </a:endParaRPr>
            </a:p>
          </p:txBody>
        </p:sp>
        <p:grpSp>
          <p:nvGrpSpPr>
            <p:cNvPr id="12" name="组合 11"/>
            <p:cNvGrpSpPr/>
            <p:nvPr>
              <p:custDataLst>
                <p:tags r:id="rId23"/>
              </p:custDataLst>
            </p:nvPr>
          </p:nvGrpSpPr>
          <p:grpSpPr>
            <a:xfrm>
              <a:off x="368" y="120"/>
              <a:ext cx="1332" cy="1321"/>
              <a:chOff x="4666" y="6362"/>
              <a:chExt cx="1692" cy="1692"/>
            </a:xfrm>
          </p:grpSpPr>
          <p:sp>
            <p:nvSpPr>
              <p:cNvPr id="449" name="椭圆 448"/>
              <p:cNvSpPr/>
              <p:nvPr>
                <p:custDataLst>
                  <p:tags r:id="rId24"/>
                </p:custDataLst>
              </p:nvPr>
            </p:nvSpPr>
            <p:spPr>
              <a:xfrm>
                <a:off x="4666" y="6362"/>
                <a:ext cx="1692" cy="1692"/>
              </a:xfrm>
              <a:prstGeom prst="ellipse">
                <a:avLst/>
              </a:prstGeom>
              <a:solidFill>
                <a:schemeClr val="accent3"/>
              </a:solidFill>
              <a:ln w="12700" cap="flat" cmpd="sng" algn="ctr">
                <a:solidFill>
                  <a:schemeClr val="bg1"/>
                </a:solidFill>
                <a:prstDash val="solid"/>
                <a:miter lim="800000"/>
              </a:ln>
              <a:effectLst/>
            </p:spPr>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sp>
            <p:nvSpPr>
              <p:cNvPr id="450" name="Freeform 9"/>
              <p:cNvSpPr>
                <a:spLocks noEditPoints="1"/>
              </p:cNvSpPr>
              <p:nvPr>
                <p:custDataLst>
                  <p:tags r:id="rId25"/>
                </p:custDataLst>
              </p:nvPr>
            </p:nvSpPr>
            <p:spPr bwMode="auto">
              <a:xfrm>
                <a:off x="4979" y="6681"/>
                <a:ext cx="1052" cy="1051"/>
              </a:xfrm>
              <a:custGeom>
                <a:avLst/>
                <a:gdLst>
                  <a:gd name="T0" fmla="*/ 606 w 701"/>
                  <a:gd name="T1" fmla="*/ 701 h 701"/>
                  <a:gd name="T2" fmla="*/ 105 w 701"/>
                  <a:gd name="T3" fmla="*/ 701 h 701"/>
                  <a:gd name="T4" fmla="*/ 32 w 701"/>
                  <a:gd name="T5" fmla="*/ 670 h 701"/>
                  <a:gd name="T6" fmla="*/ 0 w 701"/>
                  <a:gd name="T7" fmla="*/ 600 h 701"/>
                  <a:gd name="T8" fmla="*/ 0 w 701"/>
                  <a:gd name="T9" fmla="*/ 93 h 701"/>
                  <a:gd name="T10" fmla="*/ 34 w 701"/>
                  <a:gd name="T11" fmla="*/ 26 h 701"/>
                  <a:gd name="T12" fmla="*/ 105 w 701"/>
                  <a:gd name="T13" fmla="*/ 3 h 701"/>
                  <a:gd name="T14" fmla="*/ 374 w 701"/>
                  <a:gd name="T15" fmla="*/ 3 h 701"/>
                  <a:gd name="T16" fmla="*/ 399 w 701"/>
                  <a:gd name="T17" fmla="*/ 27 h 701"/>
                  <a:gd name="T18" fmla="*/ 374 w 701"/>
                  <a:gd name="T19" fmla="*/ 51 h 701"/>
                  <a:gd name="T20" fmla="*/ 105 w 701"/>
                  <a:gd name="T21" fmla="*/ 51 h 701"/>
                  <a:gd name="T22" fmla="*/ 49 w 701"/>
                  <a:gd name="T23" fmla="*/ 93 h 701"/>
                  <a:gd name="T24" fmla="*/ 49 w 701"/>
                  <a:gd name="T25" fmla="*/ 600 h 701"/>
                  <a:gd name="T26" fmla="*/ 105 w 701"/>
                  <a:gd name="T27" fmla="*/ 653 h 701"/>
                  <a:gd name="T28" fmla="*/ 606 w 701"/>
                  <a:gd name="T29" fmla="*/ 653 h 701"/>
                  <a:gd name="T30" fmla="*/ 647 w 701"/>
                  <a:gd name="T31" fmla="*/ 600 h 701"/>
                  <a:gd name="T32" fmla="*/ 647 w 701"/>
                  <a:gd name="T33" fmla="*/ 341 h 701"/>
                  <a:gd name="T34" fmla="*/ 672 w 701"/>
                  <a:gd name="T35" fmla="*/ 317 h 701"/>
                  <a:gd name="T36" fmla="*/ 697 w 701"/>
                  <a:gd name="T37" fmla="*/ 341 h 701"/>
                  <a:gd name="T38" fmla="*/ 697 w 701"/>
                  <a:gd name="T39" fmla="*/ 600 h 701"/>
                  <a:gd name="T40" fmla="*/ 674 w 701"/>
                  <a:gd name="T41" fmla="*/ 668 h 701"/>
                  <a:gd name="T42" fmla="*/ 606 w 701"/>
                  <a:gd name="T43" fmla="*/ 701 h 701"/>
                  <a:gd name="T44" fmla="*/ 340 w 701"/>
                  <a:gd name="T45" fmla="*/ 382 h 701"/>
                  <a:gd name="T46" fmla="*/ 318 w 701"/>
                  <a:gd name="T47" fmla="*/ 373 h 701"/>
                  <a:gd name="T48" fmla="*/ 318 w 701"/>
                  <a:gd name="T49" fmla="*/ 331 h 701"/>
                  <a:gd name="T50" fmla="*/ 645 w 701"/>
                  <a:gd name="T51" fmla="*/ 12 h 701"/>
                  <a:gd name="T52" fmla="*/ 689 w 701"/>
                  <a:gd name="T53" fmla="*/ 12 h 701"/>
                  <a:gd name="T54" fmla="*/ 689 w 701"/>
                  <a:gd name="T55" fmla="*/ 64 h 701"/>
                  <a:gd name="T56" fmla="*/ 371 w 701"/>
                  <a:gd name="T57" fmla="*/ 373 h 701"/>
                  <a:gd name="T58" fmla="*/ 340 w 701"/>
                  <a:gd name="T59" fmla="*/ 382 h 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01" h="701">
                    <a:moveTo>
                      <a:pt x="606" y="701"/>
                    </a:moveTo>
                    <a:cubicBezTo>
                      <a:pt x="105" y="701"/>
                      <a:pt x="105" y="701"/>
                      <a:pt x="105" y="701"/>
                    </a:cubicBezTo>
                    <a:cubicBezTo>
                      <a:pt x="79" y="701"/>
                      <a:pt x="52" y="690"/>
                      <a:pt x="32" y="670"/>
                    </a:cubicBezTo>
                    <a:cubicBezTo>
                      <a:pt x="12" y="651"/>
                      <a:pt x="0" y="625"/>
                      <a:pt x="0" y="600"/>
                    </a:cubicBezTo>
                    <a:cubicBezTo>
                      <a:pt x="0" y="93"/>
                      <a:pt x="0" y="93"/>
                      <a:pt x="0" y="93"/>
                    </a:cubicBezTo>
                    <a:cubicBezTo>
                      <a:pt x="0" y="67"/>
                      <a:pt x="12" y="43"/>
                      <a:pt x="34" y="26"/>
                    </a:cubicBezTo>
                    <a:cubicBezTo>
                      <a:pt x="54" y="12"/>
                      <a:pt x="79" y="3"/>
                      <a:pt x="105" y="3"/>
                    </a:cubicBezTo>
                    <a:cubicBezTo>
                      <a:pt x="374" y="3"/>
                      <a:pt x="374" y="3"/>
                      <a:pt x="374" y="3"/>
                    </a:cubicBezTo>
                    <a:cubicBezTo>
                      <a:pt x="388" y="3"/>
                      <a:pt x="399" y="14"/>
                      <a:pt x="399" y="27"/>
                    </a:cubicBezTo>
                    <a:cubicBezTo>
                      <a:pt x="399" y="40"/>
                      <a:pt x="388" y="51"/>
                      <a:pt x="374" y="51"/>
                    </a:cubicBezTo>
                    <a:cubicBezTo>
                      <a:pt x="105" y="51"/>
                      <a:pt x="105" y="51"/>
                      <a:pt x="105" y="51"/>
                    </a:cubicBezTo>
                    <a:cubicBezTo>
                      <a:pt x="78" y="51"/>
                      <a:pt x="49" y="68"/>
                      <a:pt x="49" y="93"/>
                    </a:cubicBezTo>
                    <a:cubicBezTo>
                      <a:pt x="49" y="600"/>
                      <a:pt x="49" y="600"/>
                      <a:pt x="49" y="600"/>
                    </a:cubicBezTo>
                    <a:cubicBezTo>
                      <a:pt x="49" y="626"/>
                      <a:pt x="78" y="653"/>
                      <a:pt x="105" y="653"/>
                    </a:cubicBezTo>
                    <a:cubicBezTo>
                      <a:pt x="606" y="653"/>
                      <a:pt x="606" y="653"/>
                      <a:pt x="606" y="653"/>
                    </a:cubicBezTo>
                    <a:cubicBezTo>
                      <a:pt x="632" y="653"/>
                      <a:pt x="647" y="626"/>
                      <a:pt x="647" y="600"/>
                    </a:cubicBezTo>
                    <a:cubicBezTo>
                      <a:pt x="647" y="341"/>
                      <a:pt x="647" y="341"/>
                      <a:pt x="647" y="341"/>
                    </a:cubicBezTo>
                    <a:cubicBezTo>
                      <a:pt x="647" y="328"/>
                      <a:pt x="659" y="317"/>
                      <a:pt x="672" y="317"/>
                    </a:cubicBezTo>
                    <a:cubicBezTo>
                      <a:pt x="686" y="317"/>
                      <a:pt x="697" y="328"/>
                      <a:pt x="697" y="341"/>
                    </a:cubicBezTo>
                    <a:cubicBezTo>
                      <a:pt x="697" y="600"/>
                      <a:pt x="697" y="600"/>
                      <a:pt x="697" y="600"/>
                    </a:cubicBezTo>
                    <a:cubicBezTo>
                      <a:pt x="697" y="626"/>
                      <a:pt x="689" y="649"/>
                      <a:pt x="674" y="668"/>
                    </a:cubicBezTo>
                    <a:cubicBezTo>
                      <a:pt x="656" y="690"/>
                      <a:pt x="633" y="701"/>
                      <a:pt x="606" y="701"/>
                    </a:cubicBezTo>
                    <a:close/>
                    <a:moveTo>
                      <a:pt x="340" y="382"/>
                    </a:moveTo>
                    <a:cubicBezTo>
                      <a:pt x="332" y="382"/>
                      <a:pt x="324" y="379"/>
                      <a:pt x="318" y="373"/>
                    </a:cubicBezTo>
                    <a:cubicBezTo>
                      <a:pt x="306" y="361"/>
                      <a:pt x="306" y="342"/>
                      <a:pt x="318" y="331"/>
                    </a:cubicBezTo>
                    <a:cubicBezTo>
                      <a:pt x="645" y="12"/>
                      <a:pt x="645" y="12"/>
                      <a:pt x="645" y="12"/>
                    </a:cubicBezTo>
                    <a:cubicBezTo>
                      <a:pt x="657" y="0"/>
                      <a:pt x="677" y="0"/>
                      <a:pt x="689" y="12"/>
                    </a:cubicBezTo>
                    <a:cubicBezTo>
                      <a:pt x="701" y="23"/>
                      <a:pt x="701" y="52"/>
                      <a:pt x="689" y="64"/>
                    </a:cubicBezTo>
                    <a:cubicBezTo>
                      <a:pt x="371" y="373"/>
                      <a:pt x="371" y="373"/>
                      <a:pt x="371" y="373"/>
                    </a:cubicBezTo>
                    <a:cubicBezTo>
                      <a:pt x="365" y="379"/>
                      <a:pt x="348" y="382"/>
                      <a:pt x="340" y="382"/>
                    </a:cubicBezTo>
                    <a:close/>
                  </a:path>
                </a:pathLst>
              </a:custGeom>
              <a:solidFill>
                <a:schemeClr val="bg1"/>
              </a:solidFill>
              <a:ln>
                <a:noFill/>
              </a:ln>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grpSp>
      </p:grpSp>
      <p:sp>
        <p:nvSpPr>
          <p:cNvPr id="9219" name="文本框 9218"/>
          <p:cNvSpPr txBox="1"/>
          <p:nvPr>
            <p:custDataLst>
              <p:tags r:id="rId26"/>
            </p:custDataLst>
          </p:nvPr>
        </p:nvSpPr>
        <p:spPr>
          <a:xfrm>
            <a:off x="3793173" y="229870"/>
            <a:ext cx="5575300" cy="583565"/>
          </a:xfrm>
          <a:prstGeom prst="rect">
            <a:avLst/>
          </a:prstGeom>
          <a:noFill/>
          <a:ln w="9525">
            <a:noFill/>
          </a:ln>
        </p:spPr>
        <p:txBody>
          <a:bodyPr wrap="square">
            <a:spAutoFit/>
          </a:bodyPr>
          <a:lstStyle/>
          <a:p>
            <a:pPr algn="ctr">
              <a:spcBef>
                <a:spcPct val="50000"/>
              </a:spcBef>
            </a:pPr>
            <a:r>
              <a:rPr lang="zh-CN" altLang="en-US" sz="3200" b="1" noProof="1">
                <a:solidFill>
                  <a:srgbClr val="FF0000"/>
                </a:solidFill>
                <a:effectLst>
                  <a:outerShdw blurRad="38100" dist="38100" dir="2700000">
                    <a:srgbClr val="FFFFFF"/>
                  </a:outerShdw>
                </a:effectLst>
                <a:latin typeface="微软雅黑" panose="020B0503020204020204" charset="-122"/>
                <a:ea typeface="微软雅黑" panose="020B0503020204020204" charset="-122"/>
                <a:cs typeface="微软雅黑" panose="020B0503020204020204" charset="-122"/>
              </a:rPr>
              <a:t>在有丝分裂过程中……</a:t>
            </a:r>
            <a:endParaRPr lang="zh-CN" altLang="en-US" sz="3200" b="1" noProof="1">
              <a:solidFill>
                <a:srgbClr val="FF0000"/>
              </a:solidFill>
              <a:effectLst>
                <a:outerShdw blurRad="38100" dist="38100" dir="2700000">
                  <a:srgbClr val="FFFFFF"/>
                </a:outerShdw>
              </a:effectLst>
              <a:latin typeface="微软雅黑" panose="020B0503020204020204" charset="-122"/>
              <a:ea typeface="微软雅黑" panose="020B0503020204020204" charset="-122"/>
              <a:cs typeface="微软雅黑" panose="020B0503020204020204" charset="-122"/>
            </a:endParaRPr>
          </a:p>
        </p:txBody>
      </p:sp>
      <p:pic>
        <p:nvPicPr>
          <p:cNvPr id="10" name="图片 9" descr="有丝分裂1"/>
          <p:cNvPicPr>
            <a:picLocks noChangeAspect="1"/>
          </p:cNvPicPr>
          <p:nvPr>
            <p:custDataLst>
              <p:tags r:id="rId27"/>
            </p:custDataLst>
          </p:nvPr>
        </p:nvPicPr>
        <p:blipFill>
          <a:blip r:embed="rId28">
            <a:extLst>
              <a:ext uri="{96DAC541-7B7A-43D3-8B79-37D633B846F1}">
                <asvg:svgBlip xmlns:asvg="http://schemas.microsoft.com/office/drawing/2016/SVG/main" r:embed="rId29"/>
              </a:ext>
            </a:extLst>
          </a:blip>
          <a:srcRect l="4023" t="62753" r="1612" b="2382"/>
          <a:stretch>
            <a:fillRect/>
          </a:stretch>
        </p:blipFill>
        <p:spPr>
          <a:xfrm>
            <a:off x="187960" y="4420870"/>
            <a:ext cx="3634105" cy="1810385"/>
          </a:xfrm>
          <a:prstGeom prst="rect">
            <a:avLst/>
          </a:prstGeom>
        </p:spPr>
      </p:pic>
      <p:pic>
        <p:nvPicPr>
          <p:cNvPr id="2" name="图片 1" descr="有丝分裂2"/>
          <p:cNvPicPr>
            <a:picLocks noChangeAspect="1"/>
          </p:cNvPicPr>
          <p:nvPr>
            <p:custDataLst>
              <p:tags r:id="rId30"/>
            </p:custDataLst>
          </p:nvPr>
        </p:nvPicPr>
        <p:blipFill>
          <a:blip r:embed="rId31">
            <a:extLst>
              <a:ext uri="{96DAC541-7B7A-43D3-8B79-37D633B846F1}">
                <asvg:svgBlip xmlns:asvg="http://schemas.microsoft.com/office/drawing/2016/SVG/main" r:embed="rId32"/>
              </a:ext>
            </a:extLst>
          </a:blip>
          <a:srcRect l="3579" t="58107" r="3026" b="814"/>
          <a:stretch>
            <a:fillRect/>
          </a:stretch>
        </p:blipFill>
        <p:spPr>
          <a:xfrm>
            <a:off x="4164330" y="4420870"/>
            <a:ext cx="1727200" cy="1783080"/>
          </a:xfrm>
          <a:prstGeom prst="rect">
            <a:avLst/>
          </a:prstGeom>
        </p:spPr>
      </p:pic>
      <p:pic>
        <p:nvPicPr>
          <p:cNvPr id="3" name="图片 2" descr="有丝分裂3"/>
          <p:cNvPicPr>
            <a:picLocks noChangeAspect="1"/>
          </p:cNvPicPr>
          <p:nvPr>
            <p:custDataLst>
              <p:tags r:id="rId33"/>
            </p:custDataLst>
          </p:nvPr>
        </p:nvPicPr>
        <p:blipFill>
          <a:blip r:embed="rId34">
            <a:extLst>
              <a:ext uri="{96DAC541-7B7A-43D3-8B79-37D633B846F1}">
                <asvg:svgBlip xmlns:asvg="http://schemas.microsoft.com/office/drawing/2016/SVG/main" r:embed="rId35"/>
              </a:ext>
            </a:extLst>
          </a:blip>
          <a:srcRect l="3343" t="56422" r="3566" b="2684"/>
          <a:stretch>
            <a:fillRect/>
          </a:stretch>
        </p:blipFill>
        <p:spPr>
          <a:xfrm>
            <a:off x="6233795" y="4405630"/>
            <a:ext cx="1814830" cy="1837690"/>
          </a:xfrm>
          <a:prstGeom prst="rect">
            <a:avLst/>
          </a:prstGeom>
        </p:spPr>
      </p:pic>
      <p:pic>
        <p:nvPicPr>
          <p:cNvPr id="14" name="图片 13" descr="有丝分裂4"/>
          <p:cNvPicPr>
            <a:picLocks noChangeAspect="1"/>
          </p:cNvPicPr>
          <p:nvPr>
            <p:custDataLst>
              <p:tags r:id="rId36"/>
            </p:custDataLst>
          </p:nvPr>
        </p:nvPicPr>
        <p:blipFill>
          <a:blip r:embed="rId37">
            <a:extLst>
              <a:ext uri="{96DAC541-7B7A-43D3-8B79-37D633B846F1}">
                <asvg:svgBlip xmlns:asvg="http://schemas.microsoft.com/office/drawing/2016/SVG/main" r:embed="rId38"/>
              </a:ext>
            </a:extLst>
          </a:blip>
          <a:srcRect l="4169" t="49373" r="3902" b="2175"/>
          <a:stretch>
            <a:fillRect/>
          </a:stretch>
        </p:blipFill>
        <p:spPr>
          <a:xfrm>
            <a:off x="8472805" y="4302125"/>
            <a:ext cx="1512570" cy="2030730"/>
          </a:xfrm>
          <a:prstGeom prst="rect">
            <a:avLst/>
          </a:prstGeom>
        </p:spPr>
      </p:pic>
      <p:pic>
        <p:nvPicPr>
          <p:cNvPr id="15" name="图片 14" descr="有丝分裂5"/>
          <p:cNvPicPr>
            <a:picLocks noChangeAspect="1"/>
          </p:cNvPicPr>
          <p:nvPr>
            <p:custDataLst>
              <p:tags r:id="rId39"/>
            </p:custDataLst>
          </p:nvPr>
        </p:nvPicPr>
        <p:blipFill>
          <a:blip r:embed="rId40">
            <a:extLst>
              <a:ext uri="{96DAC541-7B7A-43D3-8B79-37D633B846F1}">
                <asvg:svgBlip xmlns:asvg="http://schemas.microsoft.com/office/drawing/2016/SVG/main" r:embed="rId41"/>
              </a:ext>
            </a:extLst>
          </a:blip>
          <a:srcRect l="8722" t="47771" r="6699" b="1837"/>
          <a:stretch>
            <a:fillRect/>
          </a:stretch>
        </p:blipFill>
        <p:spPr>
          <a:xfrm>
            <a:off x="10409555" y="4201160"/>
            <a:ext cx="1403350" cy="223774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9633"/>
                                        </p:tgtEl>
                                        <p:attrNameLst>
                                          <p:attrName>style.visibility</p:attrName>
                                        </p:attrNameLst>
                                      </p:cBhvr>
                                      <p:to>
                                        <p:strVal val="visible"/>
                                      </p:to>
                                    </p:set>
                                    <p:animEffect transition="in" filter="blinds(horizontal)">
                                      <p:cBhvr>
                                        <p:cTn id="7" dur="500"/>
                                        <p:tgtEl>
                                          <p:spTgt spid="6963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9636"/>
                                        </p:tgtEl>
                                        <p:attrNameLst>
                                          <p:attrName>style.visibility</p:attrName>
                                        </p:attrNameLst>
                                      </p:cBhvr>
                                      <p:to>
                                        <p:strVal val="visible"/>
                                      </p:to>
                                    </p:set>
                                    <p:animEffect transition="in" filter="blinds(horizontal)">
                                      <p:cBhvr>
                                        <p:cTn id="12" dur="500"/>
                                        <p:tgtEl>
                                          <p:spTgt spid="6963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9637"/>
                                        </p:tgtEl>
                                        <p:attrNameLst>
                                          <p:attrName>style.visibility</p:attrName>
                                        </p:attrNameLst>
                                      </p:cBhvr>
                                      <p:to>
                                        <p:strVal val="visible"/>
                                      </p:to>
                                    </p:set>
                                    <p:animEffect transition="in" filter="blinds(horizontal)">
                                      <p:cBhvr>
                                        <p:cTn id="17" dur="500"/>
                                        <p:tgtEl>
                                          <p:spTgt spid="69637"/>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69638"/>
                                        </p:tgtEl>
                                        <p:attrNameLst>
                                          <p:attrName>style.visibility</p:attrName>
                                        </p:attrNameLst>
                                      </p:cBhvr>
                                      <p:to>
                                        <p:strVal val="visible"/>
                                      </p:to>
                                    </p:set>
                                    <p:animEffect transition="in" filter="blinds(horizontal)">
                                      <p:cBhvr>
                                        <p:cTn id="22" dur="500"/>
                                        <p:tgtEl>
                                          <p:spTgt spid="69638"/>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69639"/>
                                        </p:tgtEl>
                                        <p:attrNameLst>
                                          <p:attrName>style.visibility</p:attrName>
                                        </p:attrNameLst>
                                      </p:cBhvr>
                                      <p:to>
                                        <p:strVal val="visible"/>
                                      </p:to>
                                    </p:set>
                                    <p:animEffect transition="in" filter="blinds(horizontal)">
                                      <p:cBhvr>
                                        <p:cTn id="27" dur="500"/>
                                        <p:tgtEl>
                                          <p:spTgt spid="696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6" grpId="0"/>
      <p:bldP spid="69637" grpId="0"/>
      <p:bldP spid="69638" grpId="0"/>
      <p:bldP spid="69639" grpId="0"/>
      <p:bldP spid="6963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custDataLst>
              <p:tags r:id="rId1"/>
            </p:custDataLst>
          </p:nvPr>
        </p:nvGraphicFramePr>
        <p:xfrm>
          <a:off x="432366" y="594284"/>
          <a:ext cx="11327268" cy="6193855"/>
        </p:xfrm>
        <a:graphic>
          <a:graphicData uri="http://schemas.openxmlformats.org/drawingml/2006/table">
            <a:tbl>
              <a:tblPr firstRow="1" bandRow="1">
                <a:tableStyleId>{5940675A-B579-460E-94D1-54222C63F5DA}</a:tableStyleId>
              </a:tblPr>
              <a:tblGrid>
                <a:gridCol w="656954"/>
                <a:gridCol w="3556122"/>
                <a:gridCol w="3558070"/>
                <a:gridCol w="3556122"/>
              </a:tblGrid>
              <a:tr h="507797">
                <a:tc>
                  <a:txBody>
                    <a:bodyPr wrap="square"/>
                    <a:lstStyle/>
                    <a:p>
                      <a:pPr algn="ctr"/>
                      <a:endParaRPr lang="zh-CN" altLang="en-US" sz="2800" b="1">
                        <a:latin typeface="+mn-ea"/>
                        <a:ea typeface="+mn-ea"/>
                      </a:endParaRPr>
                    </a:p>
                  </a:txBody>
                  <a:tcPr vert="horz" anchor="ctr"/>
                </a:tc>
                <a:tc>
                  <a:txBody>
                    <a:bodyPr wrap="square"/>
                    <a:lstStyle/>
                    <a:p>
                      <a:pPr algn="ctr"/>
                      <a:r>
                        <a:rPr lang="zh-CN" altLang="en-US" sz="2800" b="1">
                          <a:latin typeface="+mn-ea"/>
                          <a:ea typeface="+mn-ea"/>
                        </a:rPr>
                        <a:t>有丝分裂</a:t>
                      </a:r>
                      <a:endParaRPr lang="zh-CN" altLang="en-US" sz="2800" b="1">
                        <a:latin typeface="+mn-ea"/>
                        <a:ea typeface="+mn-ea"/>
                      </a:endParaRPr>
                    </a:p>
                  </a:txBody>
                  <a:tcPr vert="horz" anchor="ctr"/>
                </a:tc>
                <a:tc>
                  <a:txBody>
                    <a:bodyPr wrap="square"/>
                    <a:lstStyle/>
                    <a:p>
                      <a:pPr algn="ctr"/>
                      <a:r>
                        <a:rPr lang="zh-CN" altLang="en-US" sz="2800" b="1">
                          <a:latin typeface="+mn-ea"/>
                          <a:ea typeface="+mn-ea"/>
                        </a:rPr>
                        <a:t>减</a:t>
                      </a:r>
                      <a:r>
                        <a:rPr lang="en-US" altLang="zh-CN" sz="2800" b="1">
                          <a:latin typeface="+mn-ea"/>
                          <a:ea typeface="+mn-ea"/>
                        </a:rPr>
                        <a:t>Ⅰ</a:t>
                      </a:r>
                      <a:endParaRPr lang="zh-CN" altLang="en-US" sz="2800" b="1">
                        <a:latin typeface="+mn-ea"/>
                        <a:ea typeface="+mn-ea"/>
                      </a:endParaRPr>
                    </a:p>
                  </a:txBody>
                  <a:tcPr vert="horz" anchor="ctr"/>
                </a:tc>
                <a:tc>
                  <a:txBody>
                    <a:bodyPr wrap="square"/>
                    <a:lstStyle/>
                    <a:p>
                      <a:pPr algn="ctr"/>
                      <a:r>
                        <a:rPr lang="zh-CN" altLang="en-US" sz="2800" b="1">
                          <a:latin typeface="+mn-ea"/>
                          <a:ea typeface="+mn-ea"/>
                        </a:rPr>
                        <a:t>减</a:t>
                      </a:r>
                      <a:r>
                        <a:rPr lang="en-US" altLang="zh-CN" sz="2800" b="1">
                          <a:latin typeface="+mn-ea"/>
                          <a:ea typeface="+mn-ea"/>
                        </a:rPr>
                        <a:t>Ⅱ</a:t>
                      </a:r>
                      <a:endParaRPr lang="zh-CN" altLang="en-US" sz="2800" b="1">
                        <a:latin typeface="+mn-ea"/>
                        <a:ea typeface="+mn-ea"/>
                      </a:endParaRPr>
                    </a:p>
                  </a:txBody>
                  <a:tcPr vert="horz" anchor="ctr"/>
                </a:tc>
              </a:tr>
              <a:tr h="1688301">
                <a:tc>
                  <a:txBody>
                    <a:bodyPr wrap="square"/>
                    <a:lstStyle/>
                    <a:p>
                      <a:pPr algn="ctr"/>
                      <a:r>
                        <a:rPr lang="zh-CN" altLang="en-US" sz="2800" b="1">
                          <a:solidFill>
                            <a:schemeClr val="tx1"/>
                          </a:solidFill>
                          <a:latin typeface="+mn-ea"/>
                          <a:ea typeface="+mn-ea"/>
                        </a:rPr>
                        <a:t>前期</a:t>
                      </a:r>
                      <a:endParaRPr lang="zh-CN" altLang="en-US" sz="2800" b="1">
                        <a:solidFill>
                          <a:schemeClr val="tx1"/>
                        </a:solidFill>
                        <a:latin typeface="+mn-ea"/>
                        <a:ea typeface="+mn-ea"/>
                      </a:endParaRPr>
                    </a:p>
                  </a:txBody>
                  <a:tcPr vert="horz" anchor="ctr"/>
                </a:tc>
                <a:tc>
                  <a:txBody>
                    <a:bodyPr wrap="square"/>
                    <a:lstStyle/>
                    <a:p>
                      <a:pPr algn="just"/>
                      <a:r>
                        <a:rPr lang="zh-CN" altLang="en-US" sz="2800" b="1">
                          <a:solidFill>
                            <a:schemeClr val="tx1"/>
                          </a:solidFill>
                          <a:latin typeface="+mn-ea"/>
                          <a:ea typeface="+mn-ea"/>
                        </a:rPr>
                        <a:t>染色体散乱在中央，</a:t>
                      </a:r>
                      <a:endParaRPr lang="zh-CN" altLang="en-US" sz="2800" b="1">
                        <a:solidFill>
                          <a:schemeClr val="tx1"/>
                        </a:solidFill>
                        <a:latin typeface="+mn-ea"/>
                        <a:ea typeface="+mn-ea"/>
                      </a:endParaRPr>
                    </a:p>
                    <a:p>
                      <a:pPr algn="just"/>
                      <a:r>
                        <a:rPr lang="zh-CN" altLang="en-US" sz="2800" b="1">
                          <a:solidFill>
                            <a:srgbClr val="FF0000"/>
                          </a:solidFill>
                          <a:latin typeface="+mn-ea"/>
                          <a:ea typeface="+mn-ea"/>
                        </a:rPr>
                        <a:t>有同源染色体</a:t>
                      </a:r>
                      <a:endParaRPr lang="en-US" altLang="zh-CN" sz="2800" b="1">
                        <a:solidFill>
                          <a:srgbClr val="FF0000"/>
                        </a:solidFill>
                        <a:latin typeface="+mn-ea"/>
                        <a:ea typeface="+mn-ea"/>
                      </a:endParaRPr>
                    </a:p>
                    <a:p>
                      <a:pPr algn="just"/>
                      <a:endParaRPr lang="zh-CN" altLang="en-US" sz="2800" b="1">
                        <a:solidFill>
                          <a:schemeClr val="tx1"/>
                        </a:solidFill>
                        <a:latin typeface="+mn-ea"/>
                        <a:ea typeface="+mn-ea"/>
                      </a:endParaRPr>
                    </a:p>
                  </a:txBody>
                  <a:tcPr vert="horz"/>
                </a:tc>
                <a:tc>
                  <a:txBody>
                    <a:bodyPr wrap="square"/>
                    <a:lstStyle/>
                    <a:p>
                      <a:pPr algn="just"/>
                      <a:r>
                        <a:rPr lang="zh-CN" altLang="en-US" sz="2800" b="1">
                          <a:solidFill>
                            <a:schemeClr val="tx1"/>
                          </a:solidFill>
                          <a:latin typeface="+mn-ea"/>
                          <a:ea typeface="+mn-ea"/>
                        </a:rPr>
                        <a:t>同源染色体联会，</a:t>
                      </a:r>
                      <a:endParaRPr lang="zh-CN" altLang="en-US" sz="2800" b="1">
                        <a:solidFill>
                          <a:schemeClr val="tx1"/>
                        </a:solidFill>
                        <a:latin typeface="+mn-ea"/>
                        <a:ea typeface="+mn-ea"/>
                      </a:endParaRPr>
                    </a:p>
                    <a:p>
                      <a:pPr algn="just"/>
                      <a:r>
                        <a:rPr lang="zh-CN" altLang="en-US" sz="2800" b="1">
                          <a:solidFill>
                            <a:schemeClr val="tx1"/>
                          </a:solidFill>
                          <a:latin typeface="+mn-ea"/>
                          <a:ea typeface="+mn-ea"/>
                        </a:rPr>
                        <a:t>四分体形成</a:t>
                      </a:r>
                      <a:endParaRPr lang="zh-CN" altLang="en-US" sz="2800" b="1">
                        <a:solidFill>
                          <a:schemeClr val="tx1"/>
                        </a:solidFill>
                        <a:latin typeface="+mn-ea"/>
                        <a:ea typeface="+mn-ea"/>
                      </a:endParaRPr>
                    </a:p>
                  </a:txBody>
                  <a:tcPr vert="horz"/>
                </a:tc>
                <a:tc>
                  <a:txBody>
                    <a:bodyPr wrap="square"/>
                    <a:lstStyle/>
                    <a:p>
                      <a:pPr algn="just"/>
                      <a:r>
                        <a:rPr lang="zh-CN" altLang="en-US" sz="2800" b="1">
                          <a:solidFill>
                            <a:schemeClr val="tx1"/>
                          </a:solidFill>
                          <a:latin typeface="+mn-ea"/>
                          <a:ea typeface="+mn-ea"/>
                        </a:rPr>
                        <a:t>染色体散乱分布，</a:t>
                      </a:r>
                      <a:endParaRPr lang="zh-CN" altLang="en-US" sz="2800" b="1">
                        <a:solidFill>
                          <a:schemeClr val="tx1"/>
                        </a:solidFill>
                        <a:latin typeface="+mn-ea"/>
                        <a:ea typeface="+mn-ea"/>
                      </a:endParaRPr>
                    </a:p>
                    <a:p>
                      <a:pPr algn="just"/>
                      <a:r>
                        <a:rPr lang="zh-CN" altLang="en-US" sz="2800" b="1">
                          <a:solidFill>
                            <a:srgbClr val="FF0000"/>
                          </a:solidFill>
                          <a:latin typeface="+mn-ea"/>
                          <a:ea typeface="+mn-ea"/>
                        </a:rPr>
                        <a:t>无同源染色体</a:t>
                      </a:r>
                      <a:endParaRPr lang="zh-CN" altLang="en-US" sz="2800" b="1">
                        <a:solidFill>
                          <a:srgbClr val="FF0000"/>
                        </a:solidFill>
                        <a:latin typeface="+mn-ea"/>
                        <a:ea typeface="+mn-ea"/>
                      </a:endParaRPr>
                    </a:p>
                  </a:txBody>
                  <a:tcPr vert="horz"/>
                </a:tc>
              </a:tr>
              <a:tr h="2180540">
                <a:tc>
                  <a:txBody>
                    <a:bodyPr wrap="square"/>
                    <a:lstStyle/>
                    <a:p>
                      <a:pPr algn="ctr"/>
                      <a:r>
                        <a:rPr lang="zh-CN" altLang="en-US" sz="2800" b="1">
                          <a:latin typeface="+mn-ea"/>
                          <a:ea typeface="+mn-ea"/>
                        </a:rPr>
                        <a:t>中期</a:t>
                      </a:r>
                      <a:endParaRPr lang="zh-CN" altLang="en-US" sz="2800" b="1">
                        <a:latin typeface="+mn-ea"/>
                        <a:ea typeface="+mn-ea"/>
                      </a:endParaRPr>
                    </a:p>
                  </a:txBody>
                  <a:tcPr vert="horz" anchor="ctr"/>
                </a:tc>
                <a:tc>
                  <a:txBody>
                    <a:bodyPr wrap="square"/>
                    <a:lstStyle/>
                    <a:p>
                      <a:pPr algn="just"/>
                      <a:r>
                        <a:rPr lang="zh-CN" altLang="en-US" sz="2800" b="1">
                          <a:latin typeface="+mn-ea"/>
                          <a:ea typeface="+mn-ea"/>
                        </a:rPr>
                        <a:t>着丝粒排在赤道板</a:t>
                      </a:r>
                      <a:endParaRPr lang="zh-CN" altLang="en-US" sz="2800" b="1">
                        <a:latin typeface="+mn-ea"/>
                        <a:ea typeface="+mn-ea"/>
                      </a:endParaRPr>
                    </a:p>
                    <a:p>
                      <a:pPr algn="just"/>
                      <a:r>
                        <a:rPr lang="zh-CN" altLang="en-US" sz="2800" b="1">
                          <a:latin typeface="+mn-ea"/>
                          <a:ea typeface="+mn-ea"/>
                        </a:rPr>
                        <a:t>上，</a:t>
                      </a:r>
                      <a:endParaRPr lang="en-US" altLang="zh-CN" sz="2800" b="1">
                        <a:latin typeface="+mn-ea"/>
                        <a:ea typeface="+mn-ea"/>
                      </a:endParaRPr>
                    </a:p>
                    <a:p>
                      <a:pPr algn="just"/>
                      <a:r>
                        <a:rPr lang="zh-CN" altLang="en-US" sz="2800" b="1">
                          <a:solidFill>
                            <a:srgbClr val="FF0000"/>
                          </a:solidFill>
                          <a:latin typeface="+mn-ea"/>
                          <a:ea typeface="+mn-ea"/>
                        </a:rPr>
                        <a:t>有同源染色体</a:t>
                      </a:r>
                      <a:endParaRPr lang="en-US" altLang="zh-CN" sz="2800" b="1">
                        <a:solidFill>
                          <a:srgbClr val="FF0000"/>
                        </a:solidFill>
                        <a:latin typeface="+mn-ea"/>
                        <a:ea typeface="+mn-ea"/>
                      </a:endParaRPr>
                    </a:p>
                  </a:txBody>
                  <a:tcPr vert="horz"/>
                </a:tc>
                <a:tc>
                  <a:txBody>
                    <a:bodyPr wrap="square"/>
                    <a:lstStyle/>
                    <a:p>
                      <a:pPr algn="just"/>
                      <a:r>
                        <a:rPr lang="zh-CN" altLang="en-US" sz="2800" b="1">
                          <a:latin typeface="+mn-ea"/>
                          <a:ea typeface="+mn-ea"/>
                        </a:rPr>
                        <a:t>同源染色体排列</a:t>
                      </a:r>
                      <a:endParaRPr lang="zh-CN" altLang="en-US" sz="2800" b="1">
                        <a:latin typeface="+mn-ea"/>
                        <a:ea typeface="+mn-ea"/>
                      </a:endParaRPr>
                    </a:p>
                    <a:p>
                      <a:pPr algn="just"/>
                      <a:r>
                        <a:rPr lang="zh-CN" altLang="en-US" sz="2800" b="1">
                          <a:latin typeface="+mn-ea"/>
                          <a:ea typeface="+mn-ea"/>
                        </a:rPr>
                        <a:t>在赤道板两侧</a:t>
                      </a:r>
                      <a:endParaRPr lang="en-US" altLang="zh-CN" sz="2800" b="1">
                        <a:latin typeface="+mn-ea"/>
                        <a:ea typeface="+mn-ea"/>
                      </a:endParaRPr>
                    </a:p>
                    <a:p>
                      <a:pPr algn="just"/>
                      <a:endParaRPr lang="en-US" altLang="zh-CN" sz="2800" b="1">
                        <a:latin typeface="+mn-ea"/>
                        <a:ea typeface="+mn-ea"/>
                      </a:endParaRPr>
                    </a:p>
                    <a:p>
                      <a:pPr algn="just"/>
                      <a:endParaRPr lang="en-US" altLang="zh-CN" sz="2800" b="1">
                        <a:latin typeface="+mn-ea"/>
                        <a:ea typeface="+mn-ea"/>
                      </a:endParaRPr>
                    </a:p>
                    <a:p>
                      <a:pPr algn="just"/>
                      <a:endParaRPr lang="zh-CN" altLang="en-US" sz="2800" b="1">
                        <a:latin typeface="+mn-ea"/>
                        <a:ea typeface="+mn-ea"/>
                      </a:endParaRPr>
                    </a:p>
                  </a:txBody>
                  <a:tcPr vert="horz"/>
                </a:tc>
                <a:tc>
                  <a:txBody>
                    <a:bodyPr wrap="square"/>
                    <a:lstStyle/>
                    <a:p>
                      <a:pPr algn="just"/>
                      <a:r>
                        <a:rPr lang="zh-CN" altLang="en-US" sz="2800" b="1">
                          <a:latin typeface="+mn-ea"/>
                          <a:ea typeface="+mn-ea"/>
                        </a:rPr>
                        <a:t>与有丝分裂相同，</a:t>
                      </a:r>
                      <a:endParaRPr lang="zh-CN" altLang="en-US" sz="2800" b="1">
                        <a:latin typeface="+mn-ea"/>
                        <a:ea typeface="+mn-ea"/>
                      </a:endParaRPr>
                    </a:p>
                    <a:p>
                      <a:pPr algn="just"/>
                      <a:r>
                        <a:rPr lang="zh-CN" altLang="en-US" sz="2800" b="1">
                          <a:latin typeface="+mn-ea"/>
                          <a:ea typeface="+mn-ea"/>
                        </a:rPr>
                        <a:t>但</a:t>
                      </a:r>
                      <a:r>
                        <a:rPr lang="zh-CN" altLang="en-US" sz="2800" b="1">
                          <a:solidFill>
                            <a:srgbClr val="FF0000"/>
                          </a:solidFill>
                          <a:latin typeface="+mn-ea"/>
                          <a:ea typeface="+mn-ea"/>
                        </a:rPr>
                        <a:t>无同源染色体</a:t>
                      </a:r>
                      <a:endParaRPr lang="zh-CN" altLang="en-US" sz="2800" b="1">
                        <a:solidFill>
                          <a:srgbClr val="FF0000"/>
                        </a:solidFill>
                        <a:latin typeface="+mn-ea"/>
                        <a:ea typeface="+mn-ea"/>
                      </a:endParaRPr>
                    </a:p>
                  </a:txBody>
                  <a:tcPr vert="horz"/>
                </a:tc>
              </a:tr>
              <a:tr h="1762354">
                <a:tc>
                  <a:txBody>
                    <a:bodyPr wrap="square"/>
                    <a:lstStyle/>
                    <a:p>
                      <a:pPr algn="ctr"/>
                      <a:r>
                        <a:rPr lang="zh-CN" altLang="en-US" sz="2800" b="1">
                          <a:latin typeface="+mn-ea"/>
                          <a:ea typeface="+mn-ea"/>
                        </a:rPr>
                        <a:t>后期</a:t>
                      </a:r>
                      <a:endParaRPr lang="zh-CN" altLang="en-US" sz="2800" b="1">
                        <a:latin typeface="+mn-ea"/>
                        <a:ea typeface="+mn-ea"/>
                      </a:endParaRPr>
                    </a:p>
                  </a:txBody>
                  <a:tcPr vert="horz" anchor="ctr"/>
                </a:tc>
                <a:tc>
                  <a:txBody>
                    <a:bodyPr wrap="square"/>
                    <a:lstStyle/>
                    <a:p>
                      <a:pPr algn="just"/>
                      <a:r>
                        <a:rPr lang="zh-CN" altLang="en-US" sz="2800" b="1">
                          <a:latin typeface="+mn-ea"/>
                          <a:ea typeface="+mn-ea"/>
                        </a:rPr>
                        <a:t>着丝点分裂，</a:t>
                      </a:r>
                      <a:endParaRPr lang="zh-CN" altLang="en-US" sz="2800" b="1">
                        <a:latin typeface="+mn-ea"/>
                        <a:ea typeface="+mn-ea"/>
                      </a:endParaRPr>
                    </a:p>
                    <a:p>
                      <a:pPr algn="just"/>
                      <a:r>
                        <a:rPr lang="zh-CN" altLang="en-US" sz="2800" b="1">
                          <a:latin typeface="+mn-ea"/>
                          <a:ea typeface="+mn-ea"/>
                        </a:rPr>
                        <a:t>染色单体分开，</a:t>
                      </a:r>
                      <a:endParaRPr lang="zh-CN" altLang="en-US" sz="2800" b="1">
                        <a:latin typeface="+mn-ea"/>
                        <a:ea typeface="+mn-ea"/>
                      </a:endParaRPr>
                    </a:p>
                    <a:p>
                      <a:pPr algn="just"/>
                      <a:r>
                        <a:rPr lang="zh-CN" altLang="en-US" sz="2800" b="1">
                          <a:solidFill>
                            <a:srgbClr val="FF0000"/>
                          </a:solidFill>
                          <a:latin typeface="+mn-ea"/>
                          <a:ea typeface="+mn-ea"/>
                        </a:rPr>
                        <a:t>有同源染色体</a:t>
                      </a:r>
                      <a:endParaRPr lang="en-US" altLang="zh-CN" sz="2800" b="1">
                        <a:solidFill>
                          <a:srgbClr val="FF0000"/>
                        </a:solidFill>
                        <a:latin typeface="+mn-ea"/>
                        <a:ea typeface="+mn-ea"/>
                      </a:endParaRPr>
                    </a:p>
                  </a:txBody>
                  <a:tcPr vert="horz"/>
                </a:tc>
                <a:tc>
                  <a:txBody>
                    <a:bodyPr wrap="square"/>
                    <a:lstStyle/>
                    <a:p>
                      <a:pPr algn="just"/>
                      <a:r>
                        <a:rPr lang="zh-CN" altLang="en-US" sz="2800" b="1">
                          <a:latin typeface="+mn-ea"/>
                          <a:ea typeface="+mn-ea"/>
                        </a:rPr>
                        <a:t>同源染色体分开，</a:t>
                      </a:r>
                      <a:endParaRPr lang="zh-CN" altLang="en-US" sz="2800" b="1">
                        <a:latin typeface="+mn-ea"/>
                        <a:ea typeface="+mn-ea"/>
                      </a:endParaRPr>
                    </a:p>
                    <a:p>
                      <a:pPr algn="just"/>
                      <a:r>
                        <a:rPr lang="zh-CN" altLang="en-US" sz="2800" b="1">
                          <a:latin typeface="+mn-ea"/>
                          <a:ea typeface="+mn-ea"/>
                        </a:rPr>
                        <a:t>移向细胞两极</a:t>
                      </a:r>
                      <a:endParaRPr lang="zh-CN" altLang="en-US" sz="2800" b="1">
                        <a:latin typeface="+mn-ea"/>
                        <a:ea typeface="+mn-ea"/>
                      </a:endParaRPr>
                    </a:p>
                  </a:txBody>
                  <a:tcPr vert="horz"/>
                </a:tc>
                <a:tc>
                  <a:txBody>
                    <a:bodyPr wrap="square"/>
                    <a:lstStyle/>
                    <a:p>
                      <a:pPr marL="0" marR="0" lvl="0" indent="0" algn="just" defTabSz="914400" rtl="0" eaLnBrk="1" fontAlgn="auto" latinLnBrk="0" hangingPunct="1">
                        <a:lnSpc>
                          <a:spcPct val="100000"/>
                        </a:lnSpc>
                        <a:spcBef>
                          <a:spcPct val="0"/>
                        </a:spcBef>
                        <a:spcAft>
                          <a:spcPct val="0"/>
                        </a:spcAft>
                        <a:buClrTx/>
                        <a:buSzTx/>
                        <a:buFontTx/>
                        <a:buNone/>
                        <a:defRPr/>
                      </a:pPr>
                      <a:r>
                        <a:rPr lang="zh-CN" altLang="en-US" sz="2800" b="1">
                          <a:latin typeface="+mn-ea"/>
                          <a:ea typeface="+mn-ea"/>
                        </a:rPr>
                        <a:t>与有丝分裂相同，</a:t>
                      </a:r>
                      <a:endParaRPr lang="zh-CN" altLang="en-US" sz="2800" b="1">
                        <a:latin typeface="+mn-ea"/>
                        <a:ea typeface="+mn-ea"/>
                      </a:endParaRPr>
                    </a:p>
                    <a:p>
                      <a:pPr marL="0" marR="0" lvl="0" indent="0" algn="just" defTabSz="914400" rtl="0" eaLnBrk="1" fontAlgn="auto" latinLnBrk="0" hangingPunct="1">
                        <a:lnSpc>
                          <a:spcPct val="100000"/>
                        </a:lnSpc>
                        <a:spcBef>
                          <a:spcPct val="0"/>
                        </a:spcBef>
                        <a:spcAft>
                          <a:spcPct val="0"/>
                        </a:spcAft>
                        <a:buClrTx/>
                        <a:buSzTx/>
                        <a:buFontTx/>
                        <a:buNone/>
                        <a:defRPr/>
                      </a:pPr>
                      <a:r>
                        <a:rPr lang="zh-CN" altLang="en-US" sz="2800" b="1">
                          <a:latin typeface="+mn-ea"/>
                          <a:ea typeface="+mn-ea"/>
                        </a:rPr>
                        <a:t>但</a:t>
                      </a:r>
                      <a:r>
                        <a:rPr lang="zh-CN" altLang="en-US" sz="2800" b="1">
                          <a:solidFill>
                            <a:srgbClr val="FF0000"/>
                          </a:solidFill>
                          <a:latin typeface="+mn-ea"/>
                          <a:ea typeface="+mn-ea"/>
                        </a:rPr>
                        <a:t>无同源染色体</a:t>
                      </a:r>
                      <a:endParaRPr lang="zh-CN" altLang="en-US" sz="2800" b="1">
                        <a:latin typeface="+mn-ea"/>
                        <a:ea typeface="+mn-ea"/>
                      </a:endParaRPr>
                    </a:p>
                  </a:txBody>
                  <a:tcPr vert="horz"/>
                </a:tc>
              </a:tr>
            </a:tbl>
          </a:graphicData>
        </a:graphic>
      </p:graphicFrame>
      <p:graphicFrame>
        <p:nvGraphicFramePr>
          <p:cNvPr id="421" name="表格 18435"/>
          <p:cNvGraphicFramePr>
            <a:graphicFrameLocks noGrp="1"/>
          </p:cNvGraphicFramePr>
          <p:nvPr>
            <p:custDataLst>
              <p:tags r:id="rId2"/>
            </p:custDataLst>
          </p:nvPr>
        </p:nvGraphicFramePr>
        <p:xfrm>
          <a:off x="12223299" y="817275"/>
          <a:ext cx="9846187" cy="5577840"/>
        </p:xfrm>
        <a:graphic>
          <a:graphicData uri="http://schemas.openxmlformats.org/drawingml/2006/table">
            <a:tbl>
              <a:tblPr firstRow="1" bandRow="1">
                <a:tableStyleId>{5C22544A-7EE6-4342-B048-85BDC9FD1C3A}</a:tableStyleId>
              </a:tblPr>
              <a:tblGrid>
                <a:gridCol w="528756"/>
                <a:gridCol w="2877712"/>
                <a:gridCol w="3125286"/>
                <a:gridCol w="3314433"/>
              </a:tblGrid>
              <a:tr h="443464">
                <a:tc>
                  <a:txBody>
                    <a:bodyPr wrap="square"/>
                    <a:lstStyle/>
                    <a:p>
                      <a:pPr algn="ctr"/>
                      <a:endParaRPr lang="zh-CN" altLang="en-US" sz="2400"/>
                    </a:p>
                  </a:txBody>
                  <a:tcPr vert="horz" anchor="ctr"/>
                </a:tc>
                <a:tc>
                  <a:txBody>
                    <a:bodyPr wrap="square"/>
                    <a:lstStyle/>
                    <a:p>
                      <a:pPr algn="ctr"/>
                      <a:r>
                        <a:rPr lang="zh-CN" altLang="en-US" sz="2400"/>
                        <a:t>比较项目</a:t>
                      </a:r>
                      <a:endParaRPr lang="zh-CN" altLang="en-US" sz="2400"/>
                    </a:p>
                  </a:txBody>
                  <a:tcPr vert="horz" anchor="ctr"/>
                </a:tc>
                <a:tc>
                  <a:txBody>
                    <a:bodyPr wrap="square"/>
                    <a:lstStyle/>
                    <a:p>
                      <a:pPr algn="ctr"/>
                      <a:r>
                        <a:rPr lang="zh-CN" altLang="en-US" sz="2400"/>
                        <a:t>减数分裂</a:t>
                      </a:r>
                      <a:endParaRPr lang="zh-CN" altLang="en-US" sz="2400"/>
                    </a:p>
                  </a:txBody>
                  <a:tcPr vert="horz" anchor="ctr"/>
                </a:tc>
                <a:tc>
                  <a:txBody>
                    <a:bodyPr wrap="square"/>
                    <a:lstStyle/>
                    <a:p>
                      <a:pPr marL="0" marR="0" lvl="0" indent="0" algn="ctr" defTabSz="914400" rtl="0" eaLnBrk="1" fontAlgn="auto" latinLnBrk="0" hangingPunct="1">
                        <a:lnSpc>
                          <a:spcPct val="100000"/>
                        </a:lnSpc>
                        <a:spcBef>
                          <a:spcPct val="0"/>
                        </a:spcBef>
                        <a:spcAft>
                          <a:spcPct val="0"/>
                        </a:spcAft>
                        <a:buClrTx/>
                        <a:buSzTx/>
                        <a:buFontTx/>
                        <a:buNone/>
                        <a:defRPr/>
                      </a:pPr>
                      <a:r>
                        <a:rPr lang="zh-CN" altLang="en-US" sz="2400"/>
                        <a:t>有丝分裂</a:t>
                      </a:r>
                      <a:endParaRPr lang="zh-CN" altLang="en-US" sz="2400"/>
                    </a:p>
                  </a:txBody>
                  <a:tcPr vert="horz" anchor="ctr"/>
                </a:tc>
              </a:tr>
              <a:tr h="443464">
                <a:tc rowSpan="7">
                  <a:txBody>
                    <a:bodyPr wrap="square"/>
                    <a:lstStyle/>
                    <a:p>
                      <a:pPr algn="ctr"/>
                      <a:r>
                        <a:rPr lang="zh-CN" altLang="en-US" sz="2400"/>
                        <a:t>不同点</a:t>
                      </a:r>
                      <a:endParaRPr lang="zh-CN" altLang="en-US" sz="2400"/>
                    </a:p>
                  </a:txBody>
                  <a:tcPr vert="horz" anchor="ctr"/>
                </a:tc>
                <a:tc>
                  <a:txBody>
                    <a:bodyPr wrap="square"/>
                    <a:lstStyle/>
                    <a:p>
                      <a:pPr algn="ctr"/>
                      <a:r>
                        <a:rPr lang="zh-CN" altLang="en-US" sz="2400"/>
                        <a:t>细胞类型</a:t>
                      </a:r>
                      <a:endParaRPr lang="zh-CN" altLang="en-US" sz="2400"/>
                    </a:p>
                  </a:txBody>
                  <a:tcPr vert="horz" anchor="ctr"/>
                </a:tc>
                <a:tc>
                  <a:txBody>
                    <a:bodyPr wrap="square"/>
                    <a:lstStyle/>
                    <a:p>
                      <a:pPr algn="ctr"/>
                      <a:r>
                        <a:rPr lang="zh-CN" altLang="en-US" sz="2400"/>
                        <a:t>原始生殖细胞</a:t>
                      </a:r>
                      <a:endParaRPr lang="zh-CN" altLang="en-US" sz="2400"/>
                    </a:p>
                  </a:txBody>
                  <a:tcPr vert="horz" anchor="ctr"/>
                </a:tc>
                <a:tc>
                  <a:txBody>
                    <a:bodyPr wrap="square"/>
                    <a:lstStyle/>
                    <a:p>
                      <a:pPr algn="ctr"/>
                      <a:r>
                        <a:rPr lang="zh-CN" altLang="en-US" sz="2400"/>
                        <a:t>体细胞或原始生殖细胞</a:t>
                      </a:r>
                      <a:endParaRPr lang="zh-CN" altLang="en-US" sz="2400"/>
                    </a:p>
                  </a:txBody>
                  <a:tcPr vert="horz" anchor="ctr"/>
                </a:tc>
              </a:tr>
              <a:tr h="443464">
                <a:tc vMerge="1">
                  <a:tcPr/>
                </a:tc>
                <a:tc>
                  <a:txBody>
                    <a:bodyPr wrap="square"/>
                    <a:lstStyle/>
                    <a:p>
                      <a:pPr algn="ctr"/>
                      <a:r>
                        <a:rPr lang="zh-CN" altLang="en-US" sz="2400"/>
                        <a:t>发生场所</a:t>
                      </a:r>
                      <a:endParaRPr lang="zh-CN" altLang="en-US" sz="2400"/>
                    </a:p>
                  </a:txBody>
                  <a:tcPr vert="horz" anchor="ctr"/>
                </a:tc>
                <a:tc>
                  <a:txBody>
                    <a:bodyPr wrap="square"/>
                    <a:lstStyle/>
                    <a:p>
                      <a:pPr algn="ctr"/>
                      <a:r>
                        <a:rPr lang="zh-CN" altLang="en-US" sz="2400"/>
                        <a:t>有性生殖器官内</a:t>
                      </a:r>
                      <a:endParaRPr lang="zh-CN" altLang="en-US" sz="2400"/>
                    </a:p>
                  </a:txBody>
                  <a:tcPr vert="horz" anchor="ctr"/>
                </a:tc>
                <a:tc>
                  <a:txBody>
                    <a:bodyPr wrap="square"/>
                    <a:lstStyle/>
                    <a:p>
                      <a:pPr algn="ctr"/>
                      <a:r>
                        <a:rPr lang="zh-CN" altLang="en-US" sz="2400"/>
                        <a:t>全身各处</a:t>
                      </a:r>
                      <a:endParaRPr lang="zh-CN" altLang="en-US" sz="2400"/>
                    </a:p>
                  </a:txBody>
                  <a:tcPr vert="horz" anchor="ctr"/>
                </a:tc>
              </a:tr>
              <a:tr h="443464">
                <a:tc vMerge="1">
                  <a:tcPr/>
                </a:tc>
                <a:tc>
                  <a:txBody>
                    <a:bodyPr wrap="square"/>
                    <a:lstStyle/>
                    <a:p>
                      <a:pPr algn="ctr"/>
                      <a:r>
                        <a:rPr lang="zh-CN" altLang="en-US" sz="2400"/>
                        <a:t>细胞分裂次数</a:t>
                      </a:r>
                      <a:endParaRPr lang="zh-CN" altLang="en-US" sz="2400"/>
                    </a:p>
                  </a:txBody>
                  <a:tcPr vert="horz" anchor="ctr"/>
                </a:tc>
                <a:tc>
                  <a:txBody>
                    <a:bodyPr wrap="square"/>
                    <a:lstStyle/>
                    <a:p>
                      <a:pPr algn="ctr"/>
                      <a:r>
                        <a:rPr lang="zh-CN" altLang="en-US" sz="2400"/>
                        <a:t>两次</a:t>
                      </a:r>
                      <a:endParaRPr lang="zh-CN" altLang="en-US" sz="2400"/>
                    </a:p>
                  </a:txBody>
                  <a:tcPr vert="horz" anchor="ctr"/>
                </a:tc>
                <a:tc>
                  <a:txBody>
                    <a:bodyPr wrap="square"/>
                    <a:lstStyle/>
                    <a:p>
                      <a:pPr algn="ctr"/>
                      <a:r>
                        <a:rPr lang="zh-CN" altLang="en-US" sz="2400"/>
                        <a:t>一次</a:t>
                      </a:r>
                      <a:endParaRPr lang="zh-CN" altLang="en-US" sz="2400"/>
                    </a:p>
                  </a:txBody>
                  <a:tcPr vert="horz" anchor="ctr"/>
                </a:tc>
              </a:tr>
              <a:tr h="443464">
                <a:tc vMerge="1">
                  <a:tcPr/>
                </a:tc>
                <a:tc>
                  <a:txBody>
                    <a:bodyPr wrap="square"/>
                    <a:lstStyle/>
                    <a:p>
                      <a:pPr algn="ctr"/>
                      <a:r>
                        <a:rPr lang="zh-CN" altLang="en-US" sz="2400"/>
                        <a:t>同源染色体行为</a:t>
                      </a:r>
                      <a:endParaRPr lang="zh-CN" altLang="en-US" sz="2400"/>
                    </a:p>
                  </a:txBody>
                  <a:tcPr vert="horz" anchor="ctr"/>
                </a:tc>
                <a:tc>
                  <a:txBody>
                    <a:bodyPr wrap="square"/>
                    <a:lstStyle/>
                    <a:p>
                      <a:pPr algn="ctr"/>
                      <a:r>
                        <a:rPr lang="zh-CN" altLang="en-US" sz="2400"/>
                        <a:t>有联会、互换行为</a:t>
                      </a:r>
                      <a:endParaRPr lang="zh-CN" altLang="en-US" sz="2400"/>
                    </a:p>
                  </a:txBody>
                  <a:tcPr vert="horz" anchor="ctr"/>
                </a:tc>
                <a:tc>
                  <a:txBody>
                    <a:bodyPr wrap="square"/>
                    <a:lstStyle/>
                    <a:p>
                      <a:pPr marL="0" marR="0" lvl="0" indent="0" algn="ctr" defTabSz="914400" rtl="0" eaLnBrk="1" fontAlgn="auto" latinLnBrk="0" hangingPunct="1">
                        <a:lnSpc>
                          <a:spcPct val="100000"/>
                        </a:lnSpc>
                        <a:spcBef>
                          <a:spcPct val="0"/>
                        </a:spcBef>
                        <a:spcAft>
                          <a:spcPct val="0"/>
                        </a:spcAft>
                        <a:buClrTx/>
                        <a:buSzTx/>
                        <a:buFontTx/>
                        <a:buNone/>
                        <a:defRPr/>
                      </a:pPr>
                      <a:r>
                        <a:rPr lang="zh-CN" altLang="en-US" sz="2400"/>
                        <a:t>无联会、互换行为</a:t>
                      </a:r>
                      <a:endParaRPr lang="zh-CN" altLang="en-US" sz="2400"/>
                    </a:p>
                  </a:txBody>
                  <a:tcPr vert="horz" anchor="ctr"/>
                </a:tc>
              </a:tr>
              <a:tr h="443464">
                <a:tc vMerge="1">
                  <a:tcPr/>
                </a:tc>
                <a:tc>
                  <a:txBody>
                    <a:bodyPr wrap="square"/>
                    <a:lstStyle/>
                    <a:p>
                      <a:pPr algn="ctr"/>
                      <a:r>
                        <a:rPr lang="zh-CN" altLang="en-US" sz="2400"/>
                        <a:t>非同源染色体行为</a:t>
                      </a:r>
                      <a:endParaRPr lang="zh-CN" altLang="en-US" sz="2400"/>
                    </a:p>
                  </a:txBody>
                  <a:tcPr vert="horz" anchor="ctr"/>
                </a:tc>
                <a:tc>
                  <a:txBody>
                    <a:bodyPr wrap="square"/>
                    <a:lstStyle/>
                    <a:p>
                      <a:pPr algn="ctr"/>
                      <a:r>
                        <a:rPr lang="zh-CN" altLang="en-US" sz="2400"/>
                        <a:t>自由组合</a:t>
                      </a:r>
                      <a:endParaRPr lang="zh-CN" altLang="en-US" sz="2400"/>
                    </a:p>
                  </a:txBody>
                  <a:tcPr vert="horz" anchor="ctr"/>
                </a:tc>
                <a:tc>
                  <a:txBody>
                    <a:bodyPr wrap="square"/>
                    <a:lstStyle/>
                    <a:p>
                      <a:pPr algn="ctr"/>
                      <a:r>
                        <a:rPr lang="zh-CN" altLang="en-US" sz="2400"/>
                        <a:t>无自由组合行为</a:t>
                      </a:r>
                      <a:endParaRPr lang="zh-CN" altLang="en-US" sz="2400"/>
                    </a:p>
                  </a:txBody>
                  <a:tcPr vert="horz" anchor="ctr"/>
                </a:tc>
              </a:tr>
              <a:tr h="765430">
                <a:tc vMerge="1">
                  <a:tcPr/>
                </a:tc>
                <a:tc>
                  <a:txBody>
                    <a:bodyPr wrap="square"/>
                    <a:lstStyle/>
                    <a:p>
                      <a:pPr algn="ctr"/>
                      <a:r>
                        <a:rPr lang="zh-CN" altLang="en-US" sz="2400"/>
                        <a:t>亲子代细胞染色体数目关系</a:t>
                      </a:r>
                      <a:endParaRPr lang="zh-CN" altLang="en-US" sz="2400"/>
                    </a:p>
                  </a:txBody>
                  <a:tcPr vert="horz" anchor="ctr"/>
                </a:tc>
                <a:tc>
                  <a:txBody>
                    <a:bodyPr wrap="square"/>
                    <a:lstStyle/>
                    <a:p>
                      <a:pPr algn="ctr"/>
                      <a:r>
                        <a:rPr lang="zh-CN" altLang="en-US" sz="2400"/>
                        <a:t>子细胞染色体数目减半</a:t>
                      </a:r>
                      <a:endParaRPr lang="zh-CN" altLang="en-US" sz="2400"/>
                    </a:p>
                  </a:txBody>
                  <a:tcPr vert="horz" anchor="ctr"/>
                </a:tc>
                <a:tc>
                  <a:txBody>
                    <a:bodyPr wrap="square"/>
                    <a:lstStyle/>
                    <a:p>
                      <a:pPr algn="ctr"/>
                      <a:r>
                        <a:rPr lang="zh-CN" altLang="en-US" sz="2400"/>
                        <a:t>染色体数目不变</a:t>
                      </a:r>
                      <a:endParaRPr lang="zh-CN" altLang="en-US" sz="2400"/>
                    </a:p>
                  </a:txBody>
                  <a:tcPr vert="horz" anchor="ctr"/>
                </a:tc>
              </a:tr>
              <a:tr h="765430">
                <a:tc vMerge="1">
                  <a:tcPr/>
                </a:tc>
                <a:tc>
                  <a:txBody>
                    <a:bodyPr wrap="square"/>
                    <a:lstStyle/>
                    <a:p>
                      <a:pPr algn="ctr"/>
                      <a:r>
                        <a:rPr lang="zh-CN" altLang="en-US" sz="2400"/>
                        <a:t>子细胞数目及类型</a:t>
                      </a:r>
                      <a:endParaRPr lang="zh-CN" altLang="en-US" sz="2400"/>
                    </a:p>
                  </a:txBody>
                  <a:tcPr vert="horz" anchor="ctr"/>
                </a:tc>
                <a:tc>
                  <a:txBody>
                    <a:bodyPr wrap="square"/>
                    <a:lstStyle/>
                    <a:p>
                      <a:pPr algn="ctr"/>
                      <a:r>
                        <a:rPr lang="en-US" altLang="zh-CN" sz="2400"/>
                        <a:t>4</a:t>
                      </a:r>
                      <a:r>
                        <a:rPr lang="zh-CN" altLang="en-US" sz="2400"/>
                        <a:t>个精子或</a:t>
                      </a:r>
                      <a:endParaRPr lang="en-US" altLang="zh-CN" sz="2400"/>
                    </a:p>
                    <a:p>
                      <a:pPr algn="ctr"/>
                      <a:r>
                        <a:rPr lang="en-US" altLang="zh-CN" sz="2400"/>
                        <a:t>1</a:t>
                      </a:r>
                      <a:r>
                        <a:rPr lang="zh-CN" altLang="en-US" sz="2400"/>
                        <a:t>个卵细胞、</a:t>
                      </a:r>
                      <a:r>
                        <a:rPr lang="en-US" altLang="zh-CN" sz="2400"/>
                        <a:t>3</a:t>
                      </a:r>
                      <a:r>
                        <a:rPr lang="zh-CN" altLang="en-US" sz="2400"/>
                        <a:t>个极体</a:t>
                      </a:r>
                      <a:endParaRPr lang="zh-CN" altLang="en-US" sz="2400"/>
                    </a:p>
                  </a:txBody>
                  <a:tcPr vert="horz" anchor="ctr"/>
                </a:tc>
                <a:tc>
                  <a:txBody>
                    <a:bodyPr wrap="square"/>
                    <a:lstStyle/>
                    <a:p>
                      <a:pPr algn="ctr"/>
                      <a:r>
                        <a:rPr lang="en-US" altLang="zh-CN" sz="2400"/>
                        <a:t>2</a:t>
                      </a:r>
                      <a:r>
                        <a:rPr lang="zh-CN" altLang="en-US" sz="2400"/>
                        <a:t>个体细胞或</a:t>
                      </a:r>
                      <a:endParaRPr lang="en-US" altLang="zh-CN" sz="2400"/>
                    </a:p>
                    <a:p>
                      <a:pPr algn="ctr"/>
                      <a:r>
                        <a:rPr lang="en-US" altLang="zh-CN" sz="2400"/>
                        <a:t>2</a:t>
                      </a:r>
                      <a:r>
                        <a:rPr lang="zh-CN" altLang="en-US" sz="2400"/>
                        <a:t>个原始生殖细胞</a:t>
                      </a:r>
                      <a:endParaRPr lang="zh-CN" altLang="en-US" sz="2400"/>
                    </a:p>
                  </a:txBody>
                  <a:tcPr vert="horz" anchor="ctr"/>
                </a:tc>
              </a:tr>
              <a:tr h="1093472">
                <a:tc>
                  <a:txBody>
                    <a:bodyPr wrap="square"/>
                    <a:lstStyle/>
                    <a:p>
                      <a:pPr algn="ctr"/>
                      <a:r>
                        <a:rPr lang="zh-CN" altLang="en-US" sz="2400"/>
                        <a:t>相同点</a:t>
                      </a:r>
                      <a:endParaRPr lang="zh-CN" altLang="en-US" sz="2400"/>
                    </a:p>
                  </a:txBody>
                  <a:tcPr vert="horz" anchor="ctr"/>
                </a:tc>
                <a:tc gridSpan="3">
                  <a:txBody>
                    <a:bodyPr wrap="square"/>
                    <a:lstStyle/>
                    <a:p>
                      <a:pPr algn="l"/>
                      <a:r>
                        <a:rPr lang="zh-CN" altLang="en-US" sz="2400"/>
                        <a:t>①染色体都只复制一次</a:t>
                      </a:r>
                      <a:endParaRPr lang="en-US" altLang="zh-CN" sz="2400"/>
                    </a:p>
                    <a:p>
                      <a:pPr algn="l"/>
                      <a:r>
                        <a:rPr lang="en-US" altLang="zh-CN" sz="2400"/>
                        <a:t>②</a:t>
                      </a:r>
                      <a:r>
                        <a:rPr lang="zh-CN" altLang="en-US" sz="2400"/>
                        <a:t>分裂过程中都出现纺锤丝，都有核仁、核膜的消失与重现</a:t>
                      </a:r>
                      <a:endParaRPr lang="en-US" altLang="zh-CN" sz="2400"/>
                    </a:p>
                    <a:p>
                      <a:pPr algn="l"/>
                      <a:r>
                        <a:rPr lang="en-US" altLang="zh-CN" sz="2400"/>
                        <a:t>③</a:t>
                      </a:r>
                      <a:r>
                        <a:rPr lang="zh-CN" altLang="en-US" sz="2400"/>
                        <a:t>都有着丝粒分裂和姐妹染色单体分开现象</a:t>
                      </a:r>
                      <a:endParaRPr lang="zh-CN" altLang="en-US" sz="2400"/>
                    </a:p>
                  </a:txBody>
                  <a:tcPr vert="horz" anchor="ctr"/>
                </a:tc>
                <a:tc hMerge="1">
                  <a:tcPr/>
                </a:tc>
                <a:tc hMerge="1">
                  <a:tcPr/>
                </a:tc>
              </a:tr>
            </a:tbl>
          </a:graphicData>
        </a:graphic>
      </p:graphicFrame>
      <p:sp>
        <p:nvSpPr>
          <p:cNvPr id="405" name="矩形 404"/>
          <p:cNvSpPr/>
          <p:nvPr>
            <p:custDataLst>
              <p:tags r:id="rId3"/>
            </p:custDataLst>
          </p:nvPr>
        </p:nvSpPr>
        <p:spPr>
          <a:xfrm>
            <a:off x="1184319" y="1150791"/>
            <a:ext cx="3335497" cy="14870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p:cNvGrpSpPr/>
          <p:nvPr>
            <p:custDataLst>
              <p:tags r:id="rId4"/>
            </p:custDataLst>
          </p:nvPr>
        </p:nvGrpSpPr>
        <p:grpSpPr>
          <a:xfrm>
            <a:off x="3007664" y="1428247"/>
            <a:ext cx="1442720" cy="1374775"/>
            <a:chOff x="2124221" y="1093763"/>
            <a:chExt cx="1350499" cy="1350499"/>
          </a:xfrm>
        </p:grpSpPr>
        <p:grpSp>
          <p:nvGrpSpPr>
            <p:cNvPr id="4" name="组合 3"/>
            <p:cNvGrpSpPr/>
            <p:nvPr>
              <p:custDataLst>
                <p:tags r:id="rId5"/>
              </p:custDataLst>
            </p:nvPr>
          </p:nvGrpSpPr>
          <p:grpSpPr>
            <a:xfrm>
              <a:off x="2124221" y="1093763"/>
              <a:ext cx="1350499" cy="1350499"/>
              <a:chOff x="2124221" y="1093763"/>
              <a:chExt cx="1350499" cy="1350499"/>
            </a:xfrm>
          </p:grpSpPr>
          <p:sp>
            <p:nvSpPr>
              <p:cNvPr id="21" name="椭圆 20"/>
              <p:cNvSpPr/>
              <p:nvPr>
                <p:custDataLst>
                  <p:tags r:id="rId6"/>
                </p:custDataLst>
              </p:nvPr>
            </p:nvSpPr>
            <p:spPr>
              <a:xfrm>
                <a:off x="2124221" y="1093763"/>
                <a:ext cx="1350499" cy="135049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2" name="组合 21"/>
              <p:cNvGrpSpPr/>
              <p:nvPr>
                <p:custDataLst>
                  <p:tags r:id="rId7"/>
                </p:custDataLst>
              </p:nvPr>
            </p:nvGrpSpPr>
            <p:grpSpPr>
              <a:xfrm>
                <a:off x="2436247" y="1307908"/>
                <a:ext cx="726446" cy="922208"/>
                <a:chOff x="2483208" y="1319865"/>
                <a:chExt cx="726446" cy="922208"/>
              </a:xfrm>
            </p:grpSpPr>
            <p:grpSp>
              <p:nvGrpSpPr>
                <p:cNvPr id="23" name="组合 22"/>
                <p:cNvGrpSpPr/>
                <p:nvPr>
                  <p:custDataLst>
                    <p:tags r:id="rId8"/>
                  </p:custDataLst>
                </p:nvPr>
              </p:nvGrpSpPr>
              <p:grpSpPr>
                <a:xfrm>
                  <a:off x="2483208" y="1319865"/>
                  <a:ext cx="168499" cy="698139"/>
                  <a:chOff x="2602265" y="1489974"/>
                  <a:chExt cx="168499" cy="698139"/>
                </a:xfrm>
              </p:grpSpPr>
              <p:grpSp>
                <p:nvGrpSpPr>
                  <p:cNvPr id="48" name="组合 47"/>
                  <p:cNvGrpSpPr/>
                  <p:nvPr>
                    <p:custDataLst>
                      <p:tags r:id="rId9"/>
                    </p:custDataLst>
                  </p:nvPr>
                </p:nvGrpSpPr>
                <p:grpSpPr>
                  <a:xfrm>
                    <a:off x="2602265" y="1489974"/>
                    <a:ext cx="168436" cy="337999"/>
                    <a:chOff x="2602265" y="1489974"/>
                    <a:chExt cx="168436" cy="337999"/>
                  </a:xfrm>
                </p:grpSpPr>
                <p:sp>
                  <p:nvSpPr>
                    <p:cNvPr id="53" name="椭圆 6"/>
                    <p:cNvSpPr/>
                    <p:nvPr>
                      <p:custDataLst>
                        <p:tags r:id="rId10"/>
                      </p:custDataLst>
                    </p:nvPr>
                  </p:nvSpPr>
                  <p:spPr>
                    <a:xfrm rot="799321">
                      <a:off x="2692098" y="1489974"/>
                      <a:ext cx="78603" cy="337626"/>
                    </a:xfrm>
                    <a:custGeom>
                      <a:avLst/>
                      <a:gdLst>
                        <a:gd name="connsiteX0" fmla="*/ 8265 w 78603"/>
                        <a:gd name="connsiteY0" fmla="*/ 168813 h 337626"/>
                        <a:gd name="connsiteX1" fmla="*/ 43434 w 78603"/>
                        <a:gd name="connsiteY1" fmla="*/ 0 h 337626"/>
                        <a:gd name="connsiteX2" fmla="*/ 78603 w 78603"/>
                        <a:gd name="connsiteY2" fmla="*/ 168813 h 337626"/>
                        <a:gd name="connsiteX3" fmla="*/ 43434 w 78603"/>
                        <a:gd name="connsiteY3" fmla="*/ 337626 h 337626"/>
                        <a:gd name="connsiteX4" fmla="*/ 8265 w 78603"/>
                        <a:gd name="connsiteY4" fmla="*/ 168813 h 337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603" h="337626">
                          <a:moveTo>
                            <a:pt x="8265" y="168813"/>
                          </a:moveTo>
                          <a:cubicBezTo>
                            <a:pt x="-17682" y="79173"/>
                            <a:pt x="24011" y="0"/>
                            <a:pt x="43434" y="0"/>
                          </a:cubicBezTo>
                          <a:cubicBezTo>
                            <a:pt x="62857" y="0"/>
                            <a:pt x="78603" y="75580"/>
                            <a:pt x="78603" y="168813"/>
                          </a:cubicBezTo>
                          <a:cubicBezTo>
                            <a:pt x="78603" y="262046"/>
                            <a:pt x="62857" y="337626"/>
                            <a:pt x="43434" y="337626"/>
                          </a:cubicBezTo>
                          <a:cubicBezTo>
                            <a:pt x="24011" y="337626"/>
                            <a:pt x="34212" y="258453"/>
                            <a:pt x="8265" y="168813"/>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椭圆 8"/>
                    <p:cNvSpPr/>
                    <p:nvPr>
                      <p:custDataLst>
                        <p:tags r:id="rId11"/>
                      </p:custDataLst>
                    </p:nvPr>
                  </p:nvSpPr>
                  <p:spPr>
                    <a:xfrm rot="20687084">
                      <a:off x="2602265" y="1490347"/>
                      <a:ext cx="76649" cy="337626"/>
                    </a:xfrm>
                    <a:custGeom>
                      <a:avLst/>
                      <a:gdLst>
                        <a:gd name="connsiteX0" fmla="*/ 0 w 76649"/>
                        <a:gd name="connsiteY0" fmla="*/ 168813 h 337626"/>
                        <a:gd name="connsiteX1" fmla="*/ 35169 w 76649"/>
                        <a:gd name="connsiteY1" fmla="*/ 0 h 337626"/>
                        <a:gd name="connsiteX2" fmla="*/ 70338 w 76649"/>
                        <a:gd name="connsiteY2" fmla="*/ 168813 h 337626"/>
                        <a:gd name="connsiteX3" fmla="*/ 35169 w 76649"/>
                        <a:gd name="connsiteY3" fmla="*/ 337626 h 337626"/>
                        <a:gd name="connsiteX4" fmla="*/ 0 w 76649"/>
                        <a:gd name="connsiteY4" fmla="*/ 168813 h 337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649" h="337626">
                          <a:moveTo>
                            <a:pt x="0" y="168813"/>
                          </a:moveTo>
                          <a:cubicBezTo>
                            <a:pt x="0" y="75580"/>
                            <a:pt x="15746" y="0"/>
                            <a:pt x="35169" y="0"/>
                          </a:cubicBezTo>
                          <a:cubicBezTo>
                            <a:pt x="54592" y="0"/>
                            <a:pt x="91404" y="34422"/>
                            <a:pt x="70338" y="168813"/>
                          </a:cubicBezTo>
                          <a:cubicBezTo>
                            <a:pt x="47784" y="263315"/>
                            <a:pt x="54592" y="337626"/>
                            <a:pt x="35169" y="337626"/>
                          </a:cubicBezTo>
                          <a:cubicBezTo>
                            <a:pt x="15746" y="337626"/>
                            <a:pt x="0" y="262046"/>
                            <a:pt x="0" y="168813"/>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9" name="椭圆 48"/>
                  <p:cNvSpPr>
                    <a:spLocks noChangeAspect="1"/>
                  </p:cNvSpPr>
                  <p:nvPr>
                    <p:custDataLst>
                      <p:tags r:id="rId12"/>
                    </p:custDataLst>
                  </p:nvPr>
                </p:nvSpPr>
                <p:spPr>
                  <a:xfrm>
                    <a:off x="2668546" y="1814114"/>
                    <a:ext cx="36000" cy="360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0" name="组合 49"/>
                  <p:cNvGrpSpPr/>
                  <p:nvPr>
                    <p:custDataLst>
                      <p:tags r:id="rId13"/>
                    </p:custDataLst>
                  </p:nvPr>
                </p:nvGrpSpPr>
                <p:grpSpPr>
                  <a:xfrm flipV="1">
                    <a:off x="2602328" y="1850114"/>
                    <a:ext cx="168436" cy="337999"/>
                    <a:chOff x="2602265" y="1489974"/>
                    <a:chExt cx="168436" cy="337999"/>
                  </a:xfrm>
                </p:grpSpPr>
                <p:sp>
                  <p:nvSpPr>
                    <p:cNvPr id="51" name="椭圆 6"/>
                    <p:cNvSpPr/>
                    <p:nvPr>
                      <p:custDataLst>
                        <p:tags r:id="rId14"/>
                      </p:custDataLst>
                    </p:nvPr>
                  </p:nvSpPr>
                  <p:spPr>
                    <a:xfrm rot="799321">
                      <a:off x="2692098" y="1489974"/>
                      <a:ext cx="78603" cy="337626"/>
                    </a:xfrm>
                    <a:custGeom>
                      <a:avLst/>
                      <a:gdLst>
                        <a:gd name="connsiteX0" fmla="*/ 8265 w 78603"/>
                        <a:gd name="connsiteY0" fmla="*/ 168813 h 337626"/>
                        <a:gd name="connsiteX1" fmla="*/ 43434 w 78603"/>
                        <a:gd name="connsiteY1" fmla="*/ 0 h 337626"/>
                        <a:gd name="connsiteX2" fmla="*/ 78603 w 78603"/>
                        <a:gd name="connsiteY2" fmla="*/ 168813 h 337626"/>
                        <a:gd name="connsiteX3" fmla="*/ 43434 w 78603"/>
                        <a:gd name="connsiteY3" fmla="*/ 337626 h 337626"/>
                        <a:gd name="connsiteX4" fmla="*/ 8265 w 78603"/>
                        <a:gd name="connsiteY4" fmla="*/ 168813 h 337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603" h="337626">
                          <a:moveTo>
                            <a:pt x="8265" y="168813"/>
                          </a:moveTo>
                          <a:cubicBezTo>
                            <a:pt x="-17682" y="79173"/>
                            <a:pt x="24011" y="0"/>
                            <a:pt x="43434" y="0"/>
                          </a:cubicBezTo>
                          <a:cubicBezTo>
                            <a:pt x="62857" y="0"/>
                            <a:pt x="78603" y="75580"/>
                            <a:pt x="78603" y="168813"/>
                          </a:cubicBezTo>
                          <a:cubicBezTo>
                            <a:pt x="78603" y="262046"/>
                            <a:pt x="62857" y="337626"/>
                            <a:pt x="43434" y="337626"/>
                          </a:cubicBezTo>
                          <a:cubicBezTo>
                            <a:pt x="24011" y="337626"/>
                            <a:pt x="34212" y="258453"/>
                            <a:pt x="8265" y="168813"/>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椭圆 8"/>
                    <p:cNvSpPr/>
                    <p:nvPr>
                      <p:custDataLst>
                        <p:tags r:id="rId15"/>
                      </p:custDataLst>
                    </p:nvPr>
                  </p:nvSpPr>
                  <p:spPr>
                    <a:xfrm rot="20687084">
                      <a:off x="2602265" y="1490347"/>
                      <a:ext cx="76649" cy="337626"/>
                    </a:xfrm>
                    <a:custGeom>
                      <a:avLst/>
                      <a:gdLst>
                        <a:gd name="connsiteX0" fmla="*/ 0 w 76649"/>
                        <a:gd name="connsiteY0" fmla="*/ 168813 h 337626"/>
                        <a:gd name="connsiteX1" fmla="*/ 35169 w 76649"/>
                        <a:gd name="connsiteY1" fmla="*/ 0 h 337626"/>
                        <a:gd name="connsiteX2" fmla="*/ 70338 w 76649"/>
                        <a:gd name="connsiteY2" fmla="*/ 168813 h 337626"/>
                        <a:gd name="connsiteX3" fmla="*/ 35169 w 76649"/>
                        <a:gd name="connsiteY3" fmla="*/ 337626 h 337626"/>
                        <a:gd name="connsiteX4" fmla="*/ 0 w 76649"/>
                        <a:gd name="connsiteY4" fmla="*/ 168813 h 337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649" h="337626">
                          <a:moveTo>
                            <a:pt x="0" y="168813"/>
                          </a:moveTo>
                          <a:cubicBezTo>
                            <a:pt x="0" y="75580"/>
                            <a:pt x="15746" y="0"/>
                            <a:pt x="35169" y="0"/>
                          </a:cubicBezTo>
                          <a:cubicBezTo>
                            <a:pt x="54592" y="0"/>
                            <a:pt x="91404" y="34422"/>
                            <a:pt x="70338" y="168813"/>
                          </a:cubicBezTo>
                          <a:cubicBezTo>
                            <a:pt x="47784" y="263315"/>
                            <a:pt x="54592" y="337626"/>
                            <a:pt x="35169" y="337626"/>
                          </a:cubicBezTo>
                          <a:cubicBezTo>
                            <a:pt x="15746" y="337626"/>
                            <a:pt x="0" y="262046"/>
                            <a:pt x="0" y="168813"/>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24" name="组合 23"/>
                <p:cNvGrpSpPr/>
                <p:nvPr>
                  <p:custDataLst>
                    <p:tags r:id="rId16"/>
                  </p:custDataLst>
                </p:nvPr>
              </p:nvGrpSpPr>
              <p:grpSpPr>
                <a:xfrm rot="1859143">
                  <a:off x="3041155" y="1539133"/>
                  <a:ext cx="168499" cy="698139"/>
                  <a:chOff x="2602265" y="1489974"/>
                  <a:chExt cx="168499" cy="698139"/>
                </a:xfrm>
              </p:grpSpPr>
              <p:grpSp>
                <p:nvGrpSpPr>
                  <p:cNvPr id="41" name="组合 40"/>
                  <p:cNvGrpSpPr/>
                  <p:nvPr>
                    <p:custDataLst>
                      <p:tags r:id="rId17"/>
                    </p:custDataLst>
                  </p:nvPr>
                </p:nvGrpSpPr>
                <p:grpSpPr>
                  <a:xfrm>
                    <a:off x="2602265" y="1489974"/>
                    <a:ext cx="168436" cy="337999"/>
                    <a:chOff x="2602265" y="1489974"/>
                    <a:chExt cx="168436" cy="337999"/>
                  </a:xfrm>
                </p:grpSpPr>
                <p:sp>
                  <p:nvSpPr>
                    <p:cNvPr id="46" name="椭圆 6"/>
                    <p:cNvSpPr/>
                    <p:nvPr>
                      <p:custDataLst>
                        <p:tags r:id="rId18"/>
                      </p:custDataLst>
                    </p:nvPr>
                  </p:nvSpPr>
                  <p:spPr>
                    <a:xfrm rot="799321">
                      <a:off x="2692098" y="1489974"/>
                      <a:ext cx="78603" cy="337626"/>
                    </a:xfrm>
                    <a:custGeom>
                      <a:avLst/>
                      <a:gdLst>
                        <a:gd name="connsiteX0" fmla="*/ 8265 w 78603"/>
                        <a:gd name="connsiteY0" fmla="*/ 168813 h 337626"/>
                        <a:gd name="connsiteX1" fmla="*/ 43434 w 78603"/>
                        <a:gd name="connsiteY1" fmla="*/ 0 h 337626"/>
                        <a:gd name="connsiteX2" fmla="*/ 78603 w 78603"/>
                        <a:gd name="connsiteY2" fmla="*/ 168813 h 337626"/>
                        <a:gd name="connsiteX3" fmla="*/ 43434 w 78603"/>
                        <a:gd name="connsiteY3" fmla="*/ 337626 h 337626"/>
                        <a:gd name="connsiteX4" fmla="*/ 8265 w 78603"/>
                        <a:gd name="connsiteY4" fmla="*/ 168813 h 337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603" h="337626">
                          <a:moveTo>
                            <a:pt x="8265" y="168813"/>
                          </a:moveTo>
                          <a:cubicBezTo>
                            <a:pt x="-17682" y="79173"/>
                            <a:pt x="24011" y="0"/>
                            <a:pt x="43434" y="0"/>
                          </a:cubicBezTo>
                          <a:cubicBezTo>
                            <a:pt x="62857" y="0"/>
                            <a:pt x="78603" y="75580"/>
                            <a:pt x="78603" y="168813"/>
                          </a:cubicBezTo>
                          <a:cubicBezTo>
                            <a:pt x="78603" y="262046"/>
                            <a:pt x="62857" y="337626"/>
                            <a:pt x="43434" y="337626"/>
                          </a:cubicBezTo>
                          <a:cubicBezTo>
                            <a:pt x="24011" y="337626"/>
                            <a:pt x="34212" y="258453"/>
                            <a:pt x="8265" y="168813"/>
                          </a:cubicBez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椭圆 8"/>
                    <p:cNvSpPr/>
                    <p:nvPr>
                      <p:custDataLst>
                        <p:tags r:id="rId19"/>
                      </p:custDataLst>
                    </p:nvPr>
                  </p:nvSpPr>
                  <p:spPr>
                    <a:xfrm rot="20687084">
                      <a:off x="2602265" y="1490347"/>
                      <a:ext cx="76649" cy="337626"/>
                    </a:xfrm>
                    <a:custGeom>
                      <a:avLst/>
                      <a:gdLst>
                        <a:gd name="connsiteX0" fmla="*/ 0 w 76649"/>
                        <a:gd name="connsiteY0" fmla="*/ 168813 h 337626"/>
                        <a:gd name="connsiteX1" fmla="*/ 35169 w 76649"/>
                        <a:gd name="connsiteY1" fmla="*/ 0 h 337626"/>
                        <a:gd name="connsiteX2" fmla="*/ 70338 w 76649"/>
                        <a:gd name="connsiteY2" fmla="*/ 168813 h 337626"/>
                        <a:gd name="connsiteX3" fmla="*/ 35169 w 76649"/>
                        <a:gd name="connsiteY3" fmla="*/ 337626 h 337626"/>
                        <a:gd name="connsiteX4" fmla="*/ 0 w 76649"/>
                        <a:gd name="connsiteY4" fmla="*/ 168813 h 337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649" h="337626">
                          <a:moveTo>
                            <a:pt x="0" y="168813"/>
                          </a:moveTo>
                          <a:cubicBezTo>
                            <a:pt x="0" y="75580"/>
                            <a:pt x="15746" y="0"/>
                            <a:pt x="35169" y="0"/>
                          </a:cubicBezTo>
                          <a:cubicBezTo>
                            <a:pt x="54592" y="0"/>
                            <a:pt x="91404" y="34422"/>
                            <a:pt x="70338" y="168813"/>
                          </a:cubicBezTo>
                          <a:cubicBezTo>
                            <a:pt x="47784" y="263315"/>
                            <a:pt x="54592" y="337626"/>
                            <a:pt x="35169" y="337626"/>
                          </a:cubicBezTo>
                          <a:cubicBezTo>
                            <a:pt x="15746" y="337626"/>
                            <a:pt x="0" y="262046"/>
                            <a:pt x="0" y="168813"/>
                          </a:cubicBez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2" name="椭圆 41"/>
                  <p:cNvSpPr>
                    <a:spLocks noChangeAspect="1"/>
                  </p:cNvSpPr>
                  <p:nvPr>
                    <p:custDataLst>
                      <p:tags r:id="rId20"/>
                    </p:custDataLst>
                  </p:nvPr>
                </p:nvSpPr>
                <p:spPr>
                  <a:xfrm>
                    <a:off x="2668546" y="1814114"/>
                    <a:ext cx="36000" cy="360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3" name="组合 42"/>
                  <p:cNvGrpSpPr/>
                  <p:nvPr>
                    <p:custDataLst>
                      <p:tags r:id="rId21"/>
                    </p:custDataLst>
                  </p:nvPr>
                </p:nvGrpSpPr>
                <p:grpSpPr>
                  <a:xfrm flipV="1">
                    <a:off x="2602328" y="1850114"/>
                    <a:ext cx="168436" cy="337999"/>
                    <a:chOff x="2602265" y="1489974"/>
                    <a:chExt cx="168436" cy="337999"/>
                  </a:xfrm>
                </p:grpSpPr>
                <p:sp>
                  <p:nvSpPr>
                    <p:cNvPr id="44" name="椭圆 6"/>
                    <p:cNvSpPr/>
                    <p:nvPr>
                      <p:custDataLst>
                        <p:tags r:id="rId22"/>
                      </p:custDataLst>
                    </p:nvPr>
                  </p:nvSpPr>
                  <p:spPr>
                    <a:xfrm rot="799321">
                      <a:off x="2692098" y="1489974"/>
                      <a:ext cx="78603" cy="337626"/>
                    </a:xfrm>
                    <a:custGeom>
                      <a:avLst/>
                      <a:gdLst>
                        <a:gd name="connsiteX0" fmla="*/ 8265 w 78603"/>
                        <a:gd name="connsiteY0" fmla="*/ 168813 h 337626"/>
                        <a:gd name="connsiteX1" fmla="*/ 43434 w 78603"/>
                        <a:gd name="connsiteY1" fmla="*/ 0 h 337626"/>
                        <a:gd name="connsiteX2" fmla="*/ 78603 w 78603"/>
                        <a:gd name="connsiteY2" fmla="*/ 168813 h 337626"/>
                        <a:gd name="connsiteX3" fmla="*/ 43434 w 78603"/>
                        <a:gd name="connsiteY3" fmla="*/ 337626 h 337626"/>
                        <a:gd name="connsiteX4" fmla="*/ 8265 w 78603"/>
                        <a:gd name="connsiteY4" fmla="*/ 168813 h 337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603" h="337626">
                          <a:moveTo>
                            <a:pt x="8265" y="168813"/>
                          </a:moveTo>
                          <a:cubicBezTo>
                            <a:pt x="-17682" y="79173"/>
                            <a:pt x="24011" y="0"/>
                            <a:pt x="43434" y="0"/>
                          </a:cubicBezTo>
                          <a:cubicBezTo>
                            <a:pt x="62857" y="0"/>
                            <a:pt x="78603" y="75580"/>
                            <a:pt x="78603" y="168813"/>
                          </a:cubicBezTo>
                          <a:cubicBezTo>
                            <a:pt x="78603" y="262046"/>
                            <a:pt x="62857" y="337626"/>
                            <a:pt x="43434" y="337626"/>
                          </a:cubicBezTo>
                          <a:cubicBezTo>
                            <a:pt x="24011" y="337626"/>
                            <a:pt x="34212" y="258453"/>
                            <a:pt x="8265" y="168813"/>
                          </a:cubicBez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椭圆 8"/>
                    <p:cNvSpPr/>
                    <p:nvPr>
                      <p:custDataLst>
                        <p:tags r:id="rId23"/>
                      </p:custDataLst>
                    </p:nvPr>
                  </p:nvSpPr>
                  <p:spPr>
                    <a:xfrm rot="20687084">
                      <a:off x="2602265" y="1490347"/>
                      <a:ext cx="76649" cy="337626"/>
                    </a:xfrm>
                    <a:custGeom>
                      <a:avLst/>
                      <a:gdLst>
                        <a:gd name="connsiteX0" fmla="*/ 0 w 76649"/>
                        <a:gd name="connsiteY0" fmla="*/ 168813 h 337626"/>
                        <a:gd name="connsiteX1" fmla="*/ 35169 w 76649"/>
                        <a:gd name="connsiteY1" fmla="*/ 0 h 337626"/>
                        <a:gd name="connsiteX2" fmla="*/ 70338 w 76649"/>
                        <a:gd name="connsiteY2" fmla="*/ 168813 h 337626"/>
                        <a:gd name="connsiteX3" fmla="*/ 35169 w 76649"/>
                        <a:gd name="connsiteY3" fmla="*/ 337626 h 337626"/>
                        <a:gd name="connsiteX4" fmla="*/ 0 w 76649"/>
                        <a:gd name="connsiteY4" fmla="*/ 168813 h 337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649" h="337626">
                          <a:moveTo>
                            <a:pt x="0" y="168813"/>
                          </a:moveTo>
                          <a:cubicBezTo>
                            <a:pt x="0" y="75580"/>
                            <a:pt x="15746" y="0"/>
                            <a:pt x="35169" y="0"/>
                          </a:cubicBezTo>
                          <a:cubicBezTo>
                            <a:pt x="54592" y="0"/>
                            <a:pt x="91404" y="34422"/>
                            <a:pt x="70338" y="168813"/>
                          </a:cubicBezTo>
                          <a:cubicBezTo>
                            <a:pt x="47784" y="263315"/>
                            <a:pt x="54592" y="337626"/>
                            <a:pt x="35169" y="337626"/>
                          </a:cubicBezTo>
                          <a:cubicBezTo>
                            <a:pt x="15746" y="337626"/>
                            <a:pt x="0" y="262046"/>
                            <a:pt x="0" y="168813"/>
                          </a:cubicBez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25" name="组合 24"/>
                <p:cNvGrpSpPr/>
                <p:nvPr>
                  <p:custDataLst>
                    <p:tags r:id="rId24"/>
                  </p:custDataLst>
                </p:nvPr>
              </p:nvGrpSpPr>
              <p:grpSpPr>
                <a:xfrm rot="1326945">
                  <a:off x="2673251" y="1824244"/>
                  <a:ext cx="177962" cy="417829"/>
                  <a:chOff x="2630902" y="1850506"/>
                  <a:chExt cx="177962" cy="417829"/>
                </a:xfrm>
              </p:grpSpPr>
              <p:grpSp>
                <p:nvGrpSpPr>
                  <p:cNvPr id="34" name="组合 33"/>
                  <p:cNvGrpSpPr>
                    <a:grpSpLocks noChangeAspect="1"/>
                  </p:cNvGrpSpPr>
                  <p:nvPr>
                    <p:custDataLst>
                      <p:tags r:id="rId25"/>
                    </p:custDataLst>
                  </p:nvPr>
                </p:nvGrpSpPr>
                <p:grpSpPr>
                  <a:xfrm>
                    <a:off x="2659669" y="1850506"/>
                    <a:ext cx="120747" cy="148763"/>
                    <a:chOff x="2602265" y="1501154"/>
                    <a:chExt cx="162044" cy="349179"/>
                  </a:xfrm>
                </p:grpSpPr>
                <p:sp>
                  <p:nvSpPr>
                    <p:cNvPr id="39" name="椭圆 6"/>
                    <p:cNvSpPr/>
                    <p:nvPr>
                      <p:custDataLst>
                        <p:tags r:id="rId26"/>
                      </p:custDataLst>
                    </p:nvPr>
                  </p:nvSpPr>
                  <p:spPr>
                    <a:xfrm rot="1374603">
                      <a:off x="2685706" y="1501154"/>
                      <a:ext cx="78603" cy="337626"/>
                    </a:xfrm>
                    <a:custGeom>
                      <a:avLst/>
                      <a:gdLst>
                        <a:gd name="connsiteX0" fmla="*/ 8265 w 78603"/>
                        <a:gd name="connsiteY0" fmla="*/ 168813 h 337626"/>
                        <a:gd name="connsiteX1" fmla="*/ 43434 w 78603"/>
                        <a:gd name="connsiteY1" fmla="*/ 0 h 337626"/>
                        <a:gd name="connsiteX2" fmla="*/ 78603 w 78603"/>
                        <a:gd name="connsiteY2" fmla="*/ 168813 h 337626"/>
                        <a:gd name="connsiteX3" fmla="*/ 43434 w 78603"/>
                        <a:gd name="connsiteY3" fmla="*/ 337626 h 337626"/>
                        <a:gd name="connsiteX4" fmla="*/ 8265 w 78603"/>
                        <a:gd name="connsiteY4" fmla="*/ 168813 h 337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603" h="337626">
                          <a:moveTo>
                            <a:pt x="8265" y="168813"/>
                          </a:moveTo>
                          <a:cubicBezTo>
                            <a:pt x="-17682" y="79173"/>
                            <a:pt x="24011" y="0"/>
                            <a:pt x="43434" y="0"/>
                          </a:cubicBezTo>
                          <a:cubicBezTo>
                            <a:pt x="62857" y="0"/>
                            <a:pt x="78603" y="75580"/>
                            <a:pt x="78603" y="168813"/>
                          </a:cubicBezTo>
                          <a:cubicBezTo>
                            <a:pt x="78603" y="262046"/>
                            <a:pt x="62857" y="337626"/>
                            <a:pt x="43434" y="337626"/>
                          </a:cubicBezTo>
                          <a:cubicBezTo>
                            <a:pt x="24011" y="337626"/>
                            <a:pt x="34212" y="258453"/>
                            <a:pt x="8265" y="168813"/>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椭圆 8"/>
                    <p:cNvSpPr/>
                    <p:nvPr>
                      <p:custDataLst>
                        <p:tags r:id="rId27"/>
                      </p:custDataLst>
                    </p:nvPr>
                  </p:nvSpPr>
                  <p:spPr>
                    <a:xfrm rot="20022762">
                      <a:off x="2602265" y="1512707"/>
                      <a:ext cx="76649" cy="337626"/>
                    </a:xfrm>
                    <a:custGeom>
                      <a:avLst/>
                      <a:gdLst>
                        <a:gd name="connsiteX0" fmla="*/ 0 w 76649"/>
                        <a:gd name="connsiteY0" fmla="*/ 168813 h 337626"/>
                        <a:gd name="connsiteX1" fmla="*/ 35169 w 76649"/>
                        <a:gd name="connsiteY1" fmla="*/ 0 h 337626"/>
                        <a:gd name="connsiteX2" fmla="*/ 70338 w 76649"/>
                        <a:gd name="connsiteY2" fmla="*/ 168813 h 337626"/>
                        <a:gd name="connsiteX3" fmla="*/ 35169 w 76649"/>
                        <a:gd name="connsiteY3" fmla="*/ 337626 h 337626"/>
                        <a:gd name="connsiteX4" fmla="*/ 0 w 76649"/>
                        <a:gd name="connsiteY4" fmla="*/ 168813 h 337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649" h="337626">
                          <a:moveTo>
                            <a:pt x="0" y="168813"/>
                          </a:moveTo>
                          <a:cubicBezTo>
                            <a:pt x="0" y="75580"/>
                            <a:pt x="15746" y="0"/>
                            <a:pt x="35169" y="0"/>
                          </a:cubicBezTo>
                          <a:cubicBezTo>
                            <a:pt x="54592" y="0"/>
                            <a:pt x="91404" y="34422"/>
                            <a:pt x="70338" y="168813"/>
                          </a:cubicBezTo>
                          <a:cubicBezTo>
                            <a:pt x="47784" y="263315"/>
                            <a:pt x="54592" y="337626"/>
                            <a:pt x="35169" y="337626"/>
                          </a:cubicBezTo>
                          <a:cubicBezTo>
                            <a:pt x="15746" y="337626"/>
                            <a:pt x="0" y="262046"/>
                            <a:pt x="0" y="168813"/>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5" name="椭圆 34"/>
                  <p:cNvSpPr>
                    <a:spLocks noChangeAspect="1"/>
                  </p:cNvSpPr>
                  <p:nvPr>
                    <p:custDataLst>
                      <p:tags r:id="rId28"/>
                    </p:custDataLst>
                  </p:nvPr>
                </p:nvSpPr>
                <p:spPr>
                  <a:xfrm>
                    <a:off x="2701883" y="1989856"/>
                    <a:ext cx="36000" cy="360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6" name="组合 35"/>
                  <p:cNvGrpSpPr/>
                  <p:nvPr>
                    <p:custDataLst>
                      <p:tags r:id="rId29"/>
                    </p:custDataLst>
                  </p:nvPr>
                </p:nvGrpSpPr>
                <p:grpSpPr>
                  <a:xfrm flipV="1">
                    <a:off x="2630902" y="2016335"/>
                    <a:ext cx="177962" cy="252000"/>
                    <a:chOff x="2578450" y="1502750"/>
                    <a:chExt cx="177962" cy="338000"/>
                  </a:xfrm>
                </p:grpSpPr>
                <p:sp>
                  <p:nvSpPr>
                    <p:cNvPr id="37" name="椭圆 6"/>
                    <p:cNvSpPr/>
                    <p:nvPr>
                      <p:custDataLst>
                        <p:tags r:id="rId30"/>
                      </p:custDataLst>
                    </p:nvPr>
                  </p:nvSpPr>
                  <p:spPr>
                    <a:xfrm rot="1410847">
                      <a:off x="2677809" y="1502750"/>
                      <a:ext cx="78603" cy="337624"/>
                    </a:xfrm>
                    <a:custGeom>
                      <a:avLst/>
                      <a:gdLst>
                        <a:gd name="connsiteX0" fmla="*/ 8265 w 78603"/>
                        <a:gd name="connsiteY0" fmla="*/ 168813 h 337626"/>
                        <a:gd name="connsiteX1" fmla="*/ 43434 w 78603"/>
                        <a:gd name="connsiteY1" fmla="*/ 0 h 337626"/>
                        <a:gd name="connsiteX2" fmla="*/ 78603 w 78603"/>
                        <a:gd name="connsiteY2" fmla="*/ 168813 h 337626"/>
                        <a:gd name="connsiteX3" fmla="*/ 43434 w 78603"/>
                        <a:gd name="connsiteY3" fmla="*/ 337626 h 337626"/>
                        <a:gd name="connsiteX4" fmla="*/ 8265 w 78603"/>
                        <a:gd name="connsiteY4" fmla="*/ 168813 h 337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603" h="337626">
                          <a:moveTo>
                            <a:pt x="8265" y="168813"/>
                          </a:moveTo>
                          <a:cubicBezTo>
                            <a:pt x="-17682" y="79173"/>
                            <a:pt x="24011" y="0"/>
                            <a:pt x="43434" y="0"/>
                          </a:cubicBezTo>
                          <a:cubicBezTo>
                            <a:pt x="62857" y="0"/>
                            <a:pt x="78603" y="75580"/>
                            <a:pt x="78603" y="168813"/>
                          </a:cubicBezTo>
                          <a:cubicBezTo>
                            <a:pt x="78603" y="262046"/>
                            <a:pt x="62857" y="337626"/>
                            <a:pt x="43434" y="337626"/>
                          </a:cubicBezTo>
                          <a:cubicBezTo>
                            <a:pt x="24011" y="337626"/>
                            <a:pt x="34212" y="258453"/>
                            <a:pt x="8265" y="168813"/>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椭圆 8"/>
                    <p:cNvSpPr/>
                    <p:nvPr>
                      <p:custDataLst>
                        <p:tags r:id="rId31"/>
                      </p:custDataLst>
                    </p:nvPr>
                  </p:nvSpPr>
                  <p:spPr>
                    <a:xfrm rot="20274812">
                      <a:off x="2578450" y="1503124"/>
                      <a:ext cx="76649" cy="337626"/>
                    </a:xfrm>
                    <a:custGeom>
                      <a:avLst/>
                      <a:gdLst>
                        <a:gd name="connsiteX0" fmla="*/ 0 w 76649"/>
                        <a:gd name="connsiteY0" fmla="*/ 168813 h 337626"/>
                        <a:gd name="connsiteX1" fmla="*/ 35169 w 76649"/>
                        <a:gd name="connsiteY1" fmla="*/ 0 h 337626"/>
                        <a:gd name="connsiteX2" fmla="*/ 70338 w 76649"/>
                        <a:gd name="connsiteY2" fmla="*/ 168813 h 337626"/>
                        <a:gd name="connsiteX3" fmla="*/ 35169 w 76649"/>
                        <a:gd name="connsiteY3" fmla="*/ 337626 h 337626"/>
                        <a:gd name="connsiteX4" fmla="*/ 0 w 76649"/>
                        <a:gd name="connsiteY4" fmla="*/ 168813 h 337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649" h="337626">
                          <a:moveTo>
                            <a:pt x="0" y="168813"/>
                          </a:moveTo>
                          <a:cubicBezTo>
                            <a:pt x="0" y="75580"/>
                            <a:pt x="15746" y="0"/>
                            <a:pt x="35169" y="0"/>
                          </a:cubicBezTo>
                          <a:cubicBezTo>
                            <a:pt x="54592" y="0"/>
                            <a:pt x="91404" y="34422"/>
                            <a:pt x="70338" y="168813"/>
                          </a:cubicBezTo>
                          <a:cubicBezTo>
                            <a:pt x="47784" y="263315"/>
                            <a:pt x="54592" y="337626"/>
                            <a:pt x="35169" y="337626"/>
                          </a:cubicBezTo>
                          <a:cubicBezTo>
                            <a:pt x="15746" y="337626"/>
                            <a:pt x="0" y="262046"/>
                            <a:pt x="0" y="168813"/>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26" name="组合 25"/>
                <p:cNvGrpSpPr/>
                <p:nvPr>
                  <p:custDataLst>
                    <p:tags r:id="rId32"/>
                  </p:custDataLst>
                </p:nvPr>
              </p:nvGrpSpPr>
              <p:grpSpPr>
                <a:xfrm rot="20936418">
                  <a:off x="2836366" y="1388118"/>
                  <a:ext cx="177962" cy="417829"/>
                  <a:chOff x="2630902" y="1850506"/>
                  <a:chExt cx="177962" cy="417829"/>
                </a:xfrm>
                <a:solidFill>
                  <a:schemeClr val="tx1"/>
                </a:solidFill>
              </p:grpSpPr>
              <p:grpSp>
                <p:nvGrpSpPr>
                  <p:cNvPr id="27" name="组合 26"/>
                  <p:cNvGrpSpPr>
                    <a:grpSpLocks noChangeAspect="1"/>
                  </p:cNvGrpSpPr>
                  <p:nvPr>
                    <p:custDataLst>
                      <p:tags r:id="rId33"/>
                    </p:custDataLst>
                  </p:nvPr>
                </p:nvGrpSpPr>
                <p:grpSpPr>
                  <a:xfrm>
                    <a:off x="2659669" y="1850506"/>
                    <a:ext cx="120747" cy="148763"/>
                    <a:chOff x="2602265" y="1501154"/>
                    <a:chExt cx="162044" cy="349179"/>
                  </a:xfrm>
                  <a:grpFill/>
                </p:grpSpPr>
                <p:sp>
                  <p:nvSpPr>
                    <p:cNvPr id="32" name="椭圆 6"/>
                    <p:cNvSpPr/>
                    <p:nvPr>
                      <p:custDataLst>
                        <p:tags r:id="rId34"/>
                      </p:custDataLst>
                    </p:nvPr>
                  </p:nvSpPr>
                  <p:spPr>
                    <a:xfrm rot="1374603">
                      <a:off x="2685706" y="1501154"/>
                      <a:ext cx="78603" cy="337626"/>
                    </a:xfrm>
                    <a:custGeom>
                      <a:avLst/>
                      <a:gdLst>
                        <a:gd name="connsiteX0" fmla="*/ 8265 w 78603"/>
                        <a:gd name="connsiteY0" fmla="*/ 168813 h 337626"/>
                        <a:gd name="connsiteX1" fmla="*/ 43434 w 78603"/>
                        <a:gd name="connsiteY1" fmla="*/ 0 h 337626"/>
                        <a:gd name="connsiteX2" fmla="*/ 78603 w 78603"/>
                        <a:gd name="connsiteY2" fmla="*/ 168813 h 337626"/>
                        <a:gd name="connsiteX3" fmla="*/ 43434 w 78603"/>
                        <a:gd name="connsiteY3" fmla="*/ 337626 h 337626"/>
                        <a:gd name="connsiteX4" fmla="*/ 8265 w 78603"/>
                        <a:gd name="connsiteY4" fmla="*/ 168813 h 337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603" h="337626">
                          <a:moveTo>
                            <a:pt x="8265" y="168813"/>
                          </a:moveTo>
                          <a:cubicBezTo>
                            <a:pt x="-17682" y="79173"/>
                            <a:pt x="24011" y="0"/>
                            <a:pt x="43434" y="0"/>
                          </a:cubicBezTo>
                          <a:cubicBezTo>
                            <a:pt x="62857" y="0"/>
                            <a:pt x="78603" y="75580"/>
                            <a:pt x="78603" y="168813"/>
                          </a:cubicBezTo>
                          <a:cubicBezTo>
                            <a:pt x="78603" y="262046"/>
                            <a:pt x="62857" y="337626"/>
                            <a:pt x="43434" y="337626"/>
                          </a:cubicBezTo>
                          <a:cubicBezTo>
                            <a:pt x="24011" y="337626"/>
                            <a:pt x="34212" y="258453"/>
                            <a:pt x="8265" y="168813"/>
                          </a:cubicBez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椭圆 8"/>
                    <p:cNvSpPr/>
                    <p:nvPr>
                      <p:custDataLst>
                        <p:tags r:id="rId35"/>
                      </p:custDataLst>
                    </p:nvPr>
                  </p:nvSpPr>
                  <p:spPr>
                    <a:xfrm rot="20022762">
                      <a:off x="2602265" y="1512707"/>
                      <a:ext cx="76649" cy="337626"/>
                    </a:xfrm>
                    <a:custGeom>
                      <a:avLst/>
                      <a:gdLst>
                        <a:gd name="connsiteX0" fmla="*/ 0 w 76649"/>
                        <a:gd name="connsiteY0" fmla="*/ 168813 h 337626"/>
                        <a:gd name="connsiteX1" fmla="*/ 35169 w 76649"/>
                        <a:gd name="connsiteY1" fmla="*/ 0 h 337626"/>
                        <a:gd name="connsiteX2" fmla="*/ 70338 w 76649"/>
                        <a:gd name="connsiteY2" fmla="*/ 168813 h 337626"/>
                        <a:gd name="connsiteX3" fmla="*/ 35169 w 76649"/>
                        <a:gd name="connsiteY3" fmla="*/ 337626 h 337626"/>
                        <a:gd name="connsiteX4" fmla="*/ 0 w 76649"/>
                        <a:gd name="connsiteY4" fmla="*/ 168813 h 337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649" h="337626">
                          <a:moveTo>
                            <a:pt x="0" y="168813"/>
                          </a:moveTo>
                          <a:cubicBezTo>
                            <a:pt x="0" y="75580"/>
                            <a:pt x="15746" y="0"/>
                            <a:pt x="35169" y="0"/>
                          </a:cubicBezTo>
                          <a:cubicBezTo>
                            <a:pt x="54592" y="0"/>
                            <a:pt x="91404" y="34422"/>
                            <a:pt x="70338" y="168813"/>
                          </a:cubicBezTo>
                          <a:cubicBezTo>
                            <a:pt x="47784" y="263315"/>
                            <a:pt x="54592" y="337626"/>
                            <a:pt x="35169" y="337626"/>
                          </a:cubicBezTo>
                          <a:cubicBezTo>
                            <a:pt x="15746" y="337626"/>
                            <a:pt x="0" y="262046"/>
                            <a:pt x="0" y="168813"/>
                          </a:cubicBez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8" name="椭圆 27"/>
                  <p:cNvSpPr>
                    <a:spLocks noChangeAspect="1"/>
                  </p:cNvSpPr>
                  <p:nvPr>
                    <p:custDataLst>
                      <p:tags r:id="rId36"/>
                    </p:custDataLst>
                  </p:nvPr>
                </p:nvSpPr>
                <p:spPr>
                  <a:xfrm>
                    <a:off x="2697120" y="1989856"/>
                    <a:ext cx="36000" cy="36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9" name="组合 28"/>
                  <p:cNvGrpSpPr/>
                  <p:nvPr>
                    <p:custDataLst>
                      <p:tags r:id="rId37"/>
                    </p:custDataLst>
                  </p:nvPr>
                </p:nvGrpSpPr>
                <p:grpSpPr>
                  <a:xfrm flipV="1">
                    <a:off x="2630902" y="2016335"/>
                    <a:ext cx="177962" cy="252000"/>
                    <a:chOff x="2578450" y="1502750"/>
                    <a:chExt cx="177962" cy="338000"/>
                  </a:xfrm>
                  <a:grpFill/>
                </p:grpSpPr>
                <p:sp>
                  <p:nvSpPr>
                    <p:cNvPr id="30" name="椭圆 6"/>
                    <p:cNvSpPr/>
                    <p:nvPr>
                      <p:custDataLst>
                        <p:tags r:id="rId38"/>
                      </p:custDataLst>
                    </p:nvPr>
                  </p:nvSpPr>
                  <p:spPr>
                    <a:xfrm rot="1410847">
                      <a:off x="2677809" y="1502750"/>
                      <a:ext cx="78603" cy="337624"/>
                    </a:xfrm>
                    <a:custGeom>
                      <a:avLst/>
                      <a:gdLst>
                        <a:gd name="connsiteX0" fmla="*/ 8265 w 78603"/>
                        <a:gd name="connsiteY0" fmla="*/ 168813 h 337626"/>
                        <a:gd name="connsiteX1" fmla="*/ 43434 w 78603"/>
                        <a:gd name="connsiteY1" fmla="*/ 0 h 337626"/>
                        <a:gd name="connsiteX2" fmla="*/ 78603 w 78603"/>
                        <a:gd name="connsiteY2" fmla="*/ 168813 h 337626"/>
                        <a:gd name="connsiteX3" fmla="*/ 43434 w 78603"/>
                        <a:gd name="connsiteY3" fmla="*/ 337626 h 337626"/>
                        <a:gd name="connsiteX4" fmla="*/ 8265 w 78603"/>
                        <a:gd name="connsiteY4" fmla="*/ 168813 h 337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603" h="337626">
                          <a:moveTo>
                            <a:pt x="8265" y="168813"/>
                          </a:moveTo>
                          <a:cubicBezTo>
                            <a:pt x="-17682" y="79173"/>
                            <a:pt x="24011" y="0"/>
                            <a:pt x="43434" y="0"/>
                          </a:cubicBezTo>
                          <a:cubicBezTo>
                            <a:pt x="62857" y="0"/>
                            <a:pt x="78603" y="75580"/>
                            <a:pt x="78603" y="168813"/>
                          </a:cubicBezTo>
                          <a:cubicBezTo>
                            <a:pt x="78603" y="262046"/>
                            <a:pt x="62857" y="337626"/>
                            <a:pt x="43434" y="337626"/>
                          </a:cubicBezTo>
                          <a:cubicBezTo>
                            <a:pt x="24011" y="337626"/>
                            <a:pt x="34212" y="258453"/>
                            <a:pt x="8265" y="168813"/>
                          </a:cubicBez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椭圆 8"/>
                    <p:cNvSpPr/>
                    <p:nvPr>
                      <p:custDataLst>
                        <p:tags r:id="rId39"/>
                      </p:custDataLst>
                    </p:nvPr>
                  </p:nvSpPr>
                  <p:spPr>
                    <a:xfrm rot="20274812">
                      <a:off x="2578450" y="1503124"/>
                      <a:ext cx="76649" cy="337626"/>
                    </a:xfrm>
                    <a:custGeom>
                      <a:avLst/>
                      <a:gdLst>
                        <a:gd name="connsiteX0" fmla="*/ 0 w 76649"/>
                        <a:gd name="connsiteY0" fmla="*/ 168813 h 337626"/>
                        <a:gd name="connsiteX1" fmla="*/ 35169 w 76649"/>
                        <a:gd name="connsiteY1" fmla="*/ 0 h 337626"/>
                        <a:gd name="connsiteX2" fmla="*/ 70338 w 76649"/>
                        <a:gd name="connsiteY2" fmla="*/ 168813 h 337626"/>
                        <a:gd name="connsiteX3" fmla="*/ 35169 w 76649"/>
                        <a:gd name="connsiteY3" fmla="*/ 337626 h 337626"/>
                        <a:gd name="connsiteX4" fmla="*/ 0 w 76649"/>
                        <a:gd name="connsiteY4" fmla="*/ 168813 h 337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649" h="337626">
                          <a:moveTo>
                            <a:pt x="0" y="168813"/>
                          </a:moveTo>
                          <a:cubicBezTo>
                            <a:pt x="0" y="75580"/>
                            <a:pt x="15746" y="0"/>
                            <a:pt x="35169" y="0"/>
                          </a:cubicBezTo>
                          <a:cubicBezTo>
                            <a:pt x="54592" y="0"/>
                            <a:pt x="91404" y="34422"/>
                            <a:pt x="70338" y="168813"/>
                          </a:cubicBezTo>
                          <a:cubicBezTo>
                            <a:pt x="47784" y="263315"/>
                            <a:pt x="54592" y="337626"/>
                            <a:pt x="35169" y="337626"/>
                          </a:cubicBezTo>
                          <a:cubicBezTo>
                            <a:pt x="15746" y="337626"/>
                            <a:pt x="0" y="262046"/>
                            <a:pt x="0" y="168813"/>
                          </a:cubicBez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grpSp>
        <p:grpSp>
          <p:nvGrpSpPr>
            <p:cNvPr id="5" name="组合 4"/>
            <p:cNvGrpSpPr/>
            <p:nvPr>
              <p:custDataLst>
                <p:tags r:id="rId40"/>
              </p:custDataLst>
            </p:nvPr>
          </p:nvGrpSpPr>
          <p:grpSpPr>
            <a:xfrm rot="21446420">
              <a:off x="2657475" y="1132390"/>
              <a:ext cx="750102" cy="448759"/>
              <a:chOff x="2657475" y="1132390"/>
              <a:chExt cx="750102" cy="448759"/>
            </a:xfrm>
          </p:grpSpPr>
          <p:grpSp>
            <p:nvGrpSpPr>
              <p:cNvPr id="6" name="组合 5"/>
              <p:cNvGrpSpPr/>
              <p:nvPr>
                <p:custDataLst>
                  <p:tags r:id="rId41"/>
                </p:custDataLst>
              </p:nvPr>
            </p:nvGrpSpPr>
            <p:grpSpPr>
              <a:xfrm rot="8799536">
                <a:off x="2779913" y="1132390"/>
                <a:ext cx="72000" cy="77815"/>
                <a:chOff x="3738868" y="1388594"/>
                <a:chExt cx="72000" cy="77815"/>
              </a:xfrm>
            </p:grpSpPr>
            <p:sp>
              <p:nvSpPr>
                <p:cNvPr id="19" name="椭圆 18"/>
                <p:cNvSpPr/>
                <p:nvPr>
                  <p:custDataLst>
                    <p:tags r:id="rId42"/>
                  </p:custDataLst>
                </p:nvPr>
              </p:nvSpPr>
              <p:spPr>
                <a:xfrm>
                  <a:off x="3738868" y="1388594"/>
                  <a:ext cx="72000" cy="36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椭圆 19"/>
                <p:cNvSpPr/>
                <p:nvPr>
                  <p:custDataLst>
                    <p:tags r:id="rId43"/>
                  </p:custDataLst>
                </p:nvPr>
              </p:nvSpPr>
              <p:spPr>
                <a:xfrm rot="5400000">
                  <a:off x="3738868" y="1412409"/>
                  <a:ext cx="72000" cy="36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 name="组合 6"/>
              <p:cNvGrpSpPr/>
              <p:nvPr>
                <p:custDataLst>
                  <p:tags r:id="rId44"/>
                </p:custDataLst>
              </p:nvPr>
            </p:nvGrpSpPr>
            <p:grpSpPr>
              <a:xfrm rot="19133244" flipH="1">
                <a:off x="3266083" y="1422370"/>
                <a:ext cx="72000" cy="77815"/>
                <a:chOff x="3738868" y="1388594"/>
                <a:chExt cx="72000" cy="77815"/>
              </a:xfrm>
            </p:grpSpPr>
            <p:sp>
              <p:nvSpPr>
                <p:cNvPr id="17" name="椭圆 16"/>
                <p:cNvSpPr/>
                <p:nvPr>
                  <p:custDataLst>
                    <p:tags r:id="rId45"/>
                  </p:custDataLst>
                </p:nvPr>
              </p:nvSpPr>
              <p:spPr>
                <a:xfrm>
                  <a:off x="3738868" y="1388594"/>
                  <a:ext cx="72000" cy="36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椭圆 17"/>
                <p:cNvSpPr/>
                <p:nvPr>
                  <p:custDataLst>
                    <p:tags r:id="rId46"/>
                  </p:custDataLst>
                </p:nvPr>
              </p:nvSpPr>
              <p:spPr>
                <a:xfrm rot="5400000">
                  <a:off x="3738868" y="1412409"/>
                  <a:ext cx="72000" cy="36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 name="任意多边形: 形状 7"/>
              <p:cNvSpPr/>
              <p:nvPr>
                <p:custDataLst>
                  <p:tags r:id="rId47"/>
                </p:custDataLst>
              </p:nvPr>
            </p:nvSpPr>
            <p:spPr>
              <a:xfrm>
                <a:off x="2900363" y="1166813"/>
                <a:ext cx="371475" cy="228600"/>
              </a:xfrm>
              <a:custGeom>
                <a:avLst/>
                <a:gdLst>
                  <a:gd name="connsiteX0" fmla="*/ 0 w 371475"/>
                  <a:gd name="connsiteY0" fmla="*/ 0 h 228600"/>
                  <a:gd name="connsiteX1" fmla="*/ 219075 w 371475"/>
                  <a:gd name="connsiteY1" fmla="*/ 61912 h 228600"/>
                  <a:gd name="connsiteX2" fmla="*/ 371475 w 371475"/>
                  <a:gd name="connsiteY2" fmla="*/ 228600 h 228600"/>
                </a:gdLst>
                <a:ahLst/>
                <a:cxnLst>
                  <a:cxn ang="0">
                    <a:pos x="connsiteX0" y="connsiteY0"/>
                  </a:cxn>
                  <a:cxn ang="0">
                    <a:pos x="connsiteX1" y="connsiteY1"/>
                  </a:cxn>
                  <a:cxn ang="0">
                    <a:pos x="connsiteX2" y="connsiteY2"/>
                  </a:cxn>
                </a:cxnLst>
                <a:rect l="l" t="t" r="r" b="b"/>
                <a:pathLst>
                  <a:path w="371475" h="228600">
                    <a:moveTo>
                      <a:pt x="0" y="0"/>
                    </a:moveTo>
                    <a:cubicBezTo>
                      <a:pt x="78581" y="11906"/>
                      <a:pt x="90487" y="-19051"/>
                      <a:pt x="219075" y="61912"/>
                    </a:cubicBezTo>
                    <a:cubicBezTo>
                      <a:pt x="347663" y="142875"/>
                      <a:pt x="326231" y="164306"/>
                      <a:pt x="371475" y="228600"/>
                    </a:cubicBezTo>
                  </a:path>
                </a:pathLst>
              </a:cu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任意多边形: 形状 8"/>
              <p:cNvSpPr/>
              <p:nvPr>
                <p:custDataLst>
                  <p:tags r:id="rId48"/>
                </p:custDataLst>
              </p:nvPr>
            </p:nvSpPr>
            <p:spPr>
              <a:xfrm>
                <a:off x="2862263" y="1204913"/>
                <a:ext cx="381000" cy="219075"/>
              </a:xfrm>
              <a:custGeom>
                <a:avLst/>
                <a:gdLst>
                  <a:gd name="connsiteX0" fmla="*/ 0 w 381000"/>
                  <a:gd name="connsiteY0" fmla="*/ 0 h 219075"/>
                  <a:gd name="connsiteX1" fmla="*/ 223837 w 381000"/>
                  <a:gd name="connsiteY1" fmla="*/ 85725 h 219075"/>
                  <a:gd name="connsiteX2" fmla="*/ 381000 w 381000"/>
                  <a:gd name="connsiteY2" fmla="*/ 219075 h 219075"/>
                </a:gdLst>
                <a:ahLst/>
                <a:cxnLst>
                  <a:cxn ang="0">
                    <a:pos x="connsiteX0" y="connsiteY0"/>
                  </a:cxn>
                  <a:cxn ang="0">
                    <a:pos x="connsiteX1" y="connsiteY1"/>
                  </a:cxn>
                  <a:cxn ang="0">
                    <a:pos x="connsiteX2" y="connsiteY2"/>
                  </a:cxn>
                </a:cxnLst>
                <a:rect l="l" t="t" r="r" b="b"/>
                <a:pathLst>
                  <a:path w="381000" h="219075">
                    <a:moveTo>
                      <a:pt x="0" y="0"/>
                    </a:moveTo>
                    <a:cubicBezTo>
                      <a:pt x="80168" y="24606"/>
                      <a:pt x="160337" y="49213"/>
                      <a:pt x="223837" y="85725"/>
                    </a:cubicBezTo>
                    <a:cubicBezTo>
                      <a:pt x="287337" y="122237"/>
                      <a:pt x="334168" y="170656"/>
                      <a:pt x="381000" y="219075"/>
                    </a:cubicBezTo>
                  </a:path>
                </a:pathLst>
              </a:cu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任意多边形: 形状 9"/>
              <p:cNvSpPr/>
              <p:nvPr>
                <p:custDataLst>
                  <p:tags r:id="rId49"/>
                </p:custDataLst>
              </p:nvPr>
            </p:nvSpPr>
            <p:spPr>
              <a:xfrm>
                <a:off x="2838450" y="1233488"/>
                <a:ext cx="385763" cy="219075"/>
              </a:xfrm>
              <a:custGeom>
                <a:avLst/>
                <a:gdLst>
                  <a:gd name="connsiteX0" fmla="*/ 0 w 385763"/>
                  <a:gd name="connsiteY0" fmla="*/ 0 h 219075"/>
                  <a:gd name="connsiteX1" fmla="*/ 204788 w 385763"/>
                  <a:gd name="connsiteY1" fmla="*/ 133350 h 219075"/>
                  <a:gd name="connsiteX2" fmla="*/ 385763 w 385763"/>
                  <a:gd name="connsiteY2" fmla="*/ 219075 h 219075"/>
                </a:gdLst>
                <a:ahLst/>
                <a:cxnLst>
                  <a:cxn ang="0">
                    <a:pos x="connsiteX0" y="connsiteY0"/>
                  </a:cxn>
                  <a:cxn ang="0">
                    <a:pos x="connsiteX1" y="connsiteY1"/>
                  </a:cxn>
                  <a:cxn ang="0">
                    <a:pos x="connsiteX2" y="connsiteY2"/>
                  </a:cxn>
                </a:cxnLst>
                <a:rect l="l" t="t" r="r" b="b"/>
                <a:pathLst>
                  <a:path w="385763" h="219075">
                    <a:moveTo>
                      <a:pt x="0" y="0"/>
                    </a:moveTo>
                    <a:cubicBezTo>
                      <a:pt x="70247" y="48418"/>
                      <a:pt x="140494" y="96837"/>
                      <a:pt x="204788" y="133350"/>
                    </a:cubicBezTo>
                    <a:cubicBezTo>
                      <a:pt x="269082" y="169863"/>
                      <a:pt x="327422" y="194469"/>
                      <a:pt x="385763" y="219075"/>
                    </a:cubicBezTo>
                  </a:path>
                </a:pathLst>
              </a:cu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形状 10"/>
              <p:cNvSpPr/>
              <p:nvPr>
                <p:custDataLst>
                  <p:tags r:id="rId50"/>
                </p:custDataLst>
              </p:nvPr>
            </p:nvSpPr>
            <p:spPr>
              <a:xfrm>
                <a:off x="2724150" y="1233488"/>
                <a:ext cx="47625" cy="52387"/>
              </a:xfrm>
              <a:custGeom>
                <a:avLst/>
                <a:gdLst>
                  <a:gd name="connsiteX0" fmla="*/ 47625 w 47625"/>
                  <a:gd name="connsiteY0" fmla="*/ 0 h 52387"/>
                  <a:gd name="connsiteX1" fmla="*/ 0 w 47625"/>
                  <a:gd name="connsiteY1" fmla="*/ 52387 h 52387"/>
                </a:gdLst>
                <a:ahLst/>
                <a:cxnLst>
                  <a:cxn ang="0">
                    <a:pos x="connsiteX0" y="connsiteY0"/>
                  </a:cxn>
                  <a:cxn ang="0">
                    <a:pos x="connsiteX1" y="connsiteY1"/>
                  </a:cxn>
                </a:cxnLst>
                <a:rect l="l" t="t" r="r" b="b"/>
                <a:pathLst>
                  <a:path w="47625" h="52387">
                    <a:moveTo>
                      <a:pt x="47625" y="0"/>
                    </a:moveTo>
                    <a:lnTo>
                      <a:pt x="0" y="52387"/>
                    </a:lnTo>
                  </a:path>
                </a:pathLst>
              </a:cu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任意多边形: 形状 11"/>
              <p:cNvSpPr/>
              <p:nvPr>
                <p:custDataLst>
                  <p:tags r:id="rId51"/>
                </p:custDataLst>
              </p:nvPr>
            </p:nvSpPr>
            <p:spPr>
              <a:xfrm>
                <a:off x="2657475" y="1162050"/>
                <a:ext cx="100013" cy="9525"/>
              </a:xfrm>
              <a:custGeom>
                <a:avLst/>
                <a:gdLst>
                  <a:gd name="connsiteX0" fmla="*/ 100013 w 100013"/>
                  <a:gd name="connsiteY0" fmla="*/ 9525 h 9525"/>
                  <a:gd name="connsiteX1" fmla="*/ 0 w 100013"/>
                  <a:gd name="connsiteY1" fmla="*/ 0 h 9525"/>
                  <a:gd name="connsiteX2" fmla="*/ 0 w 100013"/>
                  <a:gd name="connsiteY2" fmla="*/ 0 h 9525"/>
                </a:gdLst>
                <a:ahLst/>
                <a:cxnLst>
                  <a:cxn ang="0">
                    <a:pos x="connsiteX0" y="connsiteY0"/>
                  </a:cxn>
                  <a:cxn ang="0">
                    <a:pos x="connsiteX1" y="connsiteY1"/>
                  </a:cxn>
                  <a:cxn ang="0">
                    <a:pos x="connsiteX2" y="connsiteY2"/>
                  </a:cxn>
                </a:cxnLst>
                <a:rect l="l" t="t" r="r" b="b"/>
                <a:pathLst>
                  <a:path w="100013" h="9525">
                    <a:moveTo>
                      <a:pt x="100013" y="9525"/>
                    </a:moveTo>
                    <a:lnTo>
                      <a:pt x="0" y="0"/>
                    </a:lnTo>
                    <a:lnTo>
                      <a:pt x="0" y="0"/>
                    </a:lnTo>
                  </a:path>
                </a:pathLst>
              </a:cu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任意多边形: 形状 12"/>
              <p:cNvSpPr/>
              <p:nvPr>
                <p:custDataLst>
                  <p:tags r:id="rId52"/>
                </p:custDataLst>
              </p:nvPr>
            </p:nvSpPr>
            <p:spPr>
              <a:xfrm rot="19506060">
                <a:off x="2786059" y="1262058"/>
                <a:ext cx="47625" cy="52387"/>
              </a:xfrm>
              <a:custGeom>
                <a:avLst/>
                <a:gdLst>
                  <a:gd name="connsiteX0" fmla="*/ 47625 w 47625"/>
                  <a:gd name="connsiteY0" fmla="*/ 0 h 52387"/>
                  <a:gd name="connsiteX1" fmla="*/ 0 w 47625"/>
                  <a:gd name="connsiteY1" fmla="*/ 52387 h 52387"/>
                </a:gdLst>
                <a:ahLst/>
                <a:cxnLst>
                  <a:cxn ang="0">
                    <a:pos x="connsiteX0" y="connsiteY0"/>
                  </a:cxn>
                  <a:cxn ang="0">
                    <a:pos x="connsiteX1" y="connsiteY1"/>
                  </a:cxn>
                </a:cxnLst>
                <a:rect l="l" t="t" r="r" b="b"/>
                <a:pathLst>
                  <a:path w="47625" h="52387">
                    <a:moveTo>
                      <a:pt x="47625" y="0"/>
                    </a:moveTo>
                    <a:lnTo>
                      <a:pt x="0" y="52387"/>
                    </a:lnTo>
                  </a:path>
                </a:pathLst>
              </a:cu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形状 13"/>
              <p:cNvSpPr/>
              <p:nvPr>
                <p:custDataLst>
                  <p:tags r:id="rId53"/>
                </p:custDataLst>
              </p:nvPr>
            </p:nvSpPr>
            <p:spPr>
              <a:xfrm>
                <a:off x="3214697" y="1509714"/>
                <a:ext cx="47625" cy="52387"/>
              </a:xfrm>
              <a:custGeom>
                <a:avLst/>
                <a:gdLst>
                  <a:gd name="connsiteX0" fmla="*/ 47625 w 47625"/>
                  <a:gd name="connsiteY0" fmla="*/ 0 h 52387"/>
                  <a:gd name="connsiteX1" fmla="*/ 0 w 47625"/>
                  <a:gd name="connsiteY1" fmla="*/ 52387 h 52387"/>
                </a:gdLst>
                <a:ahLst/>
                <a:cxnLst>
                  <a:cxn ang="0">
                    <a:pos x="connsiteX0" y="connsiteY0"/>
                  </a:cxn>
                  <a:cxn ang="0">
                    <a:pos x="connsiteX1" y="connsiteY1"/>
                  </a:cxn>
                </a:cxnLst>
                <a:rect l="l" t="t" r="r" b="b"/>
                <a:pathLst>
                  <a:path w="47625" h="52387">
                    <a:moveTo>
                      <a:pt x="47625" y="0"/>
                    </a:moveTo>
                    <a:lnTo>
                      <a:pt x="0" y="52387"/>
                    </a:lnTo>
                  </a:path>
                </a:pathLst>
              </a:cu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任意多边形: 形状 14"/>
              <p:cNvSpPr/>
              <p:nvPr>
                <p:custDataLst>
                  <p:tags r:id="rId54"/>
                </p:custDataLst>
              </p:nvPr>
            </p:nvSpPr>
            <p:spPr>
              <a:xfrm rot="19567808">
                <a:off x="3286126" y="1528762"/>
                <a:ext cx="47625" cy="52387"/>
              </a:xfrm>
              <a:custGeom>
                <a:avLst/>
                <a:gdLst>
                  <a:gd name="connsiteX0" fmla="*/ 47625 w 47625"/>
                  <a:gd name="connsiteY0" fmla="*/ 0 h 52387"/>
                  <a:gd name="connsiteX1" fmla="*/ 0 w 47625"/>
                  <a:gd name="connsiteY1" fmla="*/ 52387 h 52387"/>
                </a:gdLst>
                <a:ahLst/>
                <a:cxnLst>
                  <a:cxn ang="0">
                    <a:pos x="connsiteX0" y="connsiteY0"/>
                  </a:cxn>
                  <a:cxn ang="0">
                    <a:pos x="connsiteX1" y="connsiteY1"/>
                  </a:cxn>
                </a:cxnLst>
                <a:rect l="l" t="t" r="r" b="b"/>
                <a:pathLst>
                  <a:path w="47625" h="52387">
                    <a:moveTo>
                      <a:pt x="47625" y="0"/>
                    </a:moveTo>
                    <a:lnTo>
                      <a:pt x="0" y="52387"/>
                    </a:lnTo>
                  </a:path>
                </a:pathLst>
              </a:cu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任意多边形: 形状 15"/>
              <p:cNvSpPr/>
              <p:nvPr>
                <p:custDataLst>
                  <p:tags r:id="rId55"/>
                </p:custDataLst>
              </p:nvPr>
            </p:nvSpPr>
            <p:spPr>
              <a:xfrm rot="15682903">
                <a:off x="3357571" y="1495423"/>
                <a:ext cx="47625" cy="52387"/>
              </a:xfrm>
              <a:custGeom>
                <a:avLst/>
                <a:gdLst>
                  <a:gd name="connsiteX0" fmla="*/ 47625 w 47625"/>
                  <a:gd name="connsiteY0" fmla="*/ 0 h 52387"/>
                  <a:gd name="connsiteX1" fmla="*/ 0 w 47625"/>
                  <a:gd name="connsiteY1" fmla="*/ 52387 h 52387"/>
                </a:gdLst>
                <a:ahLst/>
                <a:cxnLst>
                  <a:cxn ang="0">
                    <a:pos x="connsiteX0" y="connsiteY0"/>
                  </a:cxn>
                  <a:cxn ang="0">
                    <a:pos x="connsiteX1" y="connsiteY1"/>
                  </a:cxn>
                </a:cxnLst>
                <a:rect l="l" t="t" r="r" b="b"/>
                <a:pathLst>
                  <a:path w="47625" h="52387">
                    <a:moveTo>
                      <a:pt x="47625" y="0"/>
                    </a:moveTo>
                    <a:lnTo>
                      <a:pt x="0" y="52387"/>
                    </a:lnTo>
                  </a:path>
                </a:pathLst>
              </a:cu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406" name="矩形 405"/>
          <p:cNvSpPr/>
          <p:nvPr>
            <p:custDataLst>
              <p:tags r:id="rId56"/>
            </p:custDataLst>
          </p:nvPr>
        </p:nvSpPr>
        <p:spPr>
          <a:xfrm>
            <a:off x="4749275" y="1184137"/>
            <a:ext cx="3335497" cy="14870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7" name="矩形 406"/>
          <p:cNvSpPr/>
          <p:nvPr>
            <p:custDataLst>
              <p:tags r:id="rId57"/>
            </p:custDataLst>
          </p:nvPr>
        </p:nvSpPr>
        <p:spPr>
          <a:xfrm>
            <a:off x="8304168" y="1150337"/>
            <a:ext cx="3335497" cy="14870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9" name="矩形 408"/>
          <p:cNvSpPr/>
          <p:nvPr>
            <p:custDataLst>
              <p:tags r:id="rId58"/>
            </p:custDataLst>
          </p:nvPr>
        </p:nvSpPr>
        <p:spPr>
          <a:xfrm>
            <a:off x="8297545" y="2802890"/>
            <a:ext cx="3335655" cy="15913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0" name="矩形 409"/>
          <p:cNvSpPr/>
          <p:nvPr>
            <p:custDataLst>
              <p:tags r:id="rId59"/>
            </p:custDataLst>
          </p:nvPr>
        </p:nvSpPr>
        <p:spPr>
          <a:xfrm>
            <a:off x="1140297" y="2811599"/>
            <a:ext cx="3335497" cy="14870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1" name="矩形 410"/>
          <p:cNvSpPr/>
          <p:nvPr>
            <p:custDataLst>
              <p:tags r:id="rId60"/>
            </p:custDataLst>
          </p:nvPr>
        </p:nvSpPr>
        <p:spPr>
          <a:xfrm>
            <a:off x="4718050" y="2811780"/>
            <a:ext cx="3335655" cy="15773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2" name="矩形 411"/>
          <p:cNvSpPr/>
          <p:nvPr>
            <p:custDataLst>
              <p:tags r:id="rId61"/>
            </p:custDataLst>
          </p:nvPr>
        </p:nvSpPr>
        <p:spPr>
          <a:xfrm>
            <a:off x="4717415" y="5112385"/>
            <a:ext cx="3373755" cy="14871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3" name="矩形 412"/>
          <p:cNvSpPr/>
          <p:nvPr>
            <p:custDataLst>
              <p:tags r:id="rId62"/>
            </p:custDataLst>
          </p:nvPr>
        </p:nvSpPr>
        <p:spPr>
          <a:xfrm>
            <a:off x="1184275" y="5041265"/>
            <a:ext cx="3335655" cy="1565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4" name="矩形 413"/>
          <p:cNvSpPr/>
          <p:nvPr>
            <p:custDataLst>
              <p:tags r:id="rId63"/>
            </p:custDataLst>
          </p:nvPr>
        </p:nvSpPr>
        <p:spPr>
          <a:xfrm>
            <a:off x="8304168" y="5071995"/>
            <a:ext cx="3335497" cy="14870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5" name="组合 54"/>
          <p:cNvGrpSpPr/>
          <p:nvPr>
            <p:custDataLst>
              <p:tags r:id="rId64"/>
            </p:custDataLst>
          </p:nvPr>
        </p:nvGrpSpPr>
        <p:grpSpPr>
          <a:xfrm>
            <a:off x="6520125" y="1175910"/>
            <a:ext cx="1638935" cy="1588135"/>
            <a:chOff x="5737274" y="1093762"/>
            <a:chExt cx="1387682" cy="1350499"/>
          </a:xfrm>
        </p:grpSpPr>
        <p:grpSp>
          <p:nvGrpSpPr>
            <p:cNvPr id="56" name="组合 55"/>
            <p:cNvGrpSpPr/>
            <p:nvPr>
              <p:custDataLst>
                <p:tags r:id="rId65"/>
              </p:custDataLst>
            </p:nvPr>
          </p:nvGrpSpPr>
          <p:grpSpPr>
            <a:xfrm>
              <a:off x="5737274" y="1093762"/>
              <a:ext cx="1350499" cy="1350499"/>
              <a:chOff x="5737274" y="1093762"/>
              <a:chExt cx="1350499" cy="1350499"/>
            </a:xfrm>
          </p:grpSpPr>
          <p:sp>
            <p:nvSpPr>
              <p:cNvPr id="73" name="椭圆 72"/>
              <p:cNvSpPr/>
              <p:nvPr>
                <p:custDataLst>
                  <p:tags r:id="rId66"/>
                </p:custDataLst>
              </p:nvPr>
            </p:nvSpPr>
            <p:spPr>
              <a:xfrm>
                <a:off x="5737274" y="1093762"/>
                <a:ext cx="1350499" cy="135049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4" name="组合 73"/>
              <p:cNvGrpSpPr/>
              <p:nvPr>
                <p:custDataLst>
                  <p:tags r:id="rId67"/>
                </p:custDataLst>
              </p:nvPr>
            </p:nvGrpSpPr>
            <p:grpSpPr>
              <a:xfrm rot="1663499">
                <a:off x="6084162" y="1200225"/>
                <a:ext cx="168499" cy="698139"/>
                <a:chOff x="2602265" y="1489974"/>
                <a:chExt cx="168499" cy="698139"/>
              </a:xfrm>
            </p:grpSpPr>
            <p:grpSp>
              <p:nvGrpSpPr>
                <p:cNvPr id="99" name="组合 98"/>
                <p:cNvGrpSpPr/>
                <p:nvPr>
                  <p:custDataLst>
                    <p:tags r:id="rId68"/>
                  </p:custDataLst>
                </p:nvPr>
              </p:nvGrpSpPr>
              <p:grpSpPr>
                <a:xfrm>
                  <a:off x="2602265" y="1489974"/>
                  <a:ext cx="168436" cy="337999"/>
                  <a:chOff x="2602265" y="1489974"/>
                  <a:chExt cx="168436" cy="337999"/>
                </a:xfrm>
              </p:grpSpPr>
              <p:sp>
                <p:nvSpPr>
                  <p:cNvPr id="104" name="椭圆 6"/>
                  <p:cNvSpPr/>
                  <p:nvPr>
                    <p:custDataLst>
                      <p:tags r:id="rId69"/>
                    </p:custDataLst>
                  </p:nvPr>
                </p:nvSpPr>
                <p:spPr>
                  <a:xfrm rot="799321">
                    <a:off x="2692098" y="1489974"/>
                    <a:ext cx="78603" cy="337626"/>
                  </a:xfrm>
                  <a:custGeom>
                    <a:avLst/>
                    <a:gdLst>
                      <a:gd name="connsiteX0" fmla="*/ 8265 w 78603"/>
                      <a:gd name="connsiteY0" fmla="*/ 168813 h 337626"/>
                      <a:gd name="connsiteX1" fmla="*/ 43434 w 78603"/>
                      <a:gd name="connsiteY1" fmla="*/ 0 h 337626"/>
                      <a:gd name="connsiteX2" fmla="*/ 78603 w 78603"/>
                      <a:gd name="connsiteY2" fmla="*/ 168813 h 337626"/>
                      <a:gd name="connsiteX3" fmla="*/ 43434 w 78603"/>
                      <a:gd name="connsiteY3" fmla="*/ 337626 h 337626"/>
                      <a:gd name="connsiteX4" fmla="*/ 8265 w 78603"/>
                      <a:gd name="connsiteY4" fmla="*/ 168813 h 337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603" h="337626">
                        <a:moveTo>
                          <a:pt x="8265" y="168813"/>
                        </a:moveTo>
                        <a:cubicBezTo>
                          <a:pt x="-17682" y="79173"/>
                          <a:pt x="24011" y="0"/>
                          <a:pt x="43434" y="0"/>
                        </a:cubicBezTo>
                        <a:cubicBezTo>
                          <a:pt x="62857" y="0"/>
                          <a:pt x="78603" y="75580"/>
                          <a:pt x="78603" y="168813"/>
                        </a:cubicBezTo>
                        <a:cubicBezTo>
                          <a:pt x="78603" y="262046"/>
                          <a:pt x="62857" y="337626"/>
                          <a:pt x="43434" y="337626"/>
                        </a:cubicBezTo>
                        <a:cubicBezTo>
                          <a:pt x="24011" y="337626"/>
                          <a:pt x="34212" y="258453"/>
                          <a:pt x="8265" y="168813"/>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5" name="椭圆 8"/>
                  <p:cNvSpPr/>
                  <p:nvPr>
                    <p:custDataLst>
                      <p:tags r:id="rId70"/>
                    </p:custDataLst>
                  </p:nvPr>
                </p:nvSpPr>
                <p:spPr>
                  <a:xfrm rot="20687084">
                    <a:off x="2602265" y="1490347"/>
                    <a:ext cx="76649" cy="337626"/>
                  </a:xfrm>
                  <a:custGeom>
                    <a:avLst/>
                    <a:gdLst>
                      <a:gd name="connsiteX0" fmla="*/ 0 w 76649"/>
                      <a:gd name="connsiteY0" fmla="*/ 168813 h 337626"/>
                      <a:gd name="connsiteX1" fmla="*/ 35169 w 76649"/>
                      <a:gd name="connsiteY1" fmla="*/ 0 h 337626"/>
                      <a:gd name="connsiteX2" fmla="*/ 70338 w 76649"/>
                      <a:gd name="connsiteY2" fmla="*/ 168813 h 337626"/>
                      <a:gd name="connsiteX3" fmla="*/ 35169 w 76649"/>
                      <a:gd name="connsiteY3" fmla="*/ 337626 h 337626"/>
                      <a:gd name="connsiteX4" fmla="*/ 0 w 76649"/>
                      <a:gd name="connsiteY4" fmla="*/ 168813 h 337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649" h="337626">
                        <a:moveTo>
                          <a:pt x="0" y="168813"/>
                        </a:moveTo>
                        <a:cubicBezTo>
                          <a:pt x="0" y="75580"/>
                          <a:pt x="15746" y="0"/>
                          <a:pt x="35169" y="0"/>
                        </a:cubicBezTo>
                        <a:cubicBezTo>
                          <a:pt x="54592" y="0"/>
                          <a:pt x="91404" y="34422"/>
                          <a:pt x="70338" y="168813"/>
                        </a:cubicBezTo>
                        <a:cubicBezTo>
                          <a:pt x="47784" y="263315"/>
                          <a:pt x="54592" y="337626"/>
                          <a:pt x="35169" y="337626"/>
                        </a:cubicBezTo>
                        <a:cubicBezTo>
                          <a:pt x="15746" y="337626"/>
                          <a:pt x="0" y="262046"/>
                          <a:pt x="0" y="168813"/>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0" name="椭圆 99"/>
                <p:cNvSpPr>
                  <a:spLocks noChangeAspect="1"/>
                </p:cNvSpPr>
                <p:nvPr>
                  <p:custDataLst>
                    <p:tags r:id="rId71"/>
                  </p:custDataLst>
                </p:nvPr>
              </p:nvSpPr>
              <p:spPr>
                <a:xfrm>
                  <a:off x="2668546" y="1814114"/>
                  <a:ext cx="36000" cy="360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1" name="组合 100"/>
                <p:cNvGrpSpPr/>
                <p:nvPr>
                  <p:custDataLst>
                    <p:tags r:id="rId72"/>
                  </p:custDataLst>
                </p:nvPr>
              </p:nvGrpSpPr>
              <p:grpSpPr>
                <a:xfrm flipV="1">
                  <a:off x="2602328" y="1850114"/>
                  <a:ext cx="168436" cy="337999"/>
                  <a:chOff x="2602265" y="1489974"/>
                  <a:chExt cx="168436" cy="337999"/>
                </a:xfrm>
              </p:grpSpPr>
              <p:sp>
                <p:nvSpPr>
                  <p:cNvPr id="102" name="椭圆 6"/>
                  <p:cNvSpPr/>
                  <p:nvPr>
                    <p:custDataLst>
                      <p:tags r:id="rId73"/>
                    </p:custDataLst>
                  </p:nvPr>
                </p:nvSpPr>
                <p:spPr>
                  <a:xfrm rot="799321">
                    <a:off x="2692098" y="1489974"/>
                    <a:ext cx="78603" cy="337626"/>
                  </a:xfrm>
                  <a:custGeom>
                    <a:avLst/>
                    <a:gdLst>
                      <a:gd name="connsiteX0" fmla="*/ 8265 w 78603"/>
                      <a:gd name="connsiteY0" fmla="*/ 168813 h 337626"/>
                      <a:gd name="connsiteX1" fmla="*/ 43434 w 78603"/>
                      <a:gd name="connsiteY1" fmla="*/ 0 h 337626"/>
                      <a:gd name="connsiteX2" fmla="*/ 78603 w 78603"/>
                      <a:gd name="connsiteY2" fmla="*/ 168813 h 337626"/>
                      <a:gd name="connsiteX3" fmla="*/ 43434 w 78603"/>
                      <a:gd name="connsiteY3" fmla="*/ 337626 h 337626"/>
                      <a:gd name="connsiteX4" fmla="*/ 8265 w 78603"/>
                      <a:gd name="connsiteY4" fmla="*/ 168813 h 337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603" h="337626">
                        <a:moveTo>
                          <a:pt x="8265" y="168813"/>
                        </a:moveTo>
                        <a:cubicBezTo>
                          <a:pt x="-17682" y="79173"/>
                          <a:pt x="24011" y="0"/>
                          <a:pt x="43434" y="0"/>
                        </a:cubicBezTo>
                        <a:cubicBezTo>
                          <a:pt x="62857" y="0"/>
                          <a:pt x="78603" y="75580"/>
                          <a:pt x="78603" y="168813"/>
                        </a:cubicBezTo>
                        <a:cubicBezTo>
                          <a:pt x="78603" y="262046"/>
                          <a:pt x="62857" y="337626"/>
                          <a:pt x="43434" y="337626"/>
                        </a:cubicBezTo>
                        <a:cubicBezTo>
                          <a:pt x="24011" y="337626"/>
                          <a:pt x="34212" y="258453"/>
                          <a:pt x="8265" y="168813"/>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3" name="椭圆 8"/>
                  <p:cNvSpPr/>
                  <p:nvPr>
                    <p:custDataLst>
                      <p:tags r:id="rId74"/>
                    </p:custDataLst>
                  </p:nvPr>
                </p:nvSpPr>
                <p:spPr>
                  <a:xfrm rot="20687084">
                    <a:off x="2602265" y="1490347"/>
                    <a:ext cx="76649" cy="337626"/>
                  </a:xfrm>
                  <a:custGeom>
                    <a:avLst/>
                    <a:gdLst>
                      <a:gd name="connsiteX0" fmla="*/ 0 w 76649"/>
                      <a:gd name="connsiteY0" fmla="*/ 168813 h 337626"/>
                      <a:gd name="connsiteX1" fmla="*/ 35169 w 76649"/>
                      <a:gd name="connsiteY1" fmla="*/ 0 h 337626"/>
                      <a:gd name="connsiteX2" fmla="*/ 70338 w 76649"/>
                      <a:gd name="connsiteY2" fmla="*/ 168813 h 337626"/>
                      <a:gd name="connsiteX3" fmla="*/ 35169 w 76649"/>
                      <a:gd name="connsiteY3" fmla="*/ 337626 h 337626"/>
                      <a:gd name="connsiteX4" fmla="*/ 0 w 76649"/>
                      <a:gd name="connsiteY4" fmla="*/ 168813 h 337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649" h="337626">
                        <a:moveTo>
                          <a:pt x="0" y="168813"/>
                        </a:moveTo>
                        <a:cubicBezTo>
                          <a:pt x="0" y="75580"/>
                          <a:pt x="15746" y="0"/>
                          <a:pt x="35169" y="0"/>
                        </a:cubicBezTo>
                        <a:cubicBezTo>
                          <a:pt x="54592" y="0"/>
                          <a:pt x="91404" y="34422"/>
                          <a:pt x="70338" y="168813"/>
                        </a:cubicBezTo>
                        <a:cubicBezTo>
                          <a:pt x="47784" y="263315"/>
                          <a:pt x="54592" y="337626"/>
                          <a:pt x="35169" y="337626"/>
                        </a:cubicBezTo>
                        <a:cubicBezTo>
                          <a:pt x="15746" y="337626"/>
                          <a:pt x="0" y="262046"/>
                          <a:pt x="0" y="168813"/>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75" name="组合 74"/>
              <p:cNvGrpSpPr/>
              <p:nvPr>
                <p:custDataLst>
                  <p:tags r:id="rId75"/>
                </p:custDataLst>
              </p:nvPr>
            </p:nvGrpSpPr>
            <p:grpSpPr>
              <a:xfrm rot="1859143">
                <a:off x="6292025" y="1314973"/>
                <a:ext cx="168499" cy="698139"/>
                <a:chOff x="2602265" y="1489974"/>
                <a:chExt cx="168499" cy="698139"/>
              </a:xfrm>
            </p:grpSpPr>
            <p:grpSp>
              <p:nvGrpSpPr>
                <p:cNvPr id="92" name="组合 91"/>
                <p:cNvGrpSpPr/>
                <p:nvPr>
                  <p:custDataLst>
                    <p:tags r:id="rId76"/>
                  </p:custDataLst>
                </p:nvPr>
              </p:nvGrpSpPr>
              <p:grpSpPr>
                <a:xfrm>
                  <a:off x="2602265" y="1489974"/>
                  <a:ext cx="168436" cy="337999"/>
                  <a:chOff x="2602265" y="1489974"/>
                  <a:chExt cx="168436" cy="337999"/>
                </a:xfrm>
              </p:grpSpPr>
              <p:sp>
                <p:nvSpPr>
                  <p:cNvPr id="97" name="椭圆 6"/>
                  <p:cNvSpPr/>
                  <p:nvPr>
                    <p:custDataLst>
                      <p:tags r:id="rId77"/>
                    </p:custDataLst>
                  </p:nvPr>
                </p:nvSpPr>
                <p:spPr>
                  <a:xfrm rot="799321">
                    <a:off x="2692098" y="1489974"/>
                    <a:ext cx="78603" cy="337626"/>
                  </a:xfrm>
                  <a:custGeom>
                    <a:avLst/>
                    <a:gdLst>
                      <a:gd name="connsiteX0" fmla="*/ 8265 w 78603"/>
                      <a:gd name="connsiteY0" fmla="*/ 168813 h 337626"/>
                      <a:gd name="connsiteX1" fmla="*/ 43434 w 78603"/>
                      <a:gd name="connsiteY1" fmla="*/ 0 h 337626"/>
                      <a:gd name="connsiteX2" fmla="*/ 78603 w 78603"/>
                      <a:gd name="connsiteY2" fmla="*/ 168813 h 337626"/>
                      <a:gd name="connsiteX3" fmla="*/ 43434 w 78603"/>
                      <a:gd name="connsiteY3" fmla="*/ 337626 h 337626"/>
                      <a:gd name="connsiteX4" fmla="*/ 8265 w 78603"/>
                      <a:gd name="connsiteY4" fmla="*/ 168813 h 337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603" h="337626">
                        <a:moveTo>
                          <a:pt x="8265" y="168813"/>
                        </a:moveTo>
                        <a:cubicBezTo>
                          <a:pt x="-17682" y="79173"/>
                          <a:pt x="24011" y="0"/>
                          <a:pt x="43434" y="0"/>
                        </a:cubicBezTo>
                        <a:cubicBezTo>
                          <a:pt x="62857" y="0"/>
                          <a:pt x="78603" y="75580"/>
                          <a:pt x="78603" y="168813"/>
                        </a:cubicBezTo>
                        <a:cubicBezTo>
                          <a:pt x="78603" y="262046"/>
                          <a:pt x="62857" y="337626"/>
                          <a:pt x="43434" y="337626"/>
                        </a:cubicBezTo>
                        <a:cubicBezTo>
                          <a:pt x="24011" y="337626"/>
                          <a:pt x="34212" y="258453"/>
                          <a:pt x="8265" y="168813"/>
                        </a:cubicBez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8" name="椭圆 8"/>
                  <p:cNvSpPr/>
                  <p:nvPr>
                    <p:custDataLst>
                      <p:tags r:id="rId78"/>
                    </p:custDataLst>
                  </p:nvPr>
                </p:nvSpPr>
                <p:spPr>
                  <a:xfrm rot="20687084">
                    <a:off x="2602265" y="1490347"/>
                    <a:ext cx="76649" cy="337626"/>
                  </a:xfrm>
                  <a:custGeom>
                    <a:avLst/>
                    <a:gdLst>
                      <a:gd name="connsiteX0" fmla="*/ 0 w 76649"/>
                      <a:gd name="connsiteY0" fmla="*/ 168813 h 337626"/>
                      <a:gd name="connsiteX1" fmla="*/ 35169 w 76649"/>
                      <a:gd name="connsiteY1" fmla="*/ 0 h 337626"/>
                      <a:gd name="connsiteX2" fmla="*/ 70338 w 76649"/>
                      <a:gd name="connsiteY2" fmla="*/ 168813 h 337626"/>
                      <a:gd name="connsiteX3" fmla="*/ 35169 w 76649"/>
                      <a:gd name="connsiteY3" fmla="*/ 337626 h 337626"/>
                      <a:gd name="connsiteX4" fmla="*/ 0 w 76649"/>
                      <a:gd name="connsiteY4" fmla="*/ 168813 h 337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649" h="337626">
                        <a:moveTo>
                          <a:pt x="0" y="168813"/>
                        </a:moveTo>
                        <a:cubicBezTo>
                          <a:pt x="0" y="75580"/>
                          <a:pt x="15746" y="0"/>
                          <a:pt x="35169" y="0"/>
                        </a:cubicBezTo>
                        <a:cubicBezTo>
                          <a:pt x="54592" y="0"/>
                          <a:pt x="91404" y="34422"/>
                          <a:pt x="70338" y="168813"/>
                        </a:cubicBezTo>
                        <a:cubicBezTo>
                          <a:pt x="47784" y="263315"/>
                          <a:pt x="54592" y="337626"/>
                          <a:pt x="35169" y="337626"/>
                        </a:cubicBezTo>
                        <a:cubicBezTo>
                          <a:pt x="15746" y="337626"/>
                          <a:pt x="0" y="262046"/>
                          <a:pt x="0" y="168813"/>
                        </a:cubicBez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3" name="椭圆 92"/>
                <p:cNvSpPr>
                  <a:spLocks noChangeAspect="1"/>
                </p:cNvSpPr>
                <p:nvPr>
                  <p:custDataLst>
                    <p:tags r:id="rId79"/>
                  </p:custDataLst>
                </p:nvPr>
              </p:nvSpPr>
              <p:spPr>
                <a:xfrm>
                  <a:off x="2668546" y="1814114"/>
                  <a:ext cx="36000" cy="360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4" name="组合 93"/>
                <p:cNvGrpSpPr/>
                <p:nvPr>
                  <p:custDataLst>
                    <p:tags r:id="rId80"/>
                  </p:custDataLst>
                </p:nvPr>
              </p:nvGrpSpPr>
              <p:grpSpPr>
                <a:xfrm flipV="1">
                  <a:off x="2602328" y="1850114"/>
                  <a:ext cx="168436" cy="337999"/>
                  <a:chOff x="2602265" y="1489974"/>
                  <a:chExt cx="168436" cy="337999"/>
                </a:xfrm>
              </p:grpSpPr>
              <p:sp>
                <p:nvSpPr>
                  <p:cNvPr id="95" name="椭圆 6"/>
                  <p:cNvSpPr/>
                  <p:nvPr>
                    <p:custDataLst>
                      <p:tags r:id="rId81"/>
                    </p:custDataLst>
                  </p:nvPr>
                </p:nvSpPr>
                <p:spPr>
                  <a:xfrm rot="799321">
                    <a:off x="2692098" y="1489974"/>
                    <a:ext cx="78603" cy="337626"/>
                  </a:xfrm>
                  <a:custGeom>
                    <a:avLst/>
                    <a:gdLst>
                      <a:gd name="connsiteX0" fmla="*/ 8265 w 78603"/>
                      <a:gd name="connsiteY0" fmla="*/ 168813 h 337626"/>
                      <a:gd name="connsiteX1" fmla="*/ 43434 w 78603"/>
                      <a:gd name="connsiteY1" fmla="*/ 0 h 337626"/>
                      <a:gd name="connsiteX2" fmla="*/ 78603 w 78603"/>
                      <a:gd name="connsiteY2" fmla="*/ 168813 h 337626"/>
                      <a:gd name="connsiteX3" fmla="*/ 43434 w 78603"/>
                      <a:gd name="connsiteY3" fmla="*/ 337626 h 337626"/>
                      <a:gd name="connsiteX4" fmla="*/ 8265 w 78603"/>
                      <a:gd name="connsiteY4" fmla="*/ 168813 h 337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603" h="337626">
                        <a:moveTo>
                          <a:pt x="8265" y="168813"/>
                        </a:moveTo>
                        <a:cubicBezTo>
                          <a:pt x="-17682" y="79173"/>
                          <a:pt x="24011" y="0"/>
                          <a:pt x="43434" y="0"/>
                        </a:cubicBezTo>
                        <a:cubicBezTo>
                          <a:pt x="62857" y="0"/>
                          <a:pt x="78603" y="75580"/>
                          <a:pt x="78603" y="168813"/>
                        </a:cubicBezTo>
                        <a:cubicBezTo>
                          <a:pt x="78603" y="262046"/>
                          <a:pt x="62857" y="337626"/>
                          <a:pt x="43434" y="337626"/>
                        </a:cubicBezTo>
                        <a:cubicBezTo>
                          <a:pt x="24011" y="337626"/>
                          <a:pt x="34212" y="258453"/>
                          <a:pt x="8265" y="168813"/>
                        </a:cubicBez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6" name="椭圆 8"/>
                  <p:cNvSpPr/>
                  <p:nvPr>
                    <p:custDataLst>
                      <p:tags r:id="rId82"/>
                    </p:custDataLst>
                  </p:nvPr>
                </p:nvSpPr>
                <p:spPr>
                  <a:xfrm rot="20687084">
                    <a:off x="2602265" y="1490347"/>
                    <a:ext cx="76649" cy="337626"/>
                  </a:xfrm>
                  <a:custGeom>
                    <a:avLst/>
                    <a:gdLst>
                      <a:gd name="connsiteX0" fmla="*/ 0 w 76649"/>
                      <a:gd name="connsiteY0" fmla="*/ 168813 h 337626"/>
                      <a:gd name="connsiteX1" fmla="*/ 35169 w 76649"/>
                      <a:gd name="connsiteY1" fmla="*/ 0 h 337626"/>
                      <a:gd name="connsiteX2" fmla="*/ 70338 w 76649"/>
                      <a:gd name="connsiteY2" fmla="*/ 168813 h 337626"/>
                      <a:gd name="connsiteX3" fmla="*/ 35169 w 76649"/>
                      <a:gd name="connsiteY3" fmla="*/ 337626 h 337626"/>
                      <a:gd name="connsiteX4" fmla="*/ 0 w 76649"/>
                      <a:gd name="connsiteY4" fmla="*/ 168813 h 337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649" h="337626">
                        <a:moveTo>
                          <a:pt x="0" y="168813"/>
                        </a:moveTo>
                        <a:cubicBezTo>
                          <a:pt x="0" y="75580"/>
                          <a:pt x="15746" y="0"/>
                          <a:pt x="35169" y="0"/>
                        </a:cubicBezTo>
                        <a:cubicBezTo>
                          <a:pt x="54592" y="0"/>
                          <a:pt x="91404" y="34422"/>
                          <a:pt x="70338" y="168813"/>
                        </a:cubicBezTo>
                        <a:cubicBezTo>
                          <a:pt x="47784" y="263315"/>
                          <a:pt x="54592" y="337626"/>
                          <a:pt x="35169" y="337626"/>
                        </a:cubicBezTo>
                        <a:cubicBezTo>
                          <a:pt x="15746" y="337626"/>
                          <a:pt x="0" y="262046"/>
                          <a:pt x="0" y="168813"/>
                        </a:cubicBez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76" name="组合 75"/>
              <p:cNvGrpSpPr/>
              <p:nvPr>
                <p:custDataLst>
                  <p:tags r:id="rId83"/>
                </p:custDataLst>
              </p:nvPr>
            </p:nvGrpSpPr>
            <p:grpSpPr>
              <a:xfrm rot="21077396">
                <a:off x="6722614" y="1683093"/>
                <a:ext cx="177962" cy="417829"/>
                <a:chOff x="2630902" y="1850506"/>
                <a:chExt cx="177962" cy="417829"/>
              </a:xfrm>
            </p:grpSpPr>
            <p:grpSp>
              <p:nvGrpSpPr>
                <p:cNvPr id="85" name="组合 84"/>
                <p:cNvGrpSpPr>
                  <a:grpSpLocks noChangeAspect="1"/>
                </p:cNvGrpSpPr>
                <p:nvPr>
                  <p:custDataLst>
                    <p:tags r:id="rId84"/>
                  </p:custDataLst>
                </p:nvPr>
              </p:nvGrpSpPr>
              <p:grpSpPr>
                <a:xfrm>
                  <a:off x="2659669" y="1850506"/>
                  <a:ext cx="120747" cy="148763"/>
                  <a:chOff x="2602265" y="1501154"/>
                  <a:chExt cx="162044" cy="349179"/>
                </a:xfrm>
              </p:grpSpPr>
              <p:sp>
                <p:nvSpPr>
                  <p:cNvPr id="90" name="椭圆 6"/>
                  <p:cNvSpPr/>
                  <p:nvPr>
                    <p:custDataLst>
                      <p:tags r:id="rId85"/>
                    </p:custDataLst>
                  </p:nvPr>
                </p:nvSpPr>
                <p:spPr>
                  <a:xfrm rot="1374603">
                    <a:off x="2685706" y="1501154"/>
                    <a:ext cx="78603" cy="337626"/>
                  </a:xfrm>
                  <a:custGeom>
                    <a:avLst/>
                    <a:gdLst>
                      <a:gd name="connsiteX0" fmla="*/ 8265 w 78603"/>
                      <a:gd name="connsiteY0" fmla="*/ 168813 h 337626"/>
                      <a:gd name="connsiteX1" fmla="*/ 43434 w 78603"/>
                      <a:gd name="connsiteY1" fmla="*/ 0 h 337626"/>
                      <a:gd name="connsiteX2" fmla="*/ 78603 w 78603"/>
                      <a:gd name="connsiteY2" fmla="*/ 168813 h 337626"/>
                      <a:gd name="connsiteX3" fmla="*/ 43434 w 78603"/>
                      <a:gd name="connsiteY3" fmla="*/ 337626 h 337626"/>
                      <a:gd name="connsiteX4" fmla="*/ 8265 w 78603"/>
                      <a:gd name="connsiteY4" fmla="*/ 168813 h 337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603" h="337626">
                        <a:moveTo>
                          <a:pt x="8265" y="168813"/>
                        </a:moveTo>
                        <a:cubicBezTo>
                          <a:pt x="-17682" y="79173"/>
                          <a:pt x="24011" y="0"/>
                          <a:pt x="43434" y="0"/>
                        </a:cubicBezTo>
                        <a:cubicBezTo>
                          <a:pt x="62857" y="0"/>
                          <a:pt x="78603" y="75580"/>
                          <a:pt x="78603" y="168813"/>
                        </a:cubicBezTo>
                        <a:cubicBezTo>
                          <a:pt x="78603" y="262046"/>
                          <a:pt x="62857" y="337626"/>
                          <a:pt x="43434" y="337626"/>
                        </a:cubicBezTo>
                        <a:cubicBezTo>
                          <a:pt x="24011" y="337626"/>
                          <a:pt x="34212" y="258453"/>
                          <a:pt x="8265" y="168813"/>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1" name="椭圆 8"/>
                  <p:cNvSpPr/>
                  <p:nvPr>
                    <p:custDataLst>
                      <p:tags r:id="rId86"/>
                    </p:custDataLst>
                  </p:nvPr>
                </p:nvSpPr>
                <p:spPr>
                  <a:xfrm rot="20022762">
                    <a:off x="2602265" y="1512707"/>
                    <a:ext cx="76649" cy="337626"/>
                  </a:xfrm>
                  <a:custGeom>
                    <a:avLst/>
                    <a:gdLst>
                      <a:gd name="connsiteX0" fmla="*/ 0 w 76649"/>
                      <a:gd name="connsiteY0" fmla="*/ 168813 h 337626"/>
                      <a:gd name="connsiteX1" fmla="*/ 35169 w 76649"/>
                      <a:gd name="connsiteY1" fmla="*/ 0 h 337626"/>
                      <a:gd name="connsiteX2" fmla="*/ 70338 w 76649"/>
                      <a:gd name="connsiteY2" fmla="*/ 168813 h 337626"/>
                      <a:gd name="connsiteX3" fmla="*/ 35169 w 76649"/>
                      <a:gd name="connsiteY3" fmla="*/ 337626 h 337626"/>
                      <a:gd name="connsiteX4" fmla="*/ 0 w 76649"/>
                      <a:gd name="connsiteY4" fmla="*/ 168813 h 337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649" h="337626">
                        <a:moveTo>
                          <a:pt x="0" y="168813"/>
                        </a:moveTo>
                        <a:cubicBezTo>
                          <a:pt x="0" y="75580"/>
                          <a:pt x="15746" y="0"/>
                          <a:pt x="35169" y="0"/>
                        </a:cubicBezTo>
                        <a:cubicBezTo>
                          <a:pt x="54592" y="0"/>
                          <a:pt x="91404" y="34422"/>
                          <a:pt x="70338" y="168813"/>
                        </a:cubicBezTo>
                        <a:cubicBezTo>
                          <a:pt x="47784" y="263315"/>
                          <a:pt x="54592" y="337626"/>
                          <a:pt x="35169" y="337626"/>
                        </a:cubicBezTo>
                        <a:cubicBezTo>
                          <a:pt x="15746" y="337626"/>
                          <a:pt x="0" y="262046"/>
                          <a:pt x="0" y="168813"/>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6" name="椭圆 85"/>
                <p:cNvSpPr>
                  <a:spLocks noChangeAspect="1"/>
                </p:cNvSpPr>
                <p:nvPr>
                  <p:custDataLst>
                    <p:tags r:id="rId87"/>
                  </p:custDataLst>
                </p:nvPr>
              </p:nvSpPr>
              <p:spPr>
                <a:xfrm>
                  <a:off x="2701883" y="1989856"/>
                  <a:ext cx="36000" cy="360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7" name="组合 86"/>
                <p:cNvGrpSpPr/>
                <p:nvPr>
                  <p:custDataLst>
                    <p:tags r:id="rId88"/>
                  </p:custDataLst>
                </p:nvPr>
              </p:nvGrpSpPr>
              <p:grpSpPr>
                <a:xfrm flipV="1">
                  <a:off x="2630902" y="2016335"/>
                  <a:ext cx="177962" cy="252000"/>
                  <a:chOff x="2578450" y="1502750"/>
                  <a:chExt cx="177962" cy="338000"/>
                </a:xfrm>
              </p:grpSpPr>
              <p:sp>
                <p:nvSpPr>
                  <p:cNvPr id="88" name="椭圆 6"/>
                  <p:cNvSpPr/>
                  <p:nvPr>
                    <p:custDataLst>
                      <p:tags r:id="rId89"/>
                    </p:custDataLst>
                  </p:nvPr>
                </p:nvSpPr>
                <p:spPr>
                  <a:xfrm rot="1410847">
                    <a:off x="2677809" y="1502750"/>
                    <a:ext cx="78603" cy="337624"/>
                  </a:xfrm>
                  <a:custGeom>
                    <a:avLst/>
                    <a:gdLst>
                      <a:gd name="connsiteX0" fmla="*/ 8265 w 78603"/>
                      <a:gd name="connsiteY0" fmla="*/ 168813 h 337626"/>
                      <a:gd name="connsiteX1" fmla="*/ 43434 w 78603"/>
                      <a:gd name="connsiteY1" fmla="*/ 0 h 337626"/>
                      <a:gd name="connsiteX2" fmla="*/ 78603 w 78603"/>
                      <a:gd name="connsiteY2" fmla="*/ 168813 h 337626"/>
                      <a:gd name="connsiteX3" fmla="*/ 43434 w 78603"/>
                      <a:gd name="connsiteY3" fmla="*/ 337626 h 337626"/>
                      <a:gd name="connsiteX4" fmla="*/ 8265 w 78603"/>
                      <a:gd name="connsiteY4" fmla="*/ 168813 h 337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603" h="337626">
                        <a:moveTo>
                          <a:pt x="8265" y="168813"/>
                        </a:moveTo>
                        <a:cubicBezTo>
                          <a:pt x="-17682" y="79173"/>
                          <a:pt x="24011" y="0"/>
                          <a:pt x="43434" y="0"/>
                        </a:cubicBezTo>
                        <a:cubicBezTo>
                          <a:pt x="62857" y="0"/>
                          <a:pt x="78603" y="75580"/>
                          <a:pt x="78603" y="168813"/>
                        </a:cubicBezTo>
                        <a:cubicBezTo>
                          <a:pt x="78603" y="262046"/>
                          <a:pt x="62857" y="337626"/>
                          <a:pt x="43434" y="337626"/>
                        </a:cubicBezTo>
                        <a:cubicBezTo>
                          <a:pt x="24011" y="337626"/>
                          <a:pt x="34212" y="258453"/>
                          <a:pt x="8265" y="168813"/>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9" name="椭圆 8"/>
                  <p:cNvSpPr/>
                  <p:nvPr>
                    <p:custDataLst>
                      <p:tags r:id="rId90"/>
                    </p:custDataLst>
                  </p:nvPr>
                </p:nvSpPr>
                <p:spPr>
                  <a:xfrm rot="20274812">
                    <a:off x="2578450" y="1503124"/>
                    <a:ext cx="76649" cy="337626"/>
                  </a:xfrm>
                  <a:custGeom>
                    <a:avLst/>
                    <a:gdLst>
                      <a:gd name="connsiteX0" fmla="*/ 0 w 76649"/>
                      <a:gd name="connsiteY0" fmla="*/ 168813 h 337626"/>
                      <a:gd name="connsiteX1" fmla="*/ 35169 w 76649"/>
                      <a:gd name="connsiteY1" fmla="*/ 0 h 337626"/>
                      <a:gd name="connsiteX2" fmla="*/ 70338 w 76649"/>
                      <a:gd name="connsiteY2" fmla="*/ 168813 h 337626"/>
                      <a:gd name="connsiteX3" fmla="*/ 35169 w 76649"/>
                      <a:gd name="connsiteY3" fmla="*/ 337626 h 337626"/>
                      <a:gd name="connsiteX4" fmla="*/ 0 w 76649"/>
                      <a:gd name="connsiteY4" fmla="*/ 168813 h 337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649" h="337626">
                        <a:moveTo>
                          <a:pt x="0" y="168813"/>
                        </a:moveTo>
                        <a:cubicBezTo>
                          <a:pt x="0" y="75580"/>
                          <a:pt x="15746" y="0"/>
                          <a:pt x="35169" y="0"/>
                        </a:cubicBezTo>
                        <a:cubicBezTo>
                          <a:pt x="54592" y="0"/>
                          <a:pt x="91404" y="34422"/>
                          <a:pt x="70338" y="168813"/>
                        </a:cubicBezTo>
                        <a:cubicBezTo>
                          <a:pt x="47784" y="263315"/>
                          <a:pt x="54592" y="337626"/>
                          <a:pt x="35169" y="337626"/>
                        </a:cubicBezTo>
                        <a:cubicBezTo>
                          <a:pt x="15746" y="337626"/>
                          <a:pt x="0" y="262046"/>
                          <a:pt x="0" y="168813"/>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77" name="组合 76"/>
              <p:cNvGrpSpPr/>
              <p:nvPr>
                <p:custDataLst>
                  <p:tags r:id="rId91"/>
                </p:custDataLst>
              </p:nvPr>
            </p:nvGrpSpPr>
            <p:grpSpPr>
              <a:xfrm rot="20936418">
                <a:off x="6495477" y="1723861"/>
                <a:ext cx="177962" cy="417829"/>
                <a:chOff x="2630902" y="1850506"/>
                <a:chExt cx="177962" cy="417829"/>
              </a:xfrm>
              <a:solidFill>
                <a:schemeClr val="tx1"/>
              </a:solidFill>
            </p:grpSpPr>
            <p:grpSp>
              <p:nvGrpSpPr>
                <p:cNvPr id="78" name="组合 77"/>
                <p:cNvGrpSpPr>
                  <a:grpSpLocks noChangeAspect="1"/>
                </p:cNvGrpSpPr>
                <p:nvPr>
                  <p:custDataLst>
                    <p:tags r:id="rId92"/>
                  </p:custDataLst>
                </p:nvPr>
              </p:nvGrpSpPr>
              <p:grpSpPr>
                <a:xfrm>
                  <a:off x="2659669" y="1850506"/>
                  <a:ext cx="120747" cy="148763"/>
                  <a:chOff x="2602265" y="1501154"/>
                  <a:chExt cx="162044" cy="349179"/>
                </a:xfrm>
                <a:grpFill/>
              </p:grpSpPr>
              <p:sp>
                <p:nvSpPr>
                  <p:cNvPr id="83" name="椭圆 6"/>
                  <p:cNvSpPr/>
                  <p:nvPr>
                    <p:custDataLst>
                      <p:tags r:id="rId93"/>
                    </p:custDataLst>
                  </p:nvPr>
                </p:nvSpPr>
                <p:spPr>
                  <a:xfrm rot="1374603">
                    <a:off x="2685706" y="1501154"/>
                    <a:ext cx="78603" cy="337626"/>
                  </a:xfrm>
                  <a:custGeom>
                    <a:avLst/>
                    <a:gdLst>
                      <a:gd name="connsiteX0" fmla="*/ 8265 w 78603"/>
                      <a:gd name="connsiteY0" fmla="*/ 168813 h 337626"/>
                      <a:gd name="connsiteX1" fmla="*/ 43434 w 78603"/>
                      <a:gd name="connsiteY1" fmla="*/ 0 h 337626"/>
                      <a:gd name="connsiteX2" fmla="*/ 78603 w 78603"/>
                      <a:gd name="connsiteY2" fmla="*/ 168813 h 337626"/>
                      <a:gd name="connsiteX3" fmla="*/ 43434 w 78603"/>
                      <a:gd name="connsiteY3" fmla="*/ 337626 h 337626"/>
                      <a:gd name="connsiteX4" fmla="*/ 8265 w 78603"/>
                      <a:gd name="connsiteY4" fmla="*/ 168813 h 337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603" h="337626">
                        <a:moveTo>
                          <a:pt x="8265" y="168813"/>
                        </a:moveTo>
                        <a:cubicBezTo>
                          <a:pt x="-17682" y="79173"/>
                          <a:pt x="24011" y="0"/>
                          <a:pt x="43434" y="0"/>
                        </a:cubicBezTo>
                        <a:cubicBezTo>
                          <a:pt x="62857" y="0"/>
                          <a:pt x="78603" y="75580"/>
                          <a:pt x="78603" y="168813"/>
                        </a:cubicBezTo>
                        <a:cubicBezTo>
                          <a:pt x="78603" y="262046"/>
                          <a:pt x="62857" y="337626"/>
                          <a:pt x="43434" y="337626"/>
                        </a:cubicBezTo>
                        <a:cubicBezTo>
                          <a:pt x="24011" y="337626"/>
                          <a:pt x="34212" y="258453"/>
                          <a:pt x="8265" y="168813"/>
                        </a:cubicBez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4" name="椭圆 8"/>
                  <p:cNvSpPr/>
                  <p:nvPr>
                    <p:custDataLst>
                      <p:tags r:id="rId94"/>
                    </p:custDataLst>
                  </p:nvPr>
                </p:nvSpPr>
                <p:spPr>
                  <a:xfrm rot="20022762">
                    <a:off x="2602265" y="1512707"/>
                    <a:ext cx="76649" cy="337626"/>
                  </a:xfrm>
                  <a:custGeom>
                    <a:avLst/>
                    <a:gdLst>
                      <a:gd name="connsiteX0" fmla="*/ 0 w 76649"/>
                      <a:gd name="connsiteY0" fmla="*/ 168813 h 337626"/>
                      <a:gd name="connsiteX1" fmla="*/ 35169 w 76649"/>
                      <a:gd name="connsiteY1" fmla="*/ 0 h 337626"/>
                      <a:gd name="connsiteX2" fmla="*/ 70338 w 76649"/>
                      <a:gd name="connsiteY2" fmla="*/ 168813 h 337626"/>
                      <a:gd name="connsiteX3" fmla="*/ 35169 w 76649"/>
                      <a:gd name="connsiteY3" fmla="*/ 337626 h 337626"/>
                      <a:gd name="connsiteX4" fmla="*/ 0 w 76649"/>
                      <a:gd name="connsiteY4" fmla="*/ 168813 h 337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649" h="337626">
                        <a:moveTo>
                          <a:pt x="0" y="168813"/>
                        </a:moveTo>
                        <a:cubicBezTo>
                          <a:pt x="0" y="75580"/>
                          <a:pt x="15746" y="0"/>
                          <a:pt x="35169" y="0"/>
                        </a:cubicBezTo>
                        <a:cubicBezTo>
                          <a:pt x="54592" y="0"/>
                          <a:pt x="91404" y="34422"/>
                          <a:pt x="70338" y="168813"/>
                        </a:cubicBezTo>
                        <a:cubicBezTo>
                          <a:pt x="47784" y="263315"/>
                          <a:pt x="54592" y="337626"/>
                          <a:pt x="35169" y="337626"/>
                        </a:cubicBezTo>
                        <a:cubicBezTo>
                          <a:pt x="15746" y="337626"/>
                          <a:pt x="0" y="262046"/>
                          <a:pt x="0" y="168813"/>
                        </a:cubicBez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9" name="椭圆 78"/>
                <p:cNvSpPr>
                  <a:spLocks noChangeAspect="1"/>
                </p:cNvSpPr>
                <p:nvPr>
                  <p:custDataLst>
                    <p:tags r:id="rId95"/>
                  </p:custDataLst>
                </p:nvPr>
              </p:nvSpPr>
              <p:spPr>
                <a:xfrm>
                  <a:off x="2697120" y="1989856"/>
                  <a:ext cx="36000" cy="36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0" name="组合 79"/>
                <p:cNvGrpSpPr/>
                <p:nvPr>
                  <p:custDataLst>
                    <p:tags r:id="rId96"/>
                  </p:custDataLst>
                </p:nvPr>
              </p:nvGrpSpPr>
              <p:grpSpPr>
                <a:xfrm flipV="1">
                  <a:off x="2630902" y="2016335"/>
                  <a:ext cx="177962" cy="252000"/>
                  <a:chOff x="2578450" y="1502750"/>
                  <a:chExt cx="177962" cy="338000"/>
                </a:xfrm>
                <a:grpFill/>
              </p:grpSpPr>
              <p:sp>
                <p:nvSpPr>
                  <p:cNvPr id="81" name="椭圆 6"/>
                  <p:cNvSpPr/>
                  <p:nvPr>
                    <p:custDataLst>
                      <p:tags r:id="rId97"/>
                    </p:custDataLst>
                  </p:nvPr>
                </p:nvSpPr>
                <p:spPr>
                  <a:xfrm rot="1410847">
                    <a:off x="2677809" y="1502750"/>
                    <a:ext cx="78603" cy="337624"/>
                  </a:xfrm>
                  <a:custGeom>
                    <a:avLst/>
                    <a:gdLst>
                      <a:gd name="connsiteX0" fmla="*/ 8265 w 78603"/>
                      <a:gd name="connsiteY0" fmla="*/ 168813 h 337626"/>
                      <a:gd name="connsiteX1" fmla="*/ 43434 w 78603"/>
                      <a:gd name="connsiteY1" fmla="*/ 0 h 337626"/>
                      <a:gd name="connsiteX2" fmla="*/ 78603 w 78603"/>
                      <a:gd name="connsiteY2" fmla="*/ 168813 h 337626"/>
                      <a:gd name="connsiteX3" fmla="*/ 43434 w 78603"/>
                      <a:gd name="connsiteY3" fmla="*/ 337626 h 337626"/>
                      <a:gd name="connsiteX4" fmla="*/ 8265 w 78603"/>
                      <a:gd name="connsiteY4" fmla="*/ 168813 h 337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603" h="337626">
                        <a:moveTo>
                          <a:pt x="8265" y="168813"/>
                        </a:moveTo>
                        <a:cubicBezTo>
                          <a:pt x="-17682" y="79173"/>
                          <a:pt x="24011" y="0"/>
                          <a:pt x="43434" y="0"/>
                        </a:cubicBezTo>
                        <a:cubicBezTo>
                          <a:pt x="62857" y="0"/>
                          <a:pt x="78603" y="75580"/>
                          <a:pt x="78603" y="168813"/>
                        </a:cubicBezTo>
                        <a:cubicBezTo>
                          <a:pt x="78603" y="262046"/>
                          <a:pt x="62857" y="337626"/>
                          <a:pt x="43434" y="337626"/>
                        </a:cubicBezTo>
                        <a:cubicBezTo>
                          <a:pt x="24011" y="337626"/>
                          <a:pt x="34212" y="258453"/>
                          <a:pt x="8265" y="168813"/>
                        </a:cubicBez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2" name="椭圆 8"/>
                  <p:cNvSpPr/>
                  <p:nvPr>
                    <p:custDataLst>
                      <p:tags r:id="rId98"/>
                    </p:custDataLst>
                  </p:nvPr>
                </p:nvSpPr>
                <p:spPr>
                  <a:xfrm rot="20274812">
                    <a:off x="2578450" y="1503124"/>
                    <a:ext cx="76649" cy="337626"/>
                  </a:xfrm>
                  <a:custGeom>
                    <a:avLst/>
                    <a:gdLst>
                      <a:gd name="connsiteX0" fmla="*/ 0 w 76649"/>
                      <a:gd name="connsiteY0" fmla="*/ 168813 h 337626"/>
                      <a:gd name="connsiteX1" fmla="*/ 35169 w 76649"/>
                      <a:gd name="connsiteY1" fmla="*/ 0 h 337626"/>
                      <a:gd name="connsiteX2" fmla="*/ 70338 w 76649"/>
                      <a:gd name="connsiteY2" fmla="*/ 168813 h 337626"/>
                      <a:gd name="connsiteX3" fmla="*/ 35169 w 76649"/>
                      <a:gd name="connsiteY3" fmla="*/ 337626 h 337626"/>
                      <a:gd name="connsiteX4" fmla="*/ 0 w 76649"/>
                      <a:gd name="connsiteY4" fmla="*/ 168813 h 337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649" h="337626">
                        <a:moveTo>
                          <a:pt x="0" y="168813"/>
                        </a:moveTo>
                        <a:cubicBezTo>
                          <a:pt x="0" y="75580"/>
                          <a:pt x="15746" y="0"/>
                          <a:pt x="35169" y="0"/>
                        </a:cubicBezTo>
                        <a:cubicBezTo>
                          <a:pt x="54592" y="0"/>
                          <a:pt x="91404" y="34422"/>
                          <a:pt x="70338" y="168813"/>
                        </a:cubicBezTo>
                        <a:cubicBezTo>
                          <a:pt x="47784" y="263315"/>
                          <a:pt x="54592" y="337626"/>
                          <a:pt x="35169" y="337626"/>
                        </a:cubicBezTo>
                        <a:cubicBezTo>
                          <a:pt x="15746" y="337626"/>
                          <a:pt x="0" y="262046"/>
                          <a:pt x="0" y="168813"/>
                        </a:cubicBez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grpSp>
          <p:nvGrpSpPr>
            <p:cNvPr id="57" name="组合 56"/>
            <p:cNvGrpSpPr/>
            <p:nvPr>
              <p:custDataLst>
                <p:tags r:id="rId99"/>
              </p:custDataLst>
            </p:nvPr>
          </p:nvGrpSpPr>
          <p:grpSpPr>
            <a:xfrm rot="912146">
              <a:off x="6374854" y="1222062"/>
              <a:ext cx="750102" cy="448759"/>
              <a:chOff x="2657475" y="1132390"/>
              <a:chExt cx="750102" cy="448759"/>
            </a:xfrm>
          </p:grpSpPr>
          <p:grpSp>
            <p:nvGrpSpPr>
              <p:cNvPr id="58" name="组合 57"/>
              <p:cNvGrpSpPr/>
              <p:nvPr>
                <p:custDataLst>
                  <p:tags r:id="rId100"/>
                </p:custDataLst>
              </p:nvPr>
            </p:nvGrpSpPr>
            <p:grpSpPr>
              <a:xfrm rot="8799536">
                <a:off x="2779913" y="1132390"/>
                <a:ext cx="72000" cy="77815"/>
                <a:chOff x="3738868" y="1388594"/>
                <a:chExt cx="72000" cy="77815"/>
              </a:xfrm>
            </p:grpSpPr>
            <p:sp>
              <p:nvSpPr>
                <p:cNvPr id="71" name="椭圆 70"/>
                <p:cNvSpPr/>
                <p:nvPr>
                  <p:custDataLst>
                    <p:tags r:id="rId101"/>
                  </p:custDataLst>
                </p:nvPr>
              </p:nvSpPr>
              <p:spPr>
                <a:xfrm>
                  <a:off x="3738868" y="1388594"/>
                  <a:ext cx="72000" cy="36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2" name="椭圆 71"/>
                <p:cNvSpPr/>
                <p:nvPr>
                  <p:custDataLst>
                    <p:tags r:id="rId102"/>
                  </p:custDataLst>
                </p:nvPr>
              </p:nvSpPr>
              <p:spPr>
                <a:xfrm rot="5400000">
                  <a:off x="3738868" y="1412409"/>
                  <a:ext cx="72000" cy="36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9" name="组合 58"/>
              <p:cNvGrpSpPr/>
              <p:nvPr>
                <p:custDataLst>
                  <p:tags r:id="rId103"/>
                </p:custDataLst>
              </p:nvPr>
            </p:nvGrpSpPr>
            <p:grpSpPr>
              <a:xfrm rot="19133244" flipH="1">
                <a:off x="3266083" y="1422370"/>
                <a:ext cx="72000" cy="77815"/>
                <a:chOff x="3738868" y="1388594"/>
                <a:chExt cx="72000" cy="77815"/>
              </a:xfrm>
            </p:grpSpPr>
            <p:sp>
              <p:nvSpPr>
                <p:cNvPr id="69" name="椭圆 68"/>
                <p:cNvSpPr/>
                <p:nvPr>
                  <p:custDataLst>
                    <p:tags r:id="rId104"/>
                  </p:custDataLst>
                </p:nvPr>
              </p:nvSpPr>
              <p:spPr>
                <a:xfrm>
                  <a:off x="3738868" y="1388594"/>
                  <a:ext cx="72000" cy="36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椭圆 69"/>
                <p:cNvSpPr/>
                <p:nvPr>
                  <p:custDataLst>
                    <p:tags r:id="rId105"/>
                  </p:custDataLst>
                </p:nvPr>
              </p:nvSpPr>
              <p:spPr>
                <a:xfrm rot="5400000">
                  <a:off x="3738868" y="1412409"/>
                  <a:ext cx="72000" cy="36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0" name="任意多边形: 形状 59"/>
              <p:cNvSpPr/>
              <p:nvPr>
                <p:custDataLst>
                  <p:tags r:id="rId106"/>
                </p:custDataLst>
              </p:nvPr>
            </p:nvSpPr>
            <p:spPr>
              <a:xfrm>
                <a:off x="2900363" y="1166813"/>
                <a:ext cx="371475" cy="228600"/>
              </a:xfrm>
              <a:custGeom>
                <a:avLst/>
                <a:gdLst>
                  <a:gd name="connsiteX0" fmla="*/ 0 w 371475"/>
                  <a:gd name="connsiteY0" fmla="*/ 0 h 228600"/>
                  <a:gd name="connsiteX1" fmla="*/ 219075 w 371475"/>
                  <a:gd name="connsiteY1" fmla="*/ 61912 h 228600"/>
                  <a:gd name="connsiteX2" fmla="*/ 371475 w 371475"/>
                  <a:gd name="connsiteY2" fmla="*/ 228600 h 228600"/>
                </a:gdLst>
                <a:ahLst/>
                <a:cxnLst>
                  <a:cxn ang="0">
                    <a:pos x="connsiteX0" y="connsiteY0"/>
                  </a:cxn>
                  <a:cxn ang="0">
                    <a:pos x="connsiteX1" y="connsiteY1"/>
                  </a:cxn>
                  <a:cxn ang="0">
                    <a:pos x="connsiteX2" y="connsiteY2"/>
                  </a:cxn>
                </a:cxnLst>
                <a:rect l="l" t="t" r="r" b="b"/>
                <a:pathLst>
                  <a:path w="371475" h="228600">
                    <a:moveTo>
                      <a:pt x="0" y="0"/>
                    </a:moveTo>
                    <a:cubicBezTo>
                      <a:pt x="78581" y="11906"/>
                      <a:pt x="90487" y="-19051"/>
                      <a:pt x="219075" y="61912"/>
                    </a:cubicBezTo>
                    <a:cubicBezTo>
                      <a:pt x="347663" y="142875"/>
                      <a:pt x="326231" y="164306"/>
                      <a:pt x="371475" y="228600"/>
                    </a:cubicBezTo>
                  </a:path>
                </a:pathLst>
              </a:cu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任意多边形: 形状 60"/>
              <p:cNvSpPr/>
              <p:nvPr>
                <p:custDataLst>
                  <p:tags r:id="rId107"/>
                </p:custDataLst>
              </p:nvPr>
            </p:nvSpPr>
            <p:spPr>
              <a:xfrm>
                <a:off x="2862263" y="1204913"/>
                <a:ext cx="381000" cy="219075"/>
              </a:xfrm>
              <a:custGeom>
                <a:avLst/>
                <a:gdLst>
                  <a:gd name="connsiteX0" fmla="*/ 0 w 381000"/>
                  <a:gd name="connsiteY0" fmla="*/ 0 h 219075"/>
                  <a:gd name="connsiteX1" fmla="*/ 223837 w 381000"/>
                  <a:gd name="connsiteY1" fmla="*/ 85725 h 219075"/>
                  <a:gd name="connsiteX2" fmla="*/ 381000 w 381000"/>
                  <a:gd name="connsiteY2" fmla="*/ 219075 h 219075"/>
                </a:gdLst>
                <a:ahLst/>
                <a:cxnLst>
                  <a:cxn ang="0">
                    <a:pos x="connsiteX0" y="connsiteY0"/>
                  </a:cxn>
                  <a:cxn ang="0">
                    <a:pos x="connsiteX1" y="connsiteY1"/>
                  </a:cxn>
                  <a:cxn ang="0">
                    <a:pos x="connsiteX2" y="connsiteY2"/>
                  </a:cxn>
                </a:cxnLst>
                <a:rect l="l" t="t" r="r" b="b"/>
                <a:pathLst>
                  <a:path w="381000" h="219075">
                    <a:moveTo>
                      <a:pt x="0" y="0"/>
                    </a:moveTo>
                    <a:cubicBezTo>
                      <a:pt x="80168" y="24606"/>
                      <a:pt x="160337" y="49213"/>
                      <a:pt x="223837" y="85725"/>
                    </a:cubicBezTo>
                    <a:cubicBezTo>
                      <a:pt x="287337" y="122237"/>
                      <a:pt x="334168" y="170656"/>
                      <a:pt x="381000" y="219075"/>
                    </a:cubicBezTo>
                  </a:path>
                </a:pathLst>
              </a:cu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任意多边形: 形状 61"/>
              <p:cNvSpPr/>
              <p:nvPr>
                <p:custDataLst>
                  <p:tags r:id="rId108"/>
                </p:custDataLst>
              </p:nvPr>
            </p:nvSpPr>
            <p:spPr>
              <a:xfrm>
                <a:off x="2838450" y="1233488"/>
                <a:ext cx="385763" cy="219075"/>
              </a:xfrm>
              <a:custGeom>
                <a:avLst/>
                <a:gdLst>
                  <a:gd name="connsiteX0" fmla="*/ 0 w 385763"/>
                  <a:gd name="connsiteY0" fmla="*/ 0 h 219075"/>
                  <a:gd name="connsiteX1" fmla="*/ 204788 w 385763"/>
                  <a:gd name="connsiteY1" fmla="*/ 133350 h 219075"/>
                  <a:gd name="connsiteX2" fmla="*/ 385763 w 385763"/>
                  <a:gd name="connsiteY2" fmla="*/ 219075 h 219075"/>
                </a:gdLst>
                <a:ahLst/>
                <a:cxnLst>
                  <a:cxn ang="0">
                    <a:pos x="connsiteX0" y="connsiteY0"/>
                  </a:cxn>
                  <a:cxn ang="0">
                    <a:pos x="connsiteX1" y="connsiteY1"/>
                  </a:cxn>
                  <a:cxn ang="0">
                    <a:pos x="connsiteX2" y="connsiteY2"/>
                  </a:cxn>
                </a:cxnLst>
                <a:rect l="l" t="t" r="r" b="b"/>
                <a:pathLst>
                  <a:path w="385763" h="219075">
                    <a:moveTo>
                      <a:pt x="0" y="0"/>
                    </a:moveTo>
                    <a:cubicBezTo>
                      <a:pt x="70247" y="48418"/>
                      <a:pt x="140494" y="96837"/>
                      <a:pt x="204788" y="133350"/>
                    </a:cubicBezTo>
                    <a:cubicBezTo>
                      <a:pt x="269082" y="169863"/>
                      <a:pt x="327422" y="194469"/>
                      <a:pt x="385763" y="219075"/>
                    </a:cubicBezTo>
                  </a:path>
                </a:pathLst>
              </a:cu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任意多边形: 形状 62"/>
              <p:cNvSpPr/>
              <p:nvPr>
                <p:custDataLst>
                  <p:tags r:id="rId109"/>
                </p:custDataLst>
              </p:nvPr>
            </p:nvSpPr>
            <p:spPr>
              <a:xfrm>
                <a:off x="2724150" y="1233488"/>
                <a:ext cx="47625" cy="52387"/>
              </a:xfrm>
              <a:custGeom>
                <a:avLst/>
                <a:gdLst>
                  <a:gd name="connsiteX0" fmla="*/ 47625 w 47625"/>
                  <a:gd name="connsiteY0" fmla="*/ 0 h 52387"/>
                  <a:gd name="connsiteX1" fmla="*/ 0 w 47625"/>
                  <a:gd name="connsiteY1" fmla="*/ 52387 h 52387"/>
                </a:gdLst>
                <a:ahLst/>
                <a:cxnLst>
                  <a:cxn ang="0">
                    <a:pos x="connsiteX0" y="connsiteY0"/>
                  </a:cxn>
                  <a:cxn ang="0">
                    <a:pos x="connsiteX1" y="connsiteY1"/>
                  </a:cxn>
                </a:cxnLst>
                <a:rect l="l" t="t" r="r" b="b"/>
                <a:pathLst>
                  <a:path w="47625" h="52387">
                    <a:moveTo>
                      <a:pt x="47625" y="0"/>
                    </a:moveTo>
                    <a:lnTo>
                      <a:pt x="0" y="52387"/>
                    </a:lnTo>
                  </a:path>
                </a:pathLst>
              </a:cu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任意多边形: 形状 63"/>
              <p:cNvSpPr/>
              <p:nvPr>
                <p:custDataLst>
                  <p:tags r:id="rId110"/>
                </p:custDataLst>
              </p:nvPr>
            </p:nvSpPr>
            <p:spPr>
              <a:xfrm>
                <a:off x="2657475" y="1162050"/>
                <a:ext cx="100013" cy="9525"/>
              </a:xfrm>
              <a:custGeom>
                <a:avLst/>
                <a:gdLst>
                  <a:gd name="connsiteX0" fmla="*/ 100013 w 100013"/>
                  <a:gd name="connsiteY0" fmla="*/ 9525 h 9525"/>
                  <a:gd name="connsiteX1" fmla="*/ 0 w 100013"/>
                  <a:gd name="connsiteY1" fmla="*/ 0 h 9525"/>
                  <a:gd name="connsiteX2" fmla="*/ 0 w 100013"/>
                  <a:gd name="connsiteY2" fmla="*/ 0 h 9525"/>
                </a:gdLst>
                <a:ahLst/>
                <a:cxnLst>
                  <a:cxn ang="0">
                    <a:pos x="connsiteX0" y="connsiteY0"/>
                  </a:cxn>
                  <a:cxn ang="0">
                    <a:pos x="connsiteX1" y="connsiteY1"/>
                  </a:cxn>
                  <a:cxn ang="0">
                    <a:pos x="connsiteX2" y="connsiteY2"/>
                  </a:cxn>
                </a:cxnLst>
                <a:rect l="l" t="t" r="r" b="b"/>
                <a:pathLst>
                  <a:path w="100013" h="9525">
                    <a:moveTo>
                      <a:pt x="100013" y="9525"/>
                    </a:moveTo>
                    <a:lnTo>
                      <a:pt x="0" y="0"/>
                    </a:lnTo>
                    <a:lnTo>
                      <a:pt x="0" y="0"/>
                    </a:lnTo>
                  </a:path>
                </a:pathLst>
              </a:cu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任意多边形: 形状 64"/>
              <p:cNvSpPr/>
              <p:nvPr>
                <p:custDataLst>
                  <p:tags r:id="rId111"/>
                </p:custDataLst>
              </p:nvPr>
            </p:nvSpPr>
            <p:spPr>
              <a:xfrm rot="19506060">
                <a:off x="2786059" y="1262058"/>
                <a:ext cx="47625" cy="52387"/>
              </a:xfrm>
              <a:custGeom>
                <a:avLst/>
                <a:gdLst>
                  <a:gd name="connsiteX0" fmla="*/ 47625 w 47625"/>
                  <a:gd name="connsiteY0" fmla="*/ 0 h 52387"/>
                  <a:gd name="connsiteX1" fmla="*/ 0 w 47625"/>
                  <a:gd name="connsiteY1" fmla="*/ 52387 h 52387"/>
                </a:gdLst>
                <a:ahLst/>
                <a:cxnLst>
                  <a:cxn ang="0">
                    <a:pos x="connsiteX0" y="connsiteY0"/>
                  </a:cxn>
                  <a:cxn ang="0">
                    <a:pos x="connsiteX1" y="connsiteY1"/>
                  </a:cxn>
                </a:cxnLst>
                <a:rect l="l" t="t" r="r" b="b"/>
                <a:pathLst>
                  <a:path w="47625" h="52387">
                    <a:moveTo>
                      <a:pt x="47625" y="0"/>
                    </a:moveTo>
                    <a:lnTo>
                      <a:pt x="0" y="52387"/>
                    </a:lnTo>
                  </a:path>
                </a:pathLst>
              </a:cu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任意多边形: 形状 65"/>
              <p:cNvSpPr/>
              <p:nvPr>
                <p:custDataLst>
                  <p:tags r:id="rId112"/>
                </p:custDataLst>
              </p:nvPr>
            </p:nvSpPr>
            <p:spPr>
              <a:xfrm>
                <a:off x="3214697" y="1509714"/>
                <a:ext cx="47625" cy="52387"/>
              </a:xfrm>
              <a:custGeom>
                <a:avLst/>
                <a:gdLst>
                  <a:gd name="connsiteX0" fmla="*/ 47625 w 47625"/>
                  <a:gd name="connsiteY0" fmla="*/ 0 h 52387"/>
                  <a:gd name="connsiteX1" fmla="*/ 0 w 47625"/>
                  <a:gd name="connsiteY1" fmla="*/ 52387 h 52387"/>
                </a:gdLst>
                <a:ahLst/>
                <a:cxnLst>
                  <a:cxn ang="0">
                    <a:pos x="connsiteX0" y="connsiteY0"/>
                  </a:cxn>
                  <a:cxn ang="0">
                    <a:pos x="connsiteX1" y="connsiteY1"/>
                  </a:cxn>
                </a:cxnLst>
                <a:rect l="l" t="t" r="r" b="b"/>
                <a:pathLst>
                  <a:path w="47625" h="52387">
                    <a:moveTo>
                      <a:pt x="47625" y="0"/>
                    </a:moveTo>
                    <a:lnTo>
                      <a:pt x="0" y="52387"/>
                    </a:lnTo>
                  </a:path>
                </a:pathLst>
              </a:cu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7" name="任意多边形: 形状 66"/>
              <p:cNvSpPr/>
              <p:nvPr>
                <p:custDataLst>
                  <p:tags r:id="rId113"/>
                </p:custDataLst>
              </p:nvPr>
            </p:nvSpPr>
            <p:spPr>
              <a:xfrm rot="19567808">
                <a:off x="3286126" y="1528762"/>
                <a:ext cx="47625" cy="52387"/>
              </a:xfrm>
              <a:custGeom>
                <a:avLst/>
                <a:gdLst>
                  <a:gd name="connsiteX0" fmla="*/ 47625 w 47625"/>
                  <a:gd name="connsiteY0" fmla="*/ 0 h 52387"/>
                  <a:gd name="connsiteX1" fmla="*/ 0 w 47625"/>
                  <a:gd name="connsiteY1" fmla="*/ 52387 h 52387"/>
                </a:gdLst>
                <a:ahLst/>
                <a:cxnLst>
                  <a:cxn ang="0">
                    <a:pos x="connsiteX0" y="connsiteY0"/>
                  </a:cxn>
                  <a:cxn ang="0">
                    <a:pos x="connsiteX1" y="connsiteY1"/>
                  </a:cxn>
                </a:cxnLst>
                <a:rect l="l" t="t" r="r" b="b"/>
                <a:pathLst>
                  <a:path w="47625" h="52387">
                    <a:moveTo>
                      <a:pt x="47625" y="0"/>
                    </a:moveTo>
                    <a:lnTo>
                      <a:pt x="0" y="52387"/>
                    </a:lnTo>
                  </a:path>
                </a:pathLst>
              </a:cu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任意多边形: 形状 67"/>
              <p:cNvSpPr/>
              <p:nvPr>
                <p:custDataLst>
                  <p:tags r:id="rId114"/>
                </p:custDataLst>
              </p:nvPr>
            </p:nvSpPr>
            <p:spPr>
              <a:xfrm rot="15682903">
                <a:off x="3357571" y="1495423"/>
                <a:ext cx="47625" cy="52387"/>
              </a:xfrm>
              <a:custGeom>
                <a:avLst/>
                <a:gdLst>
                  <a:gd name="connsiteX0" fmla="*/ 47625 w 47625"/>
                  <a:gd name="connsiteY0" fmla="*/ 0 h 52387"/>
                  <a:gd name="connsiteX1" fmla="*/ 0 w 47625"/>
                  <a:gd name="connsiteY1" fmla="*/ 52387 h 52387"/>
                </a:gdLst>
                <a:ahLst/>
                <a:cxnLst>
                  <a:cxn ang="0">
                    <a:pos x="connsiteX0" y="connsiteY0"/>
                  </a:cxn>
                  <a:cxn ang="0">
                    <a:pos x="connsiteX1" y="connsiteY1"/>
                  </a:cxn>
                </a:cxnLst>
                <a:rect l="l" t="t" r="r" b="b"/>
                <a:pathLst>
                  <a:path w="47625" h="52387">
                    <a:moveTo>
                      <a:pt x="47625" y="0"/>
                    </a:moveTo>
                    <a:lnTo>
                      <a:pt x="0" y="52387"/>
                    </a:lnTo>
                  </a:path>
                </a:pathLst>
              </a:cu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106" name="组合 105"/>
          <p:cNvGrpSpPr/>
          <p:nvPr>
            <p:custDataLst>
              <p:tags r:id="rId115"/>
            </p:custDataLst>
          </p:nvPr>
        </p:nvGrpSpPr>
        <p:grpSpPr>
          <a:xfrm>
            <a:off x="10255360" y="1421765"/>
            <a:ext cx="1492885" cy="1570990"/>
            <a:chOff x="9362997" y="1091365"/>
            <a:chExt cx="1350499" cy="1350499"/>
          </a:xfrm>
        </p:grpSpPr>
        <p:grpSp>
          <p:nvGrpSpPr>
            <p:cNvPr id="107" name="组合 106"/>
            <p:cNvGrpSpPr/>
            <p:nvPr>
              <p:custDataLst>
                <p:tags r:id="rId116"/>
              </p:custDataLst>
            </p:nvPr>
          </p:nvGrpSpPr>
          <p:grpSpPr>
            <a:xfrm>
              <a:off x="9362997" y="1091365"/>
              <a:ext cx="1350499" cy="1350499"/>
              <a:chOff x="9362997" y="1091365"/>
              <a:chExt cx="1350499" cy="1350499"/>
            </a:xfrm>
          </p:grpSpPr>
          <p:sp>
            <p:nvSpPr>
              <p:cNvPr id="124" name="椭圆 123"/>
              <p:cNvSpPr/>
              <p:nvPr>
                <p:custDataLst>
                  <p:tags r:id="rId117"/>
                </p:custDataLst>
              </p:nvPr>
            </p:nvSpPr>
            <p:spPr>
              <a:xfrm>
                <a:off x="9362997" y="1091365"/>
                <a:ext cx="1350499" cy="135049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25" name="组合 124"/>
              <p:cNvGrpSpPr/>
              <p:nvPr>
                <p:custDataLst>
                  <p:tags r:id="rId118"/>
                </p:custDataLst>
              </p:nvPr>
            </p:nvGrpSpPr>
            <p:grpSpPr>
              <a:xfrm rot="2399187">
                <a:off x="9807788" y="1262243"/>
                <a:ext cx="168499" cy="698139"/>
                <a:chOff x="2602265" y="1489974"/>
                <a:chExt cx="168499" cy="698139"/>
              </a:xfrm>
            </p:grpSpPr>
            <p:grpSp>
              <p:nvGrpSpPr>
                <p:cNvPr id="134" name="组合 133"/>
                <p:cNvGrpSpPr/>
                <p:nvPr>
                  <p:custDataLst>
                    <p:tags r:id="rId119"/>
                  </p:custDataLst>
                </p:nvPr>
              </p:nvGrpSpPr>
              <p:grpSpPr>
                <a:xfrm>
                  <a:off x="2602265" y="1489974"/>
                  <a:ext cx="168436" cy="337999"/>
                  <a:chOff x="2602265" y="1489974"/>
                  <a:chExt cx="168436" cy="337999"/>
                </a:xfrm>
              </p:grpSpPr>
              <p:sp>
                <p:nvSpPr>
                  <p:cNvPr id="139" name="椭圆 6"/>
                  <p:cNvSpPr/>
                  <p:nvPr>
                    <p:custDataLst>
                      <p:tags r:id="rId120"/>
                    </p:custDataLst>
                  </p:nvPr>
                </p:nvSpPr>
                <p:spPr>
                  <a:xfrm rot="799321">
                    <a:off x="2692098" y="1489974"/>
                    <a:ext cx="78603" cy="337626"/>
                  </a:xfrm>
                  <a:custGeom>
                    <a:avLst/>
                    <a:gdLst>
                      <a:gd name="connsiteX0" fmla="*/ 8265 w 78603"/>
                      <a:gd name="connsiteY0" fmla="*/ 168813 h 337626"/>
                      <a:gd name="connsiteX1" fmla="*/ 43434 w 78603"/>
                      <a:gd name="connsiteY1" fmla="*/ 0 h 337626"/>
                      <a:gd name="connsiteX2" fmla="*/ 78603 w 78603"/>
                      <a:gd name="connsiteY2" fmla="*/ 168813 h 337626"/>
                      <a:gd name="connsiteX3" fmla="*/ 43434 w 78603"/>
                      <a:gd name="connsiteY3" fmla="*/ 337626 h 337626"/>
                      <a:gd name="connsiteX4" fmla="*/ 8265 w 78603"/>
                      <a:gd name="connsiteY4" fmla="*/ 168813 h 337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603" h="337626">
                        <a:moveTo>
                          <a:pt x="8265" y="168813"/>
                        </a:moveTo>
                        <a:cubicBezTo>
                          <a:pt x="-17682" y="79173"/>
                          <a:pt x="24011" y="0"/>
                          <a:pt x="43434" y="0"/>
                        </a:cubicBezTo>
                        <a:cubicBezTo>
                          <a:pt x="62857" y="0"/>
                          <a:pt x="78603" y="75580"/>
                          <a:pt x="78603" y="168813"/>
                        </a:cubicBezTo>
                        <a:cubicBezTo>
                          <a:pt x="78603" y="262046"/>
                          <a:pt x="62857" y="337626"/>
                          <a:pt x="43434" y="337626"/>
                        </a:cubicBezTo>
                        <a:cubicBezTo>
                          <a:pt x="24011" y="337626"/>
                          <a:pt x="34212" y="258453"/>
                          <a:pt x="8265" y="168813"/>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0" name="椭圆 8"/>
                  <p:cNvSpPr/>
                  <p:nvPr>
                    <p:custDataLst>
                      <p:tags r:id="rId121"/>
                    </p:custDataLst>
                  </p:nvPr>
                </p:nvSpPr>
                <p:spPr>
                  <a:xfrm rot="20687084">
                    <a:off x="2602265" y="1490347"/>
                    <a:ext cx="76649" cy="337626"/>
                  </a:xfrm>
                  <a:custGeom>
                    <a:avLst/>
                    <a:gdLst>
                      <a:gd name="connsiteX0" fmla="*/ 0 w 76649"/>
                      <a:gd name="connsiteY0" fmla="*/ 168813 h 337626"/>
                      <a:gd name="connsiteX1" fmla="*/ 35169 w 76649"/>
                      <a:gd name="connsiteY1" fmla="*/ 0 h 337626"/>
                      <a:gd name="connsiteX2" fmla="*/ 70338 w 76649"/>
                      <a:gd name="connsiteY2" fmla="*/ 168813 h 337626"/>
                      <a:gd name="connsiteX3" fmla="*/ 35169 w 76649"/>
                      <a:gd name="connsiteY3" fmla="*/ 337626 h 337626"/>
                      <a:gd name="connsiteX4" fmla="*/ 0 w 76649"/>
                      <a:gd name="connsiteY4" fmla="*/ 168813 h 337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649" h="337626">
                        <a:moveTo>
                          <a:pt x="0" y="168813"/>
                        </a:moveTo>
                        <a:cubicBezTo>
                          <a:pt x="0" y="75580"/>
                          <a:pt x="15746" y="0"/>
                          <a:pt x="35169" y="0"/>
                        </a:cubicBezTo>
                        <a:cubicBezTo>
                          <a:pt x="54592" y="0"/>
                          <a:pt x="91404" y="34422"/>
                          <a:pt x="70338" y="168813"/>
                        </a:cubicBezTo>
                        <a:cubicBezTo>
                          <a:pt x="47784" y="263315"/>
                          <a:pt x="54592" y="337626"/>
                          <a:pt x="35169" y="337626"/>
                        </a:cubicBezTo>
                        <a:cubicBezTo>
                          <a:pt x="15746" y="337626"/>
                          <a:pt x="0" y="262046"/>
                          <a:pt x="0" y="168813"/>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35" name="椭圆 134"/>
                <p:cNvSpPr>
                  <a:spLocks noChangeAspect="1"/>
                </p:cNvSpPr>
                <p:nvPr>
                  <p:custDataLst>
                    <p:tags r:id="rId122"/>
                  </p:custDataLst>
                </p:nvPr>
              </p:nvSpPr>
              <p:spPr>
                <a:xfrm>
                  <a:off x="2668546" y="1814114"/>
                  <a:ext cx="36000" cy="360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36" name="组合 135"/>
                <p:cNvGrpSpPr/>
                <p:nvPr>
                  <p:custDataLst>
                    <p:tags r:id="rId123"/>
                  </p:custDataLst>
                </p:nvPr>
              </p:nvGrpSpPr>
              <p:grpSpPr>
                <a:xfrm flipV="1">
                  <a:off x="2602328" y="1850114"/>
                  <a:ext cx="168436" cy="337999"/>
                  <a:chOff x="2602265" y="1489974"/>
                  <a:chExt cx="168436" cy="337999"/>
                </a:xfrm>
              </p:grpSpPr>
              <p:sp>
                <p:nvSpPr>
                  <p:cNvPr id="137" name="椭圆 6"/>
                  <p:cNvSpPr/>
                  <p:nvPr>
                    <p:custDataLst>
                      <p:tags r:id="rId124"/>
                    </p:custDataLst>
                  </p:nvPr>
                </p:nvSpPr>
                <p:spPr>
                  <a:xfrm rot="799321">
                    <a:off x="2692098" y="1489974"/>
                    <a:ext cx="78603" cy="337626"/>
                  </a:xfrm>
                  <a:custGeom>
                    <a:avLst/>
                    <a:gdLst>
                      <a:gd name="connsiteX0" fmla="*/ 8265 w 78603"/>
                      <a:gd name="connsiteY0" fmla="*/ 168813 h 337626"/>
                      <a:gd name="connsiteX1" fmla="*/ 43434 w 78603"/>
                      <a:gd name="connsiteY1" fmla="*/ 0 h 337626"/>
                      <a:gd name="connsiteX2" fmla="*/ 78603 w 78603"/>
                      <a:gd name="connsiteY2" fmla="*/ 168813 h 337626"/>
                      <a:gd name="connsiteX3" fmla="*/ 43434 w 78603"/>
                      <a:gd name="connsiteY3" fmla="*/ 337626 h 337626"/>
                      <a:gd name="connsiteX4" fmla="*/ 8265 w 78603"/>
                      <a:gd name="connsiteY4" fmla="*/ 168813 h 337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603" h="337626">
                        <a:moveTo>
                          <a:pt x="8265" y="168813"/>
                        </a:moveTo>
                        <a:cubicBezTo>
                          <a:pt x="-17682" y="79173"/>
                          <a:pt x="24011" y="0"/>
                          <a:pt x="43434" y="0"/>
                        </a:cubicBezTo>
                        <a:cubicBezTo>
                          <a:pt x="62857" y="0"/>
                          <a:pt x="78603" y="75580"/>
                          <a:pt x="78603" y="168813"/>
                        </a:cubicBezTo>
                        <a:cubicBezTo>
                          <a:pt x="78603" y="262046"/>
                          <a:pt x="62857" y="337626"/>
                          <a:pt x="43434" y="337626"/>
                        </a:cubicBezTo>
                        <a:cubicBezTo>
                          <a:pt x="24011" y="337626"/>
                          <a:pt x="34212" y="258453"/>
                          <a:pt x="8265" y="168813"/>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8" name="椭圆 8"/>
                  <p:cNvSpPr/>
                  <p:nvPr>
                    <p:custDataLst>
                      <p:tags r:id="rId125"/>
                    </p:custDataLst>
                  </p:nvPr>
                </p:nvSpPr>
                <p:spPr>
                  <a:xfrm rot="20687084">
                    <a:off x="2602265" y="1490347"/>
                    <a:ext cx="76649" cy="337626"/>
                  </a:xfrm>
                  <a:custGeom>
                    <a:avLst/>
                    <a:gdLst>
                      <a:gd name="connsiteX0" fmla="*/ 0 w 76649"/>
                      <a:gd name="connsiteY0" fmla="*/ 168813 h 337626"/>
                      <a:gd name="connsiteX1" fmla="*/ 35169 w 76649"/>
                      <a:gd name="connsiteY1" fmla="*/ 0 h 337626"/>
                      <a:gd name="connsiteX2" fmla="*/ 70338 w 76649"/>
                      <a:gd name="connsiteY2" fmla="*/ 168813 h 337626"/>
                      <a:gd name="connsiteX3" fmla="*/ 35169 w 76649"/>
                      <a:gd name="connsiteY3" fmla="*/ 337626 h 337626"/>
                      <a:gd name="connsiteX4" fmla="*/ 0 w 76649"/>
                      <a:gd name="connsiteY4" fmla="*/ 168813 h 337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649" h="337626">
                        <a:moveTo>
                          <a:pt x="0" y="168813"/>
                        </a:moveTo>
                        <a:cubicBezTo>
                          <a:pt x="0" y="75580"/>
                          <a:pt x="15746" y="0"/>
                          <a:pt x="35169" y="0"/>
                        </a:cubicBezTo>
                        <a:cubicBezTo>
                          <a:pt x="54592" y="0"/>
                          <a:pt x="91404" y="34422"/>
                          <a:pt x="70338" y="168813"/>
                        </a:cubicBezTo>
                        <a:cubicBezTo>
                          <a:pt x="47784" y="263315"/>
                          <a:pt x="54592" y="337626"/>
                          <a:pt x="35169" y="337626"/>
                        </a:cubicBezTo>
                        <a:cubicBezTo>
                          <a:pt x="15746" y="337626"/>
                          <a:pt x="0" y="262046"/>
                          <a:pt x="0" y="168813"/>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126" name="组合 125"/>
              <p:cNvGrpSpPr/>
              <p:nvPr>
                <p:custDataLst>
                  <p:tags r:id="rId126"/>
                </p:custDataLst>
              </p:nvPr>
            </p:nvGrpSpPr>
            <p:grpSpPr>
              <a:xfrm rot="20936418">
                <a:off x="10152317" y="1752569"/>
                <a:ext cx="177962" cy="417829"/>
                <a:chOff x="2630902" y="1850506"/>
                <a:chExt cx="177962" cy="417829"/>
              </a:xfrm>
              <a:solidFill>
                <a:schemeClr val="tx1"/>
              </a:solidFill>
            </p:grpSpPr>
            <p:grpSp>
              <p:nvGrpSpPr>
                <p:cNvPr id="127" name="组合 126"/>
                <p:cNvGrpSpPr>
                  <a:grpSpLocks noChangeAspect="1"/>
                </p:cNvGrpSpPr>
                <p:nvPr>
                  <p:custDataLst>
                    <p:tags r:id="rId127"/>
                  </p:custDataLst>
                </p:nvPr>
              </p:nvGrpSpPr>
              <p:grpSpPr>
                <a:xfrm>
                  <a:off x="2659669" y="1850506"/>
                  <a:ext cx="120747" cy="148763"/>
                  <a:chOff x="2602265" y="1501154"/>
                  <a:chExt cx="162044" cy="349179"/>
                </a:xfrm>
                <a:grpFill/>
              </p:grpSpPr>
              <p:sp>
                <p:nvSpPr>
                  <p:cNvPr id="132" name="椭圆 6"/>
                  <p:cNvSpPr/>
                  <p:nvPr>
                    <p:custDataLst>
                      <p:tags r:id="rId128"/>
                    </p:custDataLst>
                  </p:nvPr>
                </p:nvSpPr>
                <p:spPr>
                  <a:xfrm rot="1374603">
                    <a:off x="2685706" y="1501154"/>
                    <a:ext cx="78603" cy="337626"/>
                  </a:xfrm>
                  <a:custGeom>
                    <a:avLst/>
                    <a:gdLst>
                      <a:gd name="connsiteX0" fmla="*/ 8265 w 78603"/>
                      <a:gd name="connsiteY0" fmla="*/ 168813 h 337626"/>
                      <a:gd name="connsiteX1" fmla="*/ 43434 w 78603"/>
                      <a:gd name="connsiteY1" fmla="*/ 0 h 337626"/>
                      <a:gd name="connsiteX2" fmla="*/ 78603 w 78603"/>
                      <a:gd name="connsiteY2" fmla="*/ 168813 h 337626"/>
                      <a:gd name="connsiteX3" fmla="*/ 43434 w 78603"/>
                      <a:gd name="connsiteY3" fmla="*/ 337626 h 337626"/>
                      <a:gd name="connsiteX4" fmla="*/ 8265 w 78603"/>
                      <a:gd name="connsiteY4" fmla="*/ 168813 h 337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603" h="337626">
                        <a:moveTo>
                          <a:pt x="8265" y="168813"/>
                        </a:moveTo>
                        <a:cubicBezTo>
                          <a:pt x="-17682" y="79173"/>
                          <a:pt x="24011" y="0"/>
                          <a:pt x="43434" y="0"/>
                        </a:cubicBezTo>
                        <a:cubicBezTo>
                          <a:pt x="62857" y="0"/>
                          <a:pt x="78603" y="75580"/>
                          <a:pt x="78603" y="168813"/>
                        </a:cubicBezTo>
                        <a:cubicBezTo>
                          <a:pt x="78603" y="262046"/>
                          <a:pt x="62857" y="337626"/>
                          <a:pt x="43434" y="337626"/>
                        </a:cubicBezTo>
                        <a:cubicBezTo>
                          <a:pt x="24011" y="337626"/>
                          <a:pt x="34212" y="258453"/>
                          <a:pt x="8265" y="168813"/>
                        </a:cubicBez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3" name="椭圆 8"/>
                  <p:cNvSpPr/>
                  <p:nvPr>
                    <p:custDataLst>
                      <p:tags r:id="rId129"/>
                    </p:custDataLst>
                  </p:nvPr>
                </p:nvSpPr>
                <p:spPr>
                  <a:xfrm rot="20022762">
                    <a:off x="2602265" y="1512707"/>
                    <a:ext cx="76649" cy="337626"/>
                  </a:xfrm>
                  <a:custGeom>
                    <a:avLst/>
                    <a:gdLst>
                      <a:gd name="connsiteX0" fmla="*/ 0 w 76649"/>
                      <a:gd name="connsiteY0" fmla="*/ 168813 h 337626"/>
                      <a:gd name="connsiteX1" fmla="*/ 35169 w 76649"/>
                      <a:gd name="connsiteY1" fmla="*/ 0 h 337626"/>
                      <a:gd name="connsiteX2" fmla="*/ 70338 w 76649"/>
                      <a:gd name="connsiteY2" fmla="*/ 168813 h 337626"/>
                      <a:gd name="connsiteX3" fmla="*/ 35169 w 76649"/>
                      <a:gd name="connsiteY3" fmla="*/ 337626 h 337626"/>
                      <a:gd name="connsiteX4" fmla="*/ 0 w 76649"/>
                      <a:gd name="connsiteY4" fmla="*/ 168813 h 337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649" h="337626">
                        <a:moveTo>
                          <a:pt x="0" y="168813"/>
                        </a:moveTo>
                        <a:cubicBezTo>
                          <a:pt x="0" y="75580"/>
                          <a:pt x="15746" y="0"/>
                          <a:pt x="35169" y="0"/>
                        </a:cubicBezTo>
                        <a:cubicBezTo>
                          <a:pt x="54592" y="0"/>
                          <a:pt x="91404" y="34422"/>
                          <a:pt x="70338" y="168813"/>
                        </a:cubicBezTo>
                        <a:cubicBezTo>
                          <a:pt x="47784" y="263315"/>
                          <a:pt x="54592" y="337626"/>
                          <a:pt x="35169" y="337626"/>
                        </a:cubicBezTo>
                        <a:cubicBezTo>
                          <a:pt x="15746" y="337626"/>
                          <a:pt x="0" y="262046"/>
                          <a:pt x="0" y="168813"/>
                        </a:cubicBez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28" name="椭圆 127"/>
                <p:cNvSpPr>
                  <a:spLocks noChangeAspect="1"/>
                </p:cNvSpPr>
                <p:nvPr>
                  <p:custDataLst>
                    <p:tags r:id="rId130"/>
                  </p:custDataLst>
                </p:nvPr>
              </p:nvSpPr>
              <p:spPr>
                <a:xfrm>
                  <a:off x="2697120" y="1989856"/>
                  <a:ext cx="36000" cy="36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29" name="组合 128"/>
                <p:cNvGrpSpPr/>
                <p:nvPr>
                  <p:custDataLst>
                    <p:tags r:id="rId131"/>
                  </p:custDataLst>
                </p:nvPr>
              </p:nvGrpSpPr>
              <p:grpSpPr>
                <a:xfrm flipV="1">
                  <a:off x="2630902" y="2016335"/>
                  <a:ext cx="177962" cy="252000"/>
                  <a:chOff x="2578450" y="1502750"/>
                  <a:chExt cx="177962" cy="338000"/>
                </a:xfrm>
                <a:grpFill/>
              </p:grpSpPr>
              <p:sp>
                <p:nvSpPr>
                  <p:cNvPr id="130" name="椭圆 6"/>
                  <p:cNvSpPr/>
                  <p:nvPr>
                    <p:custDataLst>
                      <p:tags r:id="rId132"/>
                    </p:custDataLst>
                  </p:nvPr>
                </p:nvSpPr>
                <p:spPr>
                  <a:xfrm rot="1410847">
                    <a:off x="2677809" y="1502750"/>
                    <a:ext cx="78603" cy="337624"/>
                  </a:xfrm>
                  <a:custGeom>
                    <a:avLst/>
                    <a:gdLst>
                      <a:gd name="connsiteX0" fmla="*/ 8265 w 78603"/>
                      <a:gd name="connsiteY0" fmla="*/ 168813 h 337626"/>
                      <a:gd name="connsiteX1" fmla="*/ 43434 w 78603"/>
                      <a:gd name="connsiteY1" fmla="*/ 0 h 337626"/>
                      <a:gd name="connsiteX2" fmla="*/ 78603 w 78603"/>
                      <a:gd name="connsiteY2" fmla="*/ 168813 h 337626"/>
                      <a:gd name="connsiteX3" fmla="*/ 43434 w 78603"/>
                      <a:gd name="connsiteY3" fmla="*/ 337626 h 337626"/>
                      <a:gd name="connsiteX4" fmla="*/ 8265 w 78603"/>
                      <a:gd name="connsiteY4" fmla="*/ 168813 h 337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603" h="337626">
                        <a:moveTo>
                          <a:pt x="8265" y="168813"/>
                        </a:moveTo>
                        <a:cubicBezTo>
                          <a:pt x="-17682" y="79173"/>
                          <a:pt x="24011" y="0"/>
                          <a:pt x="43434" y="0"/>
                        </a:cubicBezTo>
                        <a:cubicBezTo>
                          <a:pt x="62857" y="0"/>
                          <a:pt x="78603" y="75580"/>
                          <a:pt x="78603" y="168813"/>
                        </a:cubicBezTo>
                        <a:cubicBezTo>
                          <a:pt x="78603" y="262046"/>
                          <a:pt x="62857" y="337626"/>
                          <a:pt x="43434" y="337626"/>
                        </a:cubicBezTo>
                        <a:cubicBezTo>
                          <a:pt x="24011" y="337626"/>
                          <a:pt x="34212" y="258453"/>
                          <a:pt x="8265" y="168813"/>
                        </a:cubicBez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1" name="椭圆 8"/>
                  <p:cNvSpPr/>
                  <p:nvPr>
                    <p:custDataLst>
                      <p:tags r:id="rId133"/>
                    </p:custDataLst>
                  </p:nvPr>
                </p:nvSpPr>
                <p:spPr>
                  <a:xfrm rot="20274812">
                    <a:off x="2578450" y="1503124"/>
                    <a:ext cx="76649" cy="337626"/>
                  </a:xfrm>
                  <a:custGeom>
                    <a:avLst/>
                    <a:gdLst>
                      <a:gd name="connsiteX0" fmla="*/ 0 w 76649"/>
                      <a:gd name="connsiteY0" fmla="*/ 168813 h 337626"/>
                      <a:gd name="connsiteX1" fmla="*/ 35169 w 76649"/>
                      <a:gd name="connsiteY1" fmla="*/ 0 h 337626"/>
                      <a:gd name="connsiteX2" fmla="*/ 70338 w 76649"/>
                      <a:gd name="connsiteY2" fmla="*/ 168813 h 337626"/>
                      <a:gd name="connsiteX3" fmla="*/ 35169 w 76649"/>
                      <a:gd name="connsiteY3" fmla="*/ 337626 h 337626"/>
                      <a:gd name="connsiteX4" fmla="*/ 0 w 76649"/>
                      <a:gd name="connsiteY4" fmla="*/ 168813 h 337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649" h="337626">
                        <a:moveTo>
                          <a:pt x="0" y="168813"/>
                        </a:moveTo>
                        <a:cubicBezTo>
                          <a:pt x="0" y="75580"/>
                          <a:pt x="15746" y="0"/>
                          <a:pt x="35169" y="0"/>
                        </a:cubicBezTo>
                        <a:cubicBezTo>
                          <a:pt x="54592" y="0"/>
                          <a:pt x="91404" y="34422"/>
                          <a:pt x="70338" y="168813"/>
                        </a:cubicBezTo>
                        <a:cubicBezTo>
                          <a:pt x="47784" y="263315"/>
                          <a:pt x="54592" y="337626"/>
                          <a:pt x="35169" y="337626"/>
                        </a:cubicBezTo>
                        <a:cubicBezTo>
                          <a:pt x="15746" y="337626"/>
                          <a:pt x="0" y="262046"/>
                          <a:pt x="0" y="168813"/>
                        </a:cubicBez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grpSp>
          <p:nvGrpSpPr>
            <p:cNvPr id="108" name="组合 107"/>
            <p:cNvGrpSpPr/>
            <p:nvPr>
              <p:custDataLst>
                <p:tags r:id="rId134"/>
              </p:custDataLst>
            </p:nvPr>
          </p:nvGrpSpPr>
          <p:grpSpPr>
            <a:xfrm>
              <a:off x="9884689" y="1127769"/>
              <a:ext cx="750102" cy="448759"/>
              <a:chOff x="2657475" y="1132390"/>
              <a:chExt cx="750102" cy="448759"/>
            </a:xfrm>
          </p:grpSpPr>
          <p:grpSp>
            <p:nvGrpSpPr>
              <p:cNvPr id="109" name="组合 108"/>
              <p:cNvGrpSpPr/>
              <p:nvPr>
                <p:custDataLst>
                  <p:tags r:id="rId135"/>
                </p:custDataLst>
              </p:nvPr>
            </p:nvGrpSpPr>
            <p:grpSpPr>
              <a:xfrm rot="8799536">
                <a:off x="2779913" y="1132390"/>
                <a:ext cx="72000" cy="77815"/>
                <a:chOff x="3738868" y="1388594"/>
                <a:chExt cx="72000" cy="77815"/>
              </a:xfrm>
            </p:grpSpPr>
            <p:sp>
              <p:nvSpPr>
                <p:cNvPr id="122" name="椭圆 121"/>
                <p:cNvSpPr/>
                <p:nvPr>
                  <p:custDataLst>
                    <p:tags r:id="rId136"/>
                  </p:custDataLst>
                </p:nvPr>
              </p:nvSpPr>
              <p:spPr>
                <a:xfrm>
                  <a:off x="3738868" y="1388594"/>
                  <a:ext cx="72000" cy="36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3" name="椭圆 122"/>
                <p:cNvSpPr/>
                <p:nvPr>
                  <p:custDataLst>
                    <p:tags r:id="rId137"/>
                  </p:custDataLst>
                </p:nvPr>
              </p:nvSpPr>
              <p:spPr>
                <a:xfrm rot="5400000">
                  <a:off x="3738868" y="1412409"/>
                  <a:ext cx="72000" cy="36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10" name="组合 109"/>
              <p:cNvGrpSpPr/>
              <p:nvPr>
                <p:custDataLst>
                  <p:tags r:id="rId138"/>
                </p:custDataLst>
              </p:nvPr>
            </p:nvGrpSpPr>
            <p:grpSpPr>
              <a:xfrm rot="19133244" flipH="1">
                <a:off x="3266083" y="1422370"/>
                <a:ext cx="72000" cy="77815"/>
                <a:chOff x="3738868" y="1388594"/>
                <a:chExt cx="72000" cy="77815"/>
              </a:xfrm>
            </p:grpSpPr>
            <p:sp>
              <p:nvSpPr>
                <p:cNvPr id="120" name="椭圆 119"/>
                <p:cNvSpPr/>
                <p:nvPr>
                  <p:custDataLst>
                    <p:tags r:id="rId139"/>
                  </p:custDataLst>
                </p:nvPr>
              </p:nvSpPr>
              <p:spPr>
                <a:xfrm>
                  <a:off x="3738868" y="1388594"/>
                  <a:ext cx="72000" cy="36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1" name="椭圆 120"/>
                <p:cNvSpPr/>
                <p:nvPr>
                  <p:custDataLst>
                    <p:tags r:id="rId140"/>
                  </p:custDataLst>
                </p:nvPr>
              </p:nvSpPr>
              <p:spPr>
                <a:xfrm rot="5400000">
                  <a:off x="3738868" y="1412409"/>
                  <a:ext cx="72000" cy="36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1" name="任意多边形: 形状 110"/>
              <p:cNvSpPr/>
              <p:nvPr>
                <p:custDataLst>
                  <p:tags r:id="rId141"/>
                </p:custDataLst>
              </p:nvPr>
            </p:nvSpPr>
            <p:spPr>
              <a:xfrm>
                <a:off x="2900363" y="1166813"/>
                <a:ext cx="371475" cy="228600"/>
              </a:xfrm>
              <a:custGeom>
                <a:avLst/>
                <a:gdLst>
                  <a:gd name="connsiteX0" fmla="*/ 0 w 371475"/>
                  <a:gd name="connsiteY0" fmla="*/ 0 h 228600"/>
                  <a:gd name="connsiteX1" fmla="*/ 219075 w 371475"/>
                  <a:gd name="connsiteY1" fmla="*/ 61912 h 228600"/>
                  <a:gd name="connsiteX2" fmla="*/ 371475 w 371475"/>
                  <a:gd name="connsiteY2" fmla="*/ 228600 h 228600"/>
                </a:gdLst>
                <a:ahLst/>
                <a:cxnLst>
                  <a:cxn ang="0">
                    <a:pos x="connsiteX0" y="connsiteY0"/>
                  </a:cxn>
                  <a:cxn ang="0">
                    <a:pos x="connsiteX1" y="connsiteY1"/>
                  </a:cxn>
                  <a:cxn ang="0">
                    <a:pos x="connsiteX2" y="connsiteY2"/>
                  </a:cxn>
                </a:cxnLst>
                <a:rect l="l" t="t" r="r" b="b"/>
                <a:pathLst>
                  <a:path w="371475" h="228600">
                    <a:moveTo>
                      <a:pt x="0" y="0"/>
                    </a:moveTo>
                    <a:cubicBezTo>
                      <a:pt x="78581" y="11906"/>
                      <a:pt x="90487" y="-19051"/>
                      <a:pt x="219075" y="61912"/>
                    </a:cubicBezTo>
                    <a:cubicBezTo>
                      <a:pt x="347663" y="142875"/>
                      <a:pt x="326231" y="164306"/>
                      <a:pt x="371475" y="228600"/>
                    </a:cubicBezTo>
                  </a:path>
                </a:pathLst>
              </a:cu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2" name="任意多边形: 形状 111"/>
              <p:cNvSpPr/>
              <p:nvPr>
                <p:custDataLst>
                  <p:tags r:id="rId142"/>
                </p:custDataLst>
              </p:nvPr>
            </p:nvSpPr>
            <p:spPr>
              <a:xfrm>
                <a:off x="2862263" y="1204913"/>
                <a:ext cx="381000" cy="219075"/>
              </a:xfrm>
              <a:custGeom>
                <a:avLst/>
                <a:gdLst>
                  <a:gd name="connsiteX0" fmla="*/ 0 w 381000"/>
                  <a:gd name="connsiteY0" fmla="*/ 0 h 219075"/>
                  <a:gd name="connsiteX1" fmla="*/ 223837 w 381000"/>
                  <a:gd name="connsiteY1" fmla="*/ 85725 h 219075"/>
                  <a:gd name="connsiteX2" fmla="*/ 381000 w 381000"/>
                  <a:gd name="connsiteY2" fmla="*/ 219075 h 219075"/>
                </a:gdLst>
                <a:ahLst/>
                <a:cxnLst>
                  <a:cxn ang="0">
                    <a:pos x="connsiteX0" y="connsiteY0"/>
                  </a:cxn>
                  <a:cxn ang="0">
                    <a:pos x="connsiteX1" y="connsiteY1"/>
                  </a:cxn>
                  <a:cxn ang="0">
                    <a:pos x="connsiteX2" y="connsiteY2"/>
                  </a:cxn>
                </a:cxnLst>
                <a:rect l="l" t="t" r="r" b="b"/>
                <a:pathLst>
                  <a:path w="381000" h="219075">
                    <a:moveTo>
                      <a:pt x="0" y="0"/>
                    </a:moveTo>
                    <a:cubicBezTo>
                      <a:pt x="80168" y="24606"/>
                      <a:pt x="160337" y="49213"/>
                      <a:pt x="223837" y="85725"/>
                    </a:cubicBezTo>
                    <a:cubicBezTo>
                      <a:pt x="287337" y="122237"/>
                      <a:pt x="334168" y="170656"/>
                      <a:pt x="381000" y="219075"/>
                    </a:cubicBezTo>
                  </a:path>
                </a:pathLst>
              </a:cu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3" name="任意多边形: 形状 112"/>
              <p:cNvSpPr/>
              <p:nvPr>
                <p:custDataLst>
                  <p:tags r:id="rId143"/>
                </p:custDataLst>
              </p:nvPr>
            </p:nvSpPr>
            <p:spPr>
              <a:xfrm>
                <a:off x="2838450" y="1233488"/>
                <a:ext cx="385763" cy="219075"/>
              </a:xfrm>
              <a:custGeom>
                <a:avLst/>
                <a:gdLst>
                  <a:gd name="connsiteX0" fmla="*/ 0 w 385763"/>
                  <a:gd name="connsiteY0" fmla="*/ 0 h 219075"/>
                  <a:gd name="connsiteX1" fmla="*/ 204788 w 385763"/>
                  <a:gd name="connsiteY1" fmla="*/ 133350 h 219075"/>
                  <a:gd name="connsiteX2" fmla="*/ 385763 w 385763"/>
                  <a:gd name="connsiteY2" fmla="*/ 219075 h 219075"/>
                </a:gdLst>
                <a:ahLst/>
                <a:cxnLst>
                  <a:cxn ang="0">
                    <a:pos x="connsiteX0" y="connsiteY0"/>
                  </a:cxn>
                  <a:cxn ang="0">
                    <a:pos x="connsiteX1" y="connsiteY1"/>
                  </a:cxn>
                  <a:cxn ang="0">
                    <a:pos x="connsiteX2" y="connsiteY2"/>
                  </a:cxn>
                </a:cxnLst>
                <a:rect l="l" t="t" r="r" b="b"/>
                <a:pathLst>
                  <a:path w="385763" h="219075">
                    <a:moveTo>
                      <a:pt x="0" y="0"/>
                    </a:moveTo>
                    <a:cubicBezTo>
                      <a:pt x="70247" y="48418"/>
                      <a:pt x="140494" y="96837"/>
                      <a:pt x="204788" y="133350"/>
                    </a:cubicBezTo>
                    <a:cubicBezTo>
                      <a:pt x="269082" y="169863"/>
                      <a:pt x="327422" y="194469"/>
                      <a:pt x="385763" y="219075"/>
                    </a:cubicBezTo>
                  </a:path>
                </a:pathLst>
              </a:cu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4" name="任意多边形: 形状 113"/>
              <p:cNvSpPr/>
              <p:nvPr>
                <p:custDataLst>
                  <p:tags r:id="rId144"/>
                </p:custDataLst>
              </p:nvPr>
            </p:nvSpPr>
            <p:spPr>
              <a:xfrm>
                <a:off x="2724150" y="1233488"/>
                <a:ext cx="47625" cy="52387"/>
              </a:xfrm>
              <a:custGeom>
                <a:avLst/>
                <a:gdLst>
                  <a:gd name="connsiteX0" fmla="*/ 47625 w 47625"/>
                  <a:gd name="connsiteY0" fmla="*/ 0 h 52387"/>
                  <a:gd name="connsiteX1" fmla="*/ 0 w 47625"/>
                  <a:gd name="connsiteY1" fmla="*/ 52387 h 52387"/>
                </a:gdLst>
                <a:ahLst/>
                <a:cxnLst>
                  <a:cxn ang="0">
                    <a:pos x="connsiteX0" y="connsiteY0"/>
                  </a:cxn>
                  <a:cxn ang="0">
                    <a:pos x="connsiteX1" y="connsiteY1"/>
                  </a:cxn>
                </a:cxnLst>
                <a:rect l="l" t="t" r="r" b="b"/>
                <a:pathLst>
                  <a:path w="47625" h="52387">
                    <a:moveTo>
                      <a:pt x="47625" y="0"/>
                    </a:moveTo>
                    <a:lnTo>
                      <a:pt x="0" y="52387"/>
                    </a:lnTo>
                  </a:path>
                </a:pathLst>
              </a:cu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5" name="任意多边形: 形状 114"/>
              <p:cNvSpPr/>
              <p:nvPr>
                <p:custDataLst>
                  <p:tags r:id="rId145"/>
                </p:custDataLst>
              </p:nvPr>
            </p:nvSpPr>
            <p:spPr>
              <a:xfrm>
                <a:off x="2657475" y="1162050"/>
                <a:ext cx="100013" cy="9525"/>
              </a:xfrm>
              <a:custGeom>
                <a:avLst/>
                <a:gdLst>
                  <a:gd name="connsiteX0" fmla="*/ 100013 w 100013"/>
                  <a:gd name="connsiteY0" fmla="*/ 9525 h 9525"/>
                  <a:gd name="connsiteX1" fmla="*/ 0 w 100013"/>
                  <a:gd name="connsiteY1" fmla="*/ 0 h 9525"/>
                  <a:gd name="connsiteX2" fmla="*/ 0 w 100013"/>
                  <a:gd name="connsiteY2" fmla="*/ 0 h 9525"/>
                </a:gdLst>
                <a:ahLst/>
                <a:cxnLst>
                  <a:cxn ang="0">
                    <a:pos x="connsiteX0" y="connsiteY0"/>
                  </a:cxn>
                  <a:cxn ang="0">
                    <a:pos x="connsiteX1" y="connsiteY1"/>
                  </a:cxn>
                  <a:cxn ang="0">
                    <a:pos x="connsiteX2" y="connsiteY2"/>
                  </a:cxn>
                </a:cxnLst>
                <a:rect l="l" t="t" r="r" b="b"/>
                <a:pathLst>
                  <a:path w="100013" h="9525">
                    <a:moveTo>
                      <a:pt x="100013" y="9525"/>
                    </a:moveTo>
                    <a:lnTo>
                      <a:pt x="0" y="0"/>
                    </a:lnTo>
                    <a:lnTo>
                      <a:pt x="0" y="0"/>
                    </a:lnTo>
                  </a:path>
                </a:pathLst>
              </a:cu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6" name="任意多边形: 形状 115"/>
              <p:cNvSpPr/>
              <p:nvPr>
                <p:custDataLst>
                  <p:tags r:id="rId146"/>
                </p:custDataLst>
              </p:nvPr>
            </p:nvSpPr>
            <p:spPr>
              <a:xfrm rot="19506060">
                <a:off x="2786059" y="1262058"/>
                <a:ext cx="47625" cy="52387"/>
              </a:xfrm>
              <a:custGeom>
                <a:avLst/>
                <a:gdLst>
                  <a:gd name="connsiteX0" fmla="*/ 47625 w 47625"/>
                  <a:gd name="connsiteY0" fmla="*/ 0 h 52387"/>
                  <a:gd name="connsiteX1" fmla="*/ 0 w 47625"/>
                  <a:gd name="connsiteY1" fmla="*/ 52387 h 52387"/>
                </a:gdLst>
                <a:ahLst/>
                <a:cxnLst>
                  <a:cxn ang="0">
                    <a:pos x="connsiteX0" y="connsiteY0"/>
                  </a:cxn>
                  <a:cxn ang="0">
                    <a:pos x="connsiteX1" y="connsiteY1"/>
                  </a:cxn>
                </a:cxnLst>
                <a:rect l="l" t="t" r="r" b="b"/>
                <a:pathLst>
                  <a:path w="47625" h="52387">
                    <a:moveTo>
                      <a:pt x="47625" y="0"/>
                    </a:moveTo>
                    <a:lnTo>
                      <a:pt x="0" y="52387"/>
                    </a:lnTo>
                  </a:path>
                </a:pathLst>
              </a:cu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7" name="任意多边形: 形状 116"/>
              <p:cNvSpPr/>
              <p:nvPr>
                <p:custDataLst>
                  <p:tags r:id="rId147"/>
                </p:custDataLst>
              </p:nvPr>
            </p:nvSpPr>
            <p:spPr>
              <a:xfrm>
                <a:off x="3214697" y="1509714"/>
                <a:ext cx="47625" cy="52387"/>
              </a:xfrm>
              <a:custGeom>
                <a:avLst/>
                <a:gdLst>
                  <a:gd name="connsiteX0" fmla="*/ 47625 w 47625"/>
                  <a:gd name="connsiteY0" fmla="*/ 0 h 52387"/>
                  <a:gd name="connsiteX1" fmla="*/ 0 w 47625"/>
                  <a:gd name="connsiteY1" fmla="*/ 52387 h 52387"/>
                </a:gdLst>
                <a:ahLst/>
                <a:cxnLst>
                  <a:cxn ang="0">
                    <a:pos x="connsiteX0" y="connsiteY0"/>
                  </a:cxn>
                  <a:cxn ang="0">
                    <a:pos x="connsiteX1" y="connsiteY1"/>
                  </a:cxn>
                </a:cxnLst>
                <a:rect l="l" t="t" r="r" b="b"/>
                <a:pathLst>
                  <a:path w="47625" h="52387">
                    <a:moveTo>
                      <a:pt x="47625" y="0"/>
                    </a:moveTo>
                    <a:lnTo>
                      <a:pt x="0" y="52387"/>
                    </a:lnTo>
                  </a:path>
                </a:pathLst>
              </a:cu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8" name="任意多边形: 形状 117"/>
              <p:cNvSpPr/>
              <p:nvPr>
                <p:custDataLst>
                  <p:tags r:id="rId148"/>
                </p:custDataLst>
              </p:nvPr>
            </p:nvSpPr>
            <p:spPr>
              <a:xfrm rot="19567808">
                <a:off x="3286126" y="1528762"/>
                <a:ext cx="47625" cy="52387"/>
              </a:xfrm>
              <a:custGeom>
                <a:avLst/>
                <a:gdLst>
                  <a:gd name="connsiteX0" fmla="*/ 47625 w 47625"/>
                  <a:gd name="connsiteY0" fmla="*/ 0 h 52387"/>
                  <a:gd name="connsiteX1" fmla="*/ 0 w 47625"/>
                  <a:gd name="connsiteY1" fmla="*/ 52387 h 52387"/>
                </a:gdLst>
                <a:ahLst/>
                <a:cxnLst>
                  <a:cxn ang="0">
                    <a:pos x="connsiteX0" y="connsiteY0"/>
                  </a:cxn>
                  <a:cxn ang="0">
                    <a:pos x="connsiteX1" y="connsiteY1"/>
                  </a:cxn>
                </a:cxnLst>
                <a:rect l="l" t="t" r="r" b="b"/>
                <a:pathLst>
                  <a:path w="47625" h="52387">
                    <a:moveTo>
                      <a:pt x="47625" y="0"/>
                    </a:moveTo>
                    <a:lnTo>
                      <a:pt x="0" y="52387"/>
                    </a:lnTo>
                  </a:path>
                </a:pathLst>
              </a:cu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9" name="任意多边形: 形状 118"/>
              <p:cNvSpPr/>
              <p:nvPr>
                <p:custDataLst>
                  <p:tags r:id="rId149"/>
                </p:custDataLst>
              </p:nvPr>
            </p:nvSpPr>
            <p:spPr>
              <a:xfrm rot="15682903">
                <a:off x="3357571" y="1495423"/>
                <a:ext cx="47625" cy="52387"/>
              </a:xfrm>
              <a:custGeom>
                <a:avLst/>
                <a:gdLst>
                  <a:gd name="connsiteX0" fmla="*/ 47625 w 47625"/>
                  <a:gd name="connsiteY0" fmla="*/ 0 h 52387"/>
                  <a:gd name="connsiteX1" fmla="*/ 0 w 47625"/>
                  <a:gd name="connsiteY1" fmla="*/ 52387 h 52387"/>
                </a:gdLst>
                <a:ahLst/>
                <a:cxnLst>
                  <a:cxn ang="0">
                    <a:pos x="connsiteX0" y="connsiteY0"/>
                  </a:cxn>
                  <a:cxn ang="0">
                    <a:pos x="connsiteX1" y="connsiteY1"/>
                  </a:cxn>
                </a:cxnLst>
                <a:rect l="l" t="t" r="r" b="b"/>
                <a:pathLst>
                  <a:path w="47625" h="52387">
                    <a:moveTo>
                      <a:pt x="47625" y="0"/>
                    </a:moveTo>
                    <a:lnTo>
                      <a:pt x="0" y="52387"/>
                    </a:lnTo>
                  </a:path>
                </a:pathLst>
              </a:cu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141" name="组合 140"/>
          <p:cNvGrpSpPr/>
          <p:nvPr>
            <p:custDataLst>
              <p:tags r:id="rId150"/>
            </p:custDataLst>
          </p:nvPr>
        </p:nvGrpSpPr>
        <p:grpSpPr>
          <a:xfrm>
            <a:off x="3110920" y="3584493"/>
            <a:ext cx="1547495" cy="1456055"/>
            <a:chOff x="2124220" y="3121241"/>
            <a:chExt cx="1350499" cy="1350499"/>
          </a:xfrm>
        </p:grpSpPr>
        <p:sp>
          <p:nvSpPr>
            <p:cNvPr id="142" name="椭圆 141"/>
            <p:cNvSpPr/>
            <p:nvPr>
              <p:custDataLst>
                <p:tags r:id="rId151"/>
              </p:custDataLst>
            </p:nvPr>
          </p:nvSpPr>
          <p:spPr>
            <a:xfrm>
              <a:off x="2124220" y="3121241"/>
              <a:ext cx="1350499" cy="135049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3" name="组合 142"/>
            <p:cNvGrpSpPr/>
            <p:nvPr>
              <p:custDataLst>
                <p:tags r:id="rId152"/>
              </p:custDataLst>
            </p:nvPr>
          </p:nvGrpSpPr>
          <p:grpSpPr>
            <a:xfrm>
              <a:off x="2336871" y="3447421"/>
              <a:ext cx="168499" cy="698139"/>
              <a:chOff x="2602265" y="1489974"/>
              <a:chExt cx="168499" cy="698139"/>
            </a:xfrm>
          </p:grpSpPr>
          <p:grpSp>
            <p:nvGrpSpPr>
              <p:cNvPr id="183" name="组合 182"/>
              <p:cNvGrpSpPr/>
              <p:nvPr>
                <p:custDataLst>
                  <p:tags r:id="rId153"/>
                </p:custDataLst>
              </p:nvPr>
            </p:nvGrpSpPr>
            <p:grpSpPr>
              <a:xfrm>
                <a:off x="2602265" y="1489974"/>
                <a:ext cx="168436" cy="337999"/>
                <a:chOff x="2602265" y="1489974"/>
                <a:chExt cx="168436" cy="337999"/>
              </a:xfrm>
            </p:grpSpPr>
            <p:sp>
              <p:nvSpPr>
                <p:cNvPr id="188" name="椭圆 6"/>
                <p:cNvSpPr/>
                <p:nvPr>
                  <p:custDataLst>
                    <p:tags r:id="rId154"/>
                  </p:custDataLst>
                </p:nvPr>
              </p:nvSpPr>
              <p:spPr>
                <a:xfrm rot="799321">
                  <a:off x="2692098" y="1489974"/>
                  <a:ext cx="78603" cy="337626"/>
                </a:xfrm>
                <a:custGeom>
                  <a:avLst/>
                  <a:gdLst>
                    <a:gd name="connsiteX0" fmla="*/ 8265 w 78603"/>
                    <a:gd name="connsiteY0" fmla="*/ 168813 h 337626"/>
                    <a:gd name="connsiteX1" fmla="*/ 43434 w 78603"/>
                    <a:gd name="connsiteY1" fmla="*/ 0 h 337626"/>
                    <a:gd name="connsiteX2" fmla="*/ 78603 w 78603"/>
                    <a:gd name="connsiteY2" fmla="*/ 168813 h 337626"/>
                    <a:gd name="connsiteX3" fmla="*/ 43434 w 78603"/>
                    <a:gd name="connsiteY3" fmla="*/ 337626 h 337626"/>
                    <a:gd name="connsiteX4" fmla="*/ 8265 w 78603"/>
                    <a:gd name="connsiteY4" fmla="*/ 168813 h 337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603" h="337626">
                      <a:moveTo>
                        <a:pt x="8265" y="168813"/>
                      </a:moveTo>
                      <a:cubicBezTo>
                        <a:pt x="-17682" y="79173"/>
                        <a:pt x="24011" y="0"/>
                        <a:pt x="43434" y="0"/>
                      </a:cubicBezTo>
                      <a:cubicBezTo>
                        <a:pt x="62857" y="0"/>
                        <a:pt x="78603" y="75580"/>
                        <a:pt x="78603" y="168813"/>
                      </a:cubicBezTo>
                      <a:cubicBezTo>
                        <a:pt x="78603" y="262046"/>
                        <a:pt x="62857" y="337626"/>
                        <a:pt x="43434" y="337626"/>
                      </a:cubicBezTo>
                      <a:cubicBezTo>
                        <a:pt x="24011" y="337626"/>
                        <a:pt x="34212" y="258453"/>
                        <a:pt x="8265" y="168813"/>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9" name="椭圆 8"/>
                <p:cNvSpPr/>
                <p:nvPr>
                  <p:custDataLst>
                    <p:tags r:id="rId155"/>
                  </p:custDataLst>
                </p:nvPr>
              </p:nvSpPr>
              <p:spPr>
                <a:xfrm rot="20687084">
                  <a:off x="2602265" y="1490347"/>
                  <a:ext cx="76649" cy="337626"/>
                </a:xfrm>
                <a:custGeom>
                  <a:avLst/>
                  <a:gdLst>
                    <a:gd name="connsiteX0" fmla="*/ 0 w 76649"/>
                    <a:gd name="connsiteY0" fmla="*/ 168813 h 337626"/>
                    <a:gd name="connsiteX1" fmla="*/ 35169 w 76649"/>
                    <a:gd name="connsiteY1" fmla="*/ 0 h 337626"/>
                    <a:gd name="connsiteX2" fmla="*/ 70338 w 76649"/>
                    <a:gd name="connsiteY2" fmla="*/ 168813 h 337626"/>
                    <a:gd name="connsiteX3" fmla="*/ 35169 w 76649"/>
                    <a:gd name="connsiteY3" fmla="*/ 337626 h 337626"/>
                    <a:gd name="connsiteX4" fmla="*/ 0 w 76649"/>
                    <a:gd name="connsiteY4" fmla="*/ 168813 h 337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649" h="337626">
                      <a:moveTo>
                        <a:pt x="0" y="168813"/>
                      </a:moveTo>
                      <a:cubicBezTo>
                        <a:pt x="0" y="75580"/>
                        <a:pt x="15746" y="0"/>
                        <a:pt x="35169" y="0"/>
                      </a:cubicBezTo>
                      <a:cubicBezTo>
                        <a:pt x="54592" y="0"/>
                        <a:pt x="91404" y="34422"/>
                        <a:pt x="70338" y="168813"/>
                      </a:cubicBezTo>
                      <a:cubicBezTo>
                        <a:pt x="47784" y="263315"/>
                        <a:pt x="54592" y="337626"/>
                        <a:pt x="35169" y="337626"/>
                      </a:cubicBezTo>
                      <a:cubicBezTo>
                        <a:pt x="15746" y="337626"/>
                        <a:pt x="0" y="262046"/>
                        <a:pt x="0" y="168813"/>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84" name="椭圆 183"/>
              <p:cNvSpPr>
                <a:spLocks noChangeAspect="1"/>
              </p:cNvSpPr>
              <p:nvPr>
                <p:custDataLst>
                  <p:tags r:id="rId156"/>
                </p:custDataLst>
              </p:nvPr>
            </p:nvSpPr>
            <p:spPr>
              <a:xfrm>
                <a:off x="2668546" y="1814114"/>
                <a:ext cx="36000" cy="360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85" name="组合 184"/>
              <p:cNvGrpSpPr/>
              <p:nvPr>
                <p:custDataLst>
                  <p:tags r:id="rId157"/>
                </p:custDataLst>
              </p:nvPr>
            </p:nvGrpSpPr>
            <p:grpSpPr>
              <a:xfrm flipV="1">
                <a:off x="2602328" y="1850114"/>
                <a:ext cx="168436" cy="337999"/>
                <a:chOff x="2602265" y="1489974"/>
                <a:chExt cx="168436" cy="337999"/>
              </a:xfrm>
            </p:grpSpPr>
            <p:sp>
              <p:nvSpPr>
                <p:cNvPr id="186" name="椭圆 6"/>
                <p:cNvSpPr/>
                <p:nvPr>
                  <p:custDataLst>
                    <p:tags r:id="rId158"/>
                  </p:custDataLst>
                </p:nvPr>
              </p:nvSpPr>
              <p:spPr>
                <a:xfrm rot="799321">
                  <a:off x="2692098" y="1489974"/>
                  <a:ext cx="78603" cy="337626"/>
                </a:xfrm>
                <a:custGeom>
                  <a:avLst/>
                  <a:gdLst>
                    <a:gd name="connsiteX0" fmla="*/ 8265 w 78603"/>
                    <a:gd name="connsiteY0" fmla="*/ 168813 h 337626"/>
                    <a:gd name="connsiteX1" fmla="*/ 43434 w 78603"/>
                    <a:gd name="connsiteY1" fmla="*/ 0 h 337626"/>
                    <a:gd name="connsiteX2" fmla="*/ 78603 w 78603"/>
                    <a:gd name="connsiteY2" fmla="*/ 168813 h 337626"/>
                    <a:gd name="connsiteX3" fmla="*/ 43434 w 78603"/>
                    <a:gd name="connsiteY3" fmla="*/ 337626 h 337626"/>
                    <a:gd name="connsiteX4" fmla="*/ 8265 w 78603"/>
                    <a:gd name="connsiteY4" fmla="*/ 168813 h 337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603" h="337626">
                      <a:moveTo>
                        <a:pt x="8265" y="168813"/>
                      </a:moveTo>
                      <a:cubicBezTo>
                        <a:pt x="-17682" y="79173"/>
                        <a:pt x="24011" y="0"/>
                        <a:pt x="43434" y="0"/>
                      </a:cubicBezTo>
                      <a:cubicBezTo>
                        <a:pt x="62857" y="0"/>
                        <a:pt x="78603" y="75580"/>
                        <a:pt x="78603" y="168813"/>
                      </a:cubicBezTo>
                      <a:cubicBezTo>
                        <a:pt x="78603" y="262046"/>
                        <a:pt x="62857" y="337626"/>
                        <a:pt x="43434" y="337626"/>
                      </a:cubicBezTo>
                      <a:cubicBezTo>
                        <a:pt x="24011" y="337626"/>
                        <a:pt x="34212" y="258453"/>
                        <a:pt x="8265" y="168813"/>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7" name="椭圆 8"/>
                <p:cNvSpPr/>
                <p:nvPr>
                  <p:custDataLst>
                    <p:tags r:id="rId159"/>
                  </p:custDataLst>
                </p:nvPr>
              </p:nvSpPr>
              <p:spPr>
                <a:xfrm rot="20687084">
                  <a:off x="2602265" y="1490347"/>
                  <a:ext cx="76649" cy="337626"/>
                </a:xfrm>
                <a:custGeom>
                  <a:avLst/>
                  <a:gdLst>
                    <a:gd name="connsiteX0" fmla="*/ 0 w 76649"/>
                    <a:gd name="connsiteY0" fmla="*/ 168813 h 337626"/>
                    <a:gd name="connsiteX1" fmla="*/ 35169 w 76649"/>
                    <a:gd name="connsiteY1" fmla="*/ 0 h 337626"/>
                    <a:gd name="connsiteX2" fmla="*/ 70338 w 76649"/>
                    <a:gd name="connsiteY2" fmla="*/ 168813 h 337626"/>
                    <a:gd name="connsiteX3" fmla="*/ 35169 w 76649"/>
                    <a:gd name="connsiteY3" fmla="*/ 337626 h 337626"/>
                    <a:gd name="connsiteX4" fmla="*/ 0 w 76649"/>
                    <a:gd name="connsiteY4" fmla="*/ 168813 h 337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649" h="337626">
                      <a:moveTo>
                        <a:pt x="0" y="168813"/>
                      </a:moveTo>
                      <a:cubicBezTo>
                        <a:pt x="0" y="75580"/>
                        <a:pt x="15746" y="0"/>
                        <a:pt x="35169" y="0"/>
                      </a:cubicBezTo>
                      <a:cubicBezTo>
                        <a:pt x="54592" y="0"/>
                        <a:pt x="91404" y="34422"/>
                        <a:pt x="70338" y="168813"/>
                      </a:cubicBezTo>
                      <a:cubicBezTo>
                        <a:pt x="47784" y="263315"/>
                        <a:pt x="54592" y="337626"/>
                        <a:pt x="35169" y="337626"/>
                      </a:cubicBezTo>
                      <a:cubicBezTo>
                        <a:pt x="15746" y="337626"/>
                        <a:pt x="0" y="262046"/>
                        <a:pt x="0" y="168813"/>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144" name="组合 143"/>
            <p:cNvGrpSpPr/>
            <p:nvPr>
              <p:custDataLst>
                <p:tags r:id="rId160"/>
              </p:custDataLst>
            </p:nvPr>
          </p:nvGrpSpPr>
          <p:grpSpPr>
            <a:xfrm>
              <a:off x="3093568" y="3447421"/>
              <a:ext cx="168499" cy="698139"/>
              <a:chOff x="2602265" y="1489974"/>
              <a:chExt cx="168499" cy="698139"/>
            </a:xfrm>
          </p:grpSpPr>
          <p:grpSp>
            <p:nvGrpSpPr>
              <p:cNvPr id="176" name="组合 175"/>
              <p:cNvGrpSpPr/>
              <p:nvPr>
                <p:custDataLst>
                  <p:tags r:id="rId161"/>
                </p:custDataLst>
              </p:nvPr>
            </p:nvGrpSpPr>
            <p:grpSpPr>
              <a:xfrm>
                <a:off x="2602265" y="1489974"/>
                <a:ext cx="168436" cy="337999"/>
                <a:chOff x="2602265" y="1489974"/>
                <a:chExt cx="168436" cy="337999"/>
              </a:xfrm>
            </p:grpSpPr>
            <p:sp>
              <p:nvSpPr>
                <p:cNvPr id="181" name="椭圆 6"/>
                <p:cNvSpPr/>
                <p:nvPr>
                  <p:custDataLst>
                    <p:tags r:id="rId162"/>
                  </p:custDataLst>
                </p:nvPr>
              </p:nvSpPr>
              <p:spPr>
                <a:xfrm rot="799321">
                  <a:off x="2692098" y="1489974"/>
                  <a:ext cx="78603" cy="337626"/>
                </a:xfrm>
                <a:custGeom>
                  <a:avLst/>
                  <a:gdLst>
                    <a:gd name="connsiteX0" fmla="*/ 8265 w 78603"/>
                    <a:gd name="connsiteY0" fmla="*/ 168813 h 337626"/>
                    <a:gd name="connsiteX1" fmla="*/ 43434 w 78603"/>
                    <a:gd name="connsiteY1" fmla="*/ 0 h 337626"/>
                    <a:gd name="connsiteX2" fmla="*/ 78603 w 78603"/>
                    <a:gd name="connsiteY2" fmla="*/ 168813 h 337626"/>
                    <a:gd name="connsiteX3" fmla="*/ 43434 w 78603"/>
                    <a:gd name="connsiteY3" fmla="*/ 337626 h 337626"/>
                    <a:gd name="connsiteX4" fmla="*/ 8265 w 78603"/>
                    <a:gd name="connsiteY4" fmla="*/ 168813 h 337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603" h="337626">
                      <a:moveTo>
                        <a:pt x="8265" y="168813"/>
                      </a:moveTo>
                      <a:cubicBezTo>
                        <a:pt x="-17682" y="79173"/>
                        <a:pt x="24011" y="0"/>
                        <a:pt x="43434" y="0"/>
                      </a:cubicBezTo>
                      <a:cubicBezTo>
                        <a:pt x="62857" y="0"/>
                        <a:pt x="78603" y="75580"/>
                        <a:pt x="78603" y="168813"/>
                      </a:cubicBezTo>
                      <a:cubicBezTo>
                        <a:pt x="78603" y="262046"/>
                        <a:pt x="62857" y="337626"/>
                        <a:pt x="43434" y="337626"/>
                      </a:cubicBezTo>
                      <a:cubicBezTo>
                        <a:pt x="24011" y="337626"/>
                        <a:pt x="34212" y="258453"/>
                        <a:pt x="8265" y="168813"/>
                      </a:cubicBez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2" name="椭圆 8"/>
                <p:cNvSpPr/>
                <p:nvPr>
                  <p:custDataLst>
                    <p:tags r:id="rId163"/>
                  </p:custDataLst>
                </p:nvPr>
              </p:nvSpPr>
              <p:spPr>
                <a:xfrm rot="20687084">
                  <a:off x="2602265" y="1490347"/>
                  <a:ext cx="76649" cy="337626"/>
                </a:xfrm>
                <a:custGeom>
                  <a:avLst/>
                  <a:gdLst>
                    <a:gd name="connsiteX0" fmla="*/ 0 w 76649"/>
                    <a:gd name="connsiteY0" fmla="*/ 168813 h 337626"/>
                    <a:gd name="connsiteX1" fmla="*/ 35169 w 76649"/>
                    <a:gd name="connsiteY1" fmla="*/ 0 h 337626"/>
                    <a:gd name="connsiteX2" fmla="*/ 70338 w 76649"/>
                    <a:gd name="connsiteY2" fmla="*/ 168813 h 337626"/>
                    <a:gd name="connsiteX3" fmla="*/ 35169 w 76649"/>
                    <a:gd name="connsiteY3" fmla="*/ 337626 h 337626"/>
                    <a:gd name="connsiteX4" fmla="*/ 0 w 76649"/>
                    <a:gd name="connsiteY4" fmla="*/ 168813 h 337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649" h="337626">
                      <a:moveTo>
                        <a:pt x="0" y="168813"/>
                      </a:moveTo>
                      <a:cubicBezTo>
                        <a:pt x="0" y="75580"/>
                        <a:pt x="15746" y="0"/>
                        <a:pt x="35169" y="0"/>
                      </a:cubicBezTo>
                      <a:cubicBezTo>
                        <a:pt x="54592" y="0"/>
                        <a:pt x="91404" y="34422"/>
                        <a:pt x="70338" y="168813"/>
                      </a:cubicBezTo>
                      <a:cubicBezTo>
                        <a:pt x="47784" y="263315"/>
                        <a:pt x="54592" y="337626"/>
                        <a:pt x="35169" y="337626"/>
                      </a:cubicBezTo>
                      <a:cubicBezTo>
                        <a:pt x="15746" y="337626"/>
                        <a:pt x="0" y="262046"/>
                        <a:pt x="0" y="168813"/>
                      </a:cubicBez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77" name="椭圆 176"/>
              <p:cNvSpPr>
                <a:spLocks noChangeAspect="1"/>
              </p:cNvSpPr>
              <p:nvPr>
                <p:custDataLst>
                  <p:tags r:id="rId164"/>
                </p:custDataLst>
              </p:nvPr>
            </p:nvSpPr>
            <p:spPr>
              <a:xfrm>
                <a:off x="2668546" y="1814114"/>
                <a:ext cx="36000" cy="360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78" name="组合 177"/>
              <p:cNvGrpSpPr/>
              <p:nvPr>
                <p:custDataLst>
                  <p:tags r:id="rId165"/>
                </p:custDataLst>
              </p:nvPr>
            </p:nvGrpSpPr>
            <p:grpSpPr>
              <a:xfrm flipV="1">
                <a:off x="2602328" y="1850114"/>
                <a:ext cx="168436" cy="337999"/>
                <a:chOff x="2602265" y="1489974"/>
                <a:chExt cx="168436" cy="337999"/>
              </a:xfrm>
            </p:grpSpPr>
            <p:sp>
              <p:nvSpPr>
                <p:cNvPr id="179" name="椭圆 6"/>
                <p:cNvSpPr/>
                <p:nvPr>
                  <p:custDataLst>
                    <p:tags r:id="rId166"/>
                  </p:custDataLst>
                </p:nvPr>
              </p:nvSpPr>
              <p:spPr>
                <a:xfrm rot="799321">
                  <a:off x="2692098" y="1489974"/>
                  <a:ext cx="78603" cy="337626"/>
                </a:xfrm>
                <a:custGeom>
                  <a:avLst/>
                  <a:gdLst>
                    <a:gd name="connsiteX0" fmla="*/ 8265 w 78603"/>
                    <a:gd name="connsiteY0" fmla="*/ 168813 h 337626"/>
                    <a:gd name="connsiteX1" fmla="*/ 43434 w 78603"/>
                    <a:gd name="connsiteY1" fmla="*/ 0 h 337626"/>
                    <a:gd name="connsiteX2" fmla="*/ 78603 w 78603"/>
                    <a:gd name="connsiteY2" fmla="*/ 168813 h 337626"/>
                    <a:gd name="connsiteX3" fmla="*/ 43434 w 78603"/>
                    <a:gd name="connsiteY3" fmla="*/ 337626 h 337626"/>
                    <a:gd name="connsiteX4" fmla="*/ 8265 w 78603"/>
                    <a:gd name="connsiteY4" fmla="*/ 168813 h 337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603" h="337626">
                      <a:moveTo>
                        <a:pt x="8265" y="168813"/>
                      </a:moveTo>
                      <a:cubicBezTo>
                        <a:pt x="-17682" y="79173"/>
                        <a:pt x="24011" y="0"/>
                        <a:pt x="43434" y="0"/>
                      </a:cubicBezTo>
                      <a:cubicBezTo>
                        <a:pt x="62857" y="0"/>
                        <a:pt x="78603" y="75580"/>
                        <a:pt x="78603" y="168813"/>
                      </a:cubicBezTo>
                      <a:cubicBezTo>
                        <a:pt x="78603" y="262046"/>
                        <a:pt x="62857" y="337626"/>
                        <a:pt x="43434" y="337626"/>
                      </a:cubicBezTo>
                      <a:cubicBezTo>
                        <a:pt x="24011" y="337626"/>
                        <a:pt x="34212" y="258453"/>
                        <a:pt x="8265" y="168813"/>
                      </a:cubicBez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0" name="椭圆 8"/>
                <p:cNvSpPr/>
                <p:nvPr>
                  <p:custDataLst>
                    <p:tags r:id="rId167"/>
                  </p:custDataLst>
                </p:nvPr>
              </p:nvSpPr>
              <p:spPr>
                <a:xfrm rot="20687084">
                  <a:off x="2602265" y="1490347"/>
                  <a:ext cx="76649" cy="337626"/>
                </a:xfrm>
                <a:custGeom>
                  <a:avLst/>
                  <a:gdLst>
                    <a:gd name="connsiteX0" fmla="*/ 0 w 76649"/>
                    <a:gd name="connsiteY0" fmla="*/ 168813 h 337626"/>
                    <a:gd name="connsiteX1" fmla="*/ 35169 w 76649"/>
                    <a:gd name="connsiteY1" fmla="*/ 0 h 337626"/>
                    <a:gd name="connsiteX2" fmla="*/ 70338 w 76649"/>
                    <a:gd name="connsiteY2" fmla="*/ 168813 h 337626"/>
                    <a:gd name="connsiteX3" fmla="*/ 35169 w 76649"/>
                    <a:gd name="connsiteY3" fmla="*/ 337626 h 337626"/>
                    <a:gd name="connsiteX4" fmla="*/ 0 w 76649"/>
                    <a:gd name="connsiteY4" fmla="*/ 168813 h 337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649" h="337626">
                      <a:moveTo>
                        <a:pt x="0" y="168813"/>
                      </a:moveTo>
                      <a:cubicBezTo>
                        <a:pt x="0" y="75580"/>
                        <a:pt x="15746" y="0"/>
                        <a:pt x="35169" y="0"/>
                      </a:cubicBezTo>
                      <a:cubicBezTo>
                        <a:pt x="54592" y="0"/>
                        <a:pt x="91404" y="34422"/>
                        <a:pt x="70338" y="168813"/>
                      </a:cubicBezTo>
                      <a:cubicBezTo>
                        <a:pt x="47784" y="263315"/>
                        <a:pt x="54592" y="337626"/>
                        <a:pt x="35169" y="337626"/>
                      </a:cubicBezTo>
                      <a:cubicBezTo>
                        <a:pt x="15746" y="337626"/>
                        <a:pt x="0" y="262046"/>
                        <a:pt x="0" y="168813"/>
                      </a:cubicBez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145" name="组合 144"/>
            <p:cNvGrpSpPr/>
            <p:nvPr>
              <p:custDataLst>
                <p:tags r:id="rId168"/>
              </p:custDataLst>
            </p:nvPr>
          </p:nvGrpSpPr>
          <p:grpSpPr>
            <a:xfrm>
              <a:off x="2838182" y="3630443"/>
              <a:ext cx="177962" cy="417829"/>
              <a:chOff x="2630902" y="1850506"/>
              <a:chExt cx="177962" cy="417829"/>
            </a:xfrm>
          </p:grpSpPr>
          <p:grpSp>
            <p:nvGrpSpPr>
              <p:cNvPr id="169" name="组合 168"/>
              <p:cNvGrpSpPr>
                <a:grpSpLocks noChangeAspect="1"/>
              </p:cNvGrpSpPr>
              <p:nvPr>
                <p:custDataLst>
                  <p:tags r:id="rId169"/>
                </p:custDataLst>
              </p:nvPr>
            </p:nvGrpSpPr>
            <p:grpSpPr>
              <a:xfrm>
                <a:off x="2659669" y="1850506"/>
                <a:ext cx="120747" cy="148763"/>
                <a:chOff x="2602265" y="1501154"/>
                <a:chExt cx="162044" cy="349179"/>
              </a:xfrm>
            </p:grpSpPr>
            <p:sp>
              <p:nvSpPr>
                <p:cNvPr id="174" name="椭圆 6"/>
                <p:cNvSpPr/>
                <p:nvPr>
                  <p:custDataLst>
                    <p:tags r:id="rId170"/>
                  </p:custDataLst>
                </p:nvPr>
              </p:nvSpPr>
              <p:spPr>
                <a:xfrm rot="1374603">
                  <a:off x="2685706" y="1501154"/>
                  <a:ext cx="78603" cy="337626"/>
                </a:xfrm>
                <a:custGeom>
                  <a:avLst/>
                  <a:gdLst>
                    <a:gd name="connsiteX0" fmla="*/ 8265 w 78603"/>
                    <a:gd name="connsiteY0" fmla="*/ 168813 h 337626"/>
                    <a:gd name="connsiteX1" fmla="*/ 43434 w 78603"/>
                    <a:gd name="connsiteY1" fmla="*/ 0 h 337626"/>
                    <a:gd name="connsiteX2" fmla="*/ 78603 w 78603"/>
                    <a:gd name="connsiteY2" fmla="*/ 168813 h 337626"/>
                    <a:gd name="connsiteX3" fmla="*/ 43434 w 78603"/>
                    <a:gd name="connsiteY3" fmla="*/ 337626 h 337626"/>
                    <a:gd name="connsiteX4" fmla="*/ 8265 w 78603"/>
                    <a:gd name="connsiteY4" fmla="*/ 168813 h 337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603" h="337626">
                      <a:moveTo>
                        <a:pt x="8265" y="168813"/>
                      </a:moveTo>
                      <a:cubicBezTo>
                        <a:pt x="-17682" y="79173"/>
                        <a:pt x="24011" y="0"/>
                        <a:pt x="43434" y="0"/>
                      </a:cubicBezTo>
                      <a:cubicBezTo>
                        <a:pt x="62857" y="0"/>
                        <a:pt x="78603" y="75580"/>
                        <a:pt x="78603" y="168813"/>
                      </a:cubicBezTo>
                      <a:cubicBezTo>
                        <a:pt x="78603" y="262046"/>
                        <a:pt x="62857" y="337626"/>
                        <a:pt x="43434" y="337626"/>
                      </a:cubicBezTo>
                      <a:cubicBezTo>
                        <a:pt x="24011" y="337626"/>
                        <a:pt x="34212" y="258453"/>
                        <a:pt x="8265" y="168813"/>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5" name="椭圆 8"/>
                <p:cNvSpPr/>
                <p:nvPr>
                  <p:custDataLst>
                    <p:tags r:id="rId171"/>
                  </p:custDataLst>
                </p:nvPr>
              </p:nvSpPr>
              <p:spPr>
                <a:xfrm rot="20022762">
                  <a:off x="2602265" y="1512707"/>
                  <a:ext cx="76649" cy="337626"/>
                </a:xfrm>
                <a:custGeom>
                  <a:avLst/>
                  <a:gdLst>
                    <a:gd name="connsiteX0" fmla="*/ 0 w 76649"/>
                    <a:gd name="connsiteY0" fmla="*/ 168813 h 337626"/>
                    <a:gd name="connsiteX1" fmla="*/ 35169 w 76649"/>
                    <a:gd name="connsiteY1" fmla="*/ 0 h 337626"/>
                    <a:gd name="connsiteX2" fmla="*/ 70338 w 76649"/>
                    <a:gd name="connsiteY2" fmla="*/ 168813 h 337626"/>
                    <a:gd name="connsiteX3" fmla="*/ 35169 w 76649"/>
                    <a:gd name="connsiteY3" fmla="*/ 337626 h 337626"/>
                    <a:gd name="connsiteX4" fmla="*/ 0 w 76649"/>
                    <a:gd name="connsiteY4" fmla="*/ 168813 h 337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649" h="337626">
                      <a:moveTo>
                        <a:pt x="0" y="168813"/>
                      </a:moveTo>
                      <a:cubicBezTo>
                        <a:pt x="0" y="75580"/>
                        <a:pt x="15746" y="0"/>
                        <a:pt x="35169" y="0"/>
                      </a:cubicBezTo>
                      <a:cubicBezTo>
                        <a:pt x="54592" y="0"/>
                        <a:pt x="91404" y="34422"/>
                        <a:pt x="70338" y="168813"/>
                      </a:cubicBezTo>
                      <a:cubicBezTo>
                        <a:pt x="47784" y="263315"/>
                        <a:pt x="54592" y="337626"/>
                        <a:pt x="35169" y="337626"/>
                      </a:cubicBezTo>
                      <a:cubicBezTo>
                        <a:pt x="15746" y="337626"/>
                        <a:pt x="0" y="262046"/>
                        <a:pt x="0" y="168813"/>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70" name="椭圆 169"/>
              <p:cNvSpPr>
                <a:spLocks noChangeAspect="1"/>
              </p:cNvSpPr>
              <p:nvPr>
                <p:custDataLst>
                  <p:tags r:id="rId172"/>
                </p:custDataLst>
              </p:nvPr>
            </p:nvSpPr>
            <p:spPr>
              <a:xfrm>
                <a:off x="2701883" y="1989856"/>
                <a:ext cx="36000" cy="360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71" name="组合 170"/>
              <p:cNvGrpSpPr/>
              <p:nvPr>
                <p:custDataLst>
                  <p:tags r:id="rId173"/>
                </p:custDataLst>
              </p:nvPr>
            </p:nvGrpSpPr>
            <p:grpSpPr>
              <a:xfrm flipV="1">
                <a:off x="2630902" y="2016335"/>
                <a:ext cx="177962" cy="252000"/>
                <a:chOff x="2578450" y="1502750"/>
                <a:chExt cx="177962" cy="338000"/>
              </a:xfrm>
            </p:grpSpPr>
            <p:sp>
              <p:nvSpPr>
                <p:cNvPr id="172" name="椭圆 6"/>
                <p:cNvSpPr/>
                <p:nvPr>
                  <p:custDataLst>
                    <p:tags r:id="rId174"/>
                  </p:custDataLst>
                </p:nvPr>
              </p:nvSpPr>
              <p:spPr>
                <a:xfrm rot="1410847">
                  <a:off x="2677809" y="1502750"/>
                  <a:ext cx="78603" cy="337624"/>
                </a:xfrm>
                <a:custGeom>
                  <a:avLst/>
                  <a:gdLst>
                    <a:gd name="connsiteX0" fmla="*/ 8265 w 78603"/>
                    <a:gd name="connsiteY0" fmla="*/ 168813 h 337626"/>
                    <a:gd name="connsiteX1" fmla="*/ 43434 w 78603"/>
                    <a:gd name="connsiteY1" fmla="*/ 0 h 337626"/>
                    <a:gd name="connsiteX2" fmla="*/ 78603 w 78603"/>
                    <a:gd name="connsiteY2" fmla="*/ 168813 h 337626"/>
                    <a:gd name="connsiteX3" fmla="*/ 43434 w 78603"/>
                    <a:gd name="connsiteY3" fmla="*/ 337626 h 337626"/>
                    <a:gd name="connsiteX4" fmla="*/ 8265 w 78603"/>
                    <a:gd name="connsiteY4" fmla="*/ 168813 h 337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603" h="337626">
                      <a:moveTo>
                        <a:pt x="8265" y="168813"/>
                      </a:moveTo>
                      <a:cubicBezTo>
                        <a:pt x="-17682" y="79173"/>
                        <a:pt x="24011" y="0"/>
                        <a:pt x="43434" y="0"/>
                      </a:cubicBezTo>
                      <a:cubicBezTo>
                        <a:pt x="62857" y="0"/>
                        <a:pt x="78603" y="75580"/>
                        <a:pt x="78603" y="168813"/>
                      </a:cubicBezTo>
                      <a:cubicBezTo>
                        <a:pt x="78603" y="262046"/>
                        <a:pt x="62857" y="337626"/>
                        <a:pt x="43434" y="337626"/>
                      </a:cubicBezTo>
                      <a:cubicBezTo>
                        <a:pt x="24011" y="337626"/>
                        <a:pt x="34212" y="258453"/>
                        <a:pt x="8265" y="168813"/>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3" name="椭圆 8"/>
                <p:cNvSpPr/>
                <p:nvPr>
                  <p:custDataLst>
                    <p:tags r:id="rId175"/>
                  </p:custDataLst>
                </p:nvPr>
              </p:nvSpPr>
              <p:spPr>
                <a:xfrm rot="20274812">
                  <a:off x="2578450" y="1503124"/>
                  <a:ext cx="76649" cy="337626"/>
                </a:xfrm>
                <a:custGeom>
                  <a:avLst/>
                  <a:gdLst>
                    <a:gd name="connsiteX0" fmla="*/ 0 w 76649"/>
                    <a:gd name="connsiteY0" fmla="*/ 168813 h 337626"/>
                    <a:gd name="connsiteX1" fmla="*/ 35169 w 76649"/>
                    <a:gd name="connsiteY1" fmla="*/ 0 h 337626"/>
                    <a:gd name="connsiteX2" fmla="*/ 70338 w 76649"/>
                    <a:gd name="connsiteY2" fmla="*/ 168813 h 337626"/>
                    <a:gd name="connsiteX3" fmla="*/ 35169 w 76649"/>
                    <a:gd name="connsiteY3" fmla="*/ 337626 h 337626"/>
                    <a:gd name="connsiteX4" fmla="*/ 0 w 76649"/>
                    <a:gd name="connsiteY4" fmla="*/ 168813 h 337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649" h="337626">
                      <a:moveTo>
                        <a:pt x="0" y="168813"/>
                      </a:moveTo>
                      <a:cubicBezTo>
                        <a:pt x="0" y="75580"/>
                        <a:pt x="15746" y="0"/>
                        <a:pt x="35169" y="0"/>
                      </a:cubicBezTo>
                      <a:cubicBezTo>
                        <a:pt x="54592" y="0"/>
                        <a:pt x="91404" y="34422"/>
                        <a:pt x="70338" y="168813"/>
                      </a:cubicBezTo>
                      <a:cubicBezTo>
                        <a:pt x="47784" y="263315"/>
                        <a:pt x="54592" y="337626"/>
                        <a:pt x="35169" y="337626"/>
                      </a:cubicBezTo>
                      <a:cubicBezTo>
                        <a:pt x="15746" y="337626"/>
                        <a:pt x="0" y="262046"/>
                        <a:pt x="0" y="168813"/>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146" name="组合 145"/>
            <p:cNvGrpSpPr/>
            <p:nvPr>
              <p:custDataLst>
                <p:tags r:id="rId176"/>
              </p:custDataLst>
            </p:nvPr>
          </p:nvGrpSpPr>
          <p:grpSpPr>
            <a:xfrm>
              <a:off x="2582795" y="3630443"/>
              <a:ext cx="177962" cy="417829"/>
              <a:chOff x="2630902" y="1850506"/>
              <a:chExt cx="177962" cy="417829"/>
            </a:xfrm>
            <a:solidFill>
              <a:schemeClr val="tx1"/>
            </a:solidFill>
          </p:grpSpPr>
          <p:grpSp>
            <p:nvGrpSpPr>
              <p:cNvPr id="162" name="组合 161"/>
              <p:cNvGrpSpPr>
                <a:grpSpLocks noChangeAspect="1"/>
              </p:cNvGrpSpPr>
              <p:nvPr>
                <p:custDataLst>
                  <p:tags r:id="rId177"/>
                </p:custDataLst>
              </p:nvPr>
            </p:nvGrpSpPr>
            <p:grpSpPr>
              <a:xfrm>
                <a:off x="2659669" y="1850506"/>
                <a:ext cx="120747" cy="148763"/>
                <a:chOff x="2602265" y="1501154"/>
                <a:chExt cx="162044" cy="349179"/>
              </a:xfrm>
              <a:grpFill/>
            </p:grpSpPr>
            <p:sp>
              <p:nvSpPr>
                <p:cNvPr id="167" name="椭圆 6"/>
                <p:cNvSpPr/>
                <p:nvPr>
                  <p:custDataLst>
                    <p:tags r:id="rId178"/>
                  </p:custDataLst>
                </p:nvPr>
              </p:nvSpPr>
              <p:spPr>
                <a:xfrm rot="1374603">
                  <a:off x="2685706" y="1501154"/>
                  <a:ext cx="78603" cy="337626"/>
                </a:xfrm>
                <a:custGeom>
                  <a:avLst/>
                  <a:gdLst>
                    <a:gd name="connsiteX0" fmla="*/ 8265 w 78603"/>
                    <a:gd name="connsiteY0" fmla="*/ 168813 h 337626"/>
                    <a:gd name="connsiteX1" fmla="*/ 43434 w 78603"/>
                    <a:gd name="connsiteY1" fmla="*/ 0 h 337626"/>
                    <a:gd name="connsiteX2" fmla="*/ 78603 w 78603"/>
                    <a:gd name="connsiteY2" fmla="*/ 168813 h 337626"/>
                    <a:gd name="connsiteX3" fmla="*/ 43434 w 78603"/>
                    <a:gd name="connsiteY3" fmla="*/ 337626 h 337626"/>
                    <a:gd name="connsiteX4" fmla="*/ 8265 w 78603"/>
                    <a:gd name="connsiteY4" fmla="*/ 168813 h 337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603" h="337626">
                      <a:moveTo>
                        <a:pt x="8265" y="168813"/>
                      </a:moveTo>
                      <a:cubicBezTo>
                        <a:pt x="-17682" y="79173"/>
                        <a:pt x="24011" y="0"/>
                        <a:pt x="43434" y="0"/>
                      </a:cubicBezTo>
                      <a:cubicBezTo>
                        <a:pt x="62857" y="0"/>
                        <a:pt x="78603" y="75580"/>
                        <a:pt x="78603" y="168813"/>
                      </a:cubicBezTo>
                      <a:cubicBezTo>
                        <a:pt x="78603" y="262046"/>
                        <a:pt x="62857" y="337626"/>
                        <a:pt x="43434" y="337626"/>
                      </a:cubicBezTo>
                      <a:cubicBezTo>
                        <a:pt x="24011" y="337626"/>
                        <a:pt x="34212" y="258453"/>
                        <a:pt x="8265" y="168813"/>
                      </a:cubicBez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8" name="椭圆 8"/>
                <p:cNvSpPr/>
                <p:nvPr>
                  <p:custDataLst>
                    <p:tags r:id="rId179"/>
                  </p:custDataLst>
                </p:nvPr>
              </p:nvSpPr>
              <p:spPr>
                <a:xfrm rot="20022762">
                  <a:off x="2602265" y="1512707"/>
                  <a:ext cx="76649" cy="337626"/>
                </a:xfrm>
                <a:custGeom>
                  <a:avLst/>
                  <a:gdLst>
                    <a:gd name="connsiteX0" fmla="*/ 0 w 76649"/>
                    <a:gd name="connsiteY0" fmla="*/ 168813 h 337626"/>
                    <a:gd name="connsiteX1" fmla="*/ 35169 w 76649"/>
                    <a:gd name="connsiteY1" fmla="*/ 0 h 337626"/>
                    <a:gd name="connsiteX2" fmla="*/ 70338 w 76649"/>
                    <a:gd name="connsiteY2" fmla="*/ 168813 h 337626"/>
                    <a:gd name="connsiteX3" fmla="*/ 35169 w 76649"/>
                    <a:gd name="connsiteY3" fmla="*/ 337626 h 337626"/>
                    <a:gd name="connsiteX4" fmla="*/ 0 w 76649"/>
                    <a:gd name="connsiteY4" fmla="*/ 168813 h 337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649" h="337626">
                      <a:moveTo>
                        <a:pt x="0" y="168813"/>
                      </a:moveTo>
                      <a:cubicBezTo>
                        <a:pt x="0" y="75580"/>
                        <a:pt x="15746" y="0"/>
                        <a:pt x="35169" y="0"/>
                      </a:cubicBezTo>
                      <a:cubicBezTo>
                        <a:pt x="54592" y="0"/>
                        <a:pt x="91404" y="34422"/>
                        <a:pt x="70338" y="168813"/>
                      </a:cubicBezTo>
                      <a:cubicBezTo>
                        <a:pt x="47784" y="263315"/>
                        <a:pt x="54592" y="337626"/>
                        <a:pt x="35169" y="337626"/>
                      </a:cubicBezTo>
                      <a:cubicBezTo>
                        <a:pt x="15746" y="337626"/>
                        <a:pt x="0" y="262046"/>
                        <a:pt x="0" y="168813"/>
                      </a:cubicBez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63" name="椭圆 162"/>
              <p:cNvSpPr>
                <a:spLocks noChangeAspect="1"/>
              </p:cNvSpPr>
              <p:nvPr>
                <p:custDataLst>
                  <p:tags r:id="rId180"/>
                </p:custDataLst>
              </p:nvPr>
            </p:nvSpPr>
            <p:spPr>
              <a:xfrm>
                <a:off x="2697120" y="1989856"/>
                <a:ext cx="36000" cy="36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64" name="组合 163"/>
              <p:cNvGrpSpPr/>
              <p:nvPr>
                <p:custDataLst>
                  <p:tags r:id="rId181"/>
                </p:custDataLst>
              </p:nvPr>
            </p:nvGrpSpPr>
            <p:grpSpPr>
              <a:xfrm flipV="1">
                <a:off x="2630902" y="2016335"/>
                <a:ext cx="177962" cy="252000"/>
                <a:chOff x="2578450" y="1502750"/>
                <a:chExt cx="177962" cy="338000"/>
              </a:xfrm>
              <a:grpFill/>
            </p:grpSpPr>
            <p:sp>
              <p:nvSpPr>
                <p:cNvPr id="165" name="椭圆 6"/>
                <p:cNvSpPr/>
                <p:nvPr>
                  <p:custDataLst>
                    <p:tags r:id="rId182"/>
                  </p:custDataLst>
                </p:nvPr>
              </p:nvSpPr>
              <p:spPr>
                <a:xfrm rot="1410847">
                  <a:off x="2677809" y="1502750"/>
                  <a:ext cx="78603" cy="337624"/>
                </a:xfrm>
                <a:custGeom>
                  <a:avLst/>
                  <a:gdLst>
                    <a:gd name="connsiteX0" fmla="*/ 8265 w 78603"/>
                    <a:gd name="connsiteY0" fmla="*/ 168813 h 337626"/>
                    <a:gd name="connsiteX1" fmla="*/ 43434 w 78603"/>
                    <a:gd name="connsiteY1" fmla="*/ 0 h 337626"/>
                    <a:gd name="connsiteX2" fmla="*/ 78603 w 78603"/>
                    <a:gd name="connsiteY2" fmla="*/ 168813 h 337626"/>
                    <a:gd name="connsiteX3" fmla="*/ 43434 w 78603"/>
                    <a:gd name="connsiteY3" fmla="*/ 337626 h 337626"/>
                    <a:gd name="connsiteX4" fmla="*/ 8265 w 78603"/>
                    <a:gd name="connsiteY4" fmla="*/ 168813 h 337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603" h="337626">
                      <a:moveTo>
                        <a:pt x="8265" y="168813"/>
                      </a:moveTo>
                      <a:cubicBezTo>
                        <a:pt x="-17682" y="79173"/>
                        <a:pt x="24011" y="0"/>
                        <a:pt x="43434" y="0"/>
                      </a:cubicBezTo>
                      <a:cubicBezTo>
                        <a:pt x="62857" y="0"/>
                        <a:pt x="78603" y="75580"/>
                        <a:pt x="78603" y="168813"/>
                      </a:cubicBezTo>
                      <a:cubicBezTo>
                        <a:pt x="78603" y="262046"/>
                        <a:pt x="62857" y="337626"/>
                        <a:pt x="43434" y="337626"/>
                      </a:cubicBezTo>
                      <a:cubicBezTo>
                        <a:pt x="24011" y="337626"/>
                        <a:pt x="34212" y="258453"/>
                        <a:pt x="8265" y="168813"/>
                      </a:cubicBez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6" name="椭圆 8"/>
                <p:cNvSpPr/>
                <p:nvPr>
                  <p:custDataLst>
                    <p:tags r:id="rId183"/>
                  </p:custDataLst>
                </p:nvPr>
              </p:nvSpPr>
              <p:spPr>
                <a:xfrm rot="20274812">
                  <a:off x="2578450" y="1503124"/>
                  <a:ext cx="76649" cy="337626"/>
                </a:xfrm>
                <a:custGeom>
                  <a:avLst/>
                  <a:gdLst>
                    <a:gd name="connsiteX0" fmla="*/ 0 w 76649"/>
                    <a:gd name="connsiteY0" fmla="*/ 168813 h 337626"/>
                    <a:gd name="connsiteX1" fmla="*/ 35169 w 76649"/>
                    <a:gd name="connsiteY1" fmla="*/ 0 h 337626"/>
                    <a:gd name="connsiteX2" fmla="*/ 70338 w 76649"/>
                    <a:gd name="connsiteY2" fmla="*/ 168813 h 337626"/>
                    <a:gd name="connsiteX3" fmla="*/ 35169 w 76649"/>
                    <a:gd name="connsiteY3" fmla="*/ 337626 h 337626"/>
                    <a:gd name="connsiteX4" fmla="*/ 0 w 76649"/>
                    <a:gd name="connsiteY4" fmla="*/ 168813 h 337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649" h="337626">
                      <a:moveTo>
                        <a:pt x="0" y="168813"/>
                      </a:moveTo>
                      <a:cubicBezTo>
                        <a:pt x="0" y="75580"/>
                        <a:pt x="15746" y="0"/>
                        <a:pt x="35169" y="0"/>
                      </a:cubicBezTo>
                      <a:cubicBezTo>
                        <a:pt x="54592" y="0"/>
                        <a:pt x="91404" y="34422"/>
                        <a:pt x="70338" y="168813"/>
                      </a:cubicBezTo>
                      <a:cubicBezTo>
                        <a:pt x="47784" y="263315"/>
                        <a:pt x="54592" y="337626"/>
                        <a:pt x="35169" y="337626"/>
                      </a:cubicBezTo>
                      <a:cubicBezTo>
                        <a:pt x="15746" y="337626"/>
                        <a:pt x="0" y="262046"/>
                        <a:pt x="0" y="168813"/>
                      </a:cubicBez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147" name="组合 146"/>
            <p:cNvGrpSpPr/>
            <p:nvPr>
              <p:custDataLst>
                <p:tags r:id="rId184"/>
              </p:custDataLst>
            </p:nvPr>
          </p:nvGrpSpPr>
          <p:grpSpPr>
            <a:xfrm>
              <a:off x="2763469" y="3168340"/>
              <a:ext cx="72000" cy="1256301"/>
              <a:chOff x="2768870" y="3176799"/>
              <a:chExt cx="72000" cy="1256301"/>
            </a:xfrm>
          </p:grpSpPr>
          <p:grpSp>
            <p:nvGrpSpPr>
              <p:cNvPr id="156" name="组合 155"/>
              <p:cNvGrpSpPr/>
              <p:nvPr>
                <p:custDataLst>
                  <p:tags r:id="rId185"/>
                </p:custDataLst>
              </p:nvPr>
            </p:nvGrpSpPr>
            <p:grpSpPr>
              <a:xfrm flipV="1">
                <a:off x="2768870" y="3176799"/>
                <a:ext cx="72000" cy="72000"/>
                <a:chOff x="4148470" y="1784519"/>
                <a:chExt cx="72000" cy="72000"/>
              </a:xfrm>
            </p:grpSpPr>
            <p:sp>
              <p:nvSpPr>
                <p:cNvPr id="160" name="椭圆 159"/>
                <p:cNvSpPr/>
                <p:nvPr>
                  <p:custDataLst>
                    <p:tags r:id="rId186"/>
                  </p:custDataLst>
                </p:nvPr>
              </p:nvSpPr>
              <p:spPr>
                <a:xfrm>
                  <a:off x="4148470" y="1785342"/>
                  <a:ext cx="72000" cy="36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1" name="椭圆 160"/>
                <p:cNvSpPr/>
                <p:nvPr>
                  <p:custDataLst>
                    <p:tags r:id="rId187"/>
                  </p:custDataLst>
                </p:nvPr>
              </p:nvSpPr>
              <p:spPr>
                <a:xfrm rot="5400000">
                  <a:off x="4148470" y="1802519"/>
                  <a:ext cx="72000" cy="36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7" name="组合 156"/>
              <p:cNvGrpSpPr/>
              <p:nvPr>
                <p:custDataLst>
                  <p:tags r:id="rId188"/>
                </p:custDataLst>
              </p:nvPr>
            </p:nvGrpSpPr>
            <p:grpSpPr>
              <a:xfrm>
                <a:off x="2768870" y="4361100"/>
                <a:ext cx="72000" cy="72000"/>
                <a:chOff x="4148470" y="1784519"/>
                <a:chExt cx="72000" cy="72000"/>
              </a:xfrm>
            </p:grpSpPr>
            <p:sp>
              <p:nvSpPr>
                <p:cNvPr id="158" name="椭圆 157"/>
                <p:cNvSpPr/>
                <p:nvPr>
                  <p:custDataLst>
                    <p:tags r:id="rId189"/>
                  </p:custDataLst>
                </p:nvPr>
              </p:nvSpPr>
              <p:spPr>
                <a:xfrm>
                  <a:off x="4148470" y="1785342"/>
                  <a:ext cx="72000" cy="36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9" name="椭圆 158"/>
                <p:cNvSpPr/>
                <p:nvPr>
                  <p:custDataLst>
                    <p:tags r:id="rId190"/>
                  </p:custDataLst>
                </p:nvPr>
              </p:nvSpPr>
              <p:spPr>
                <a:xfrm rot="5400000">
                  <a:off x="4148470" y="1802519"/>
                  <a:ext cx="72000" cy="36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cxnSp>
          <p:nvCxnSpPr>
            <p:cNvPr id="148" name="直接连接符 147"/>
            <p:cNvCxnSpPr>
              <a:endCxn id="186" idx="3"/>
            </p:cNvCxnSpPr>
            <p:nvPr>
              <p:custDataLst>
                <p:tags r:id="rId191"/>
              </p:custDataLst>
            </p:nvPr>
          </p:nvCxnSpPr>
          <p:spPr>
            <a:xfrm flipH="1">
              <a:off x="2431191" y="3249613"/>
              <a:ext cx="313916" cy="561911"/>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49" name="直接连接符 148"/>
            <p:cNvCxnSpPr>
              <a:endCxn id="184" idx="5"/>
            </p:cNvCxnSpPr>
            <p:nvPr>
              <p:custDataLst>
                <p:tags r:id="rId192"/>
              </p:custDataLst>
            </p:nvPr>
          </p:nvCxnSpPr>
          <p:spPr>
            <a:xfrm flipH="1" flipV="1">
              <a:off x="2433880" y="3802289"/>
              <a:ext cx="310774" cy="546738"/>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50" name="直接连接符 149"/>
            <p:cNvCxnSpPr>
              <a:stCxn id="163" idx="5"/>
            </p:cNvCxnSpPr>
            <p:nvPr>
              <p:custDataLst>
                <p:tags r:id="rId193"/>
              </p:custDataLst>
            </p:nvPr>
          </p:nvCxnSpPr>
          <p:spPr>
            <a:xfrm flipV="1">
              <a:off x="2679741" y="3292481"/>
              <a:ext cx="98083" cy="50804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51" name="直接连接符 150"/>
            <p:cNvCxnSpPr>
              <a:stCxn id="166" idx="3"/>
            </p:cNvCxnSpPr>
            <p:nvPr>
              <p:custDataLst>
                <p:tags r:id="rId194"/>
              </p:custDataLst>
            </p:nvPr>
          </p:nvCxnSpPr>
          <p:spPr>
            <a:xfrm>
              <a:off x="2665520" y="3804321"/>
              <a:ext cx="110757" cy="552884"/>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52" name="直接连接符 151"/>
            <p:cNvCxnSpPr/>
            <p:nvPr>
              <p:custDataLst>
                <p:tags r:id="rId195"/>
              </p:custDataLst>
            </p:nvPr>
          </p:nvCxnSpPr>
          <p:spPr>
            <a:xfrm flipH="1" flipV="1">
              <a:off x="2817469" y="3249613"/>
              <a:ext cx="112755" cy="498617"/>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53" name="直接连接符 152"/>
            <p:cNvCxnSpPr>
              <a:endCxn id="173" idx="3"/>
            </p:cNvCxnSpPr>
            <p:nvPr>
              <p:custDataLst>
                <p:tags r:id="rId196"/>
              </p:custDataLst>
            </p:nvPr>
          </p:nvCxnSpPr>
          <p:spPr>
            <a:xfrm flipV="1">
              <a:off x="2821520" y="3804321"/>
              <a:ext cx="99387" cy="562589"/>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54" name="直接连接符 153"/>
            <p:cNvCxnSpPr>
              <a:endCxn id="177" idx="4"/>
            </p:cNvCxnSpPr>
            <p:nvPr>
              <p:custDataLst>
                <p:tags r:id="rId197"/>
              </p:custDataLst>
            </p:nvPr>
          </p:nvCxnSpPr>
          <p:spPr>
            <a:xfrm>
              <a:off x="2859823" y="3233508"/>
              <a:ext cx="318026" cy="574053"/>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55" name="直接连接符 154"/>
            <p:cNvCxnSpPr>
              <a:endCxn id="179" idx="3"/>
            </p:cNvCxnSpPr>
            <p:nvPr>
              <p:custDataLst>
                <p:tags r:id="rId198"/>
              </p:custDataLst>
            </p:nvPr>
          </p:nvCxnSpPr>
          <p:spPr>
            <a:xfrm flipV="1">
              <a:off x="2852871" y="3811524"/>
              <a:ext cx="335017" cy="543192"/>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grpSp>
      <p:grpSp>
        <p:nvGrpSpPr>
          <p:cNvPr id="190" name="组合 189"/>
          <p:cNvGrpSpPr/>
          <p:nvPr>
            <p:custDataLst>
              <p:tags r:id="rId199"/>
            </p:custDataLst>
          </p:nvPr>
        </p:nvGrpSpPr>
        <p:grpSpPr>
          <a:xfrm>
            <a:off x="6531553" y="3302221"/>
            <a:ext cx="1583690" cy="1588135"/>
            <a:chOff x="5737274" y="3121240"/>
            <a:chExt cx="1350499" cy="1350499"/>
          </a:xfrm>
        </p:grpSpPr>
        <p:grpSp>
          <p:nvGrpSpPr>
            <p:cNvPr id="191" name="组合 190"/>
            <p:cNvGrpSpPr/>
            <p:nvPr>
              <p:custDataLst>
                <p:tags r:id="rId200"/>
              </p:custDataLst>
            </p:nvPr>
          </p:nvGrpSpPr>
          <p:grpSpPr>
            <a:xfrm>
              <a:off x="5737274" y="3121240"/>
              <a:ext cx="1350499" cy="1350499"/>
              <a:chOff x="5737273" y="3121240"/>
              <a:chExt cx="1350499" cy="1350499"/>
            </a:xfrm>
          </p:grpSpPr>
          <p:sp>
            <p:nvSpPr>
              <p:cNvPr id="203" name="椭圆 202"/>
              <p:cNvSpPr/>
              <p:nvPr>
                <p:custDataLst>
                  <p:tags r:id="rId201"/>
                </p:custDataLst>
              </p:nvPr>
            </p:nvSpPr>
            <p:spPr>
              <a:xfrm>
                <a:off x="5737273" y="3121240"/>
                <a:ext cx="1350499" cy="135049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04" name="组合 203"/>
              <p:cNvGrpSpPr/>
              <p:nvPr>
                <p:custDataLst>
                  <p:tags r:id="rId202"/>
                </p:custDataLst>
              </p:nvPr>
            </p:nvGrpSpPr>
            <p:grpSpPr>
              <a:xfrm>
                <a:off x="5831075" y="3579815"/>
                <a:ext cx="1162895" cy="433349"/>
                <a:chOff x="5458542" y="3579815"/>
                <a:chExt cx="1162895" cy="433349"/>
              </a:xfrm>
            </p:grpSpPr>
            <p:grpSp>
              <p:nvGrpSpPr>
                <p:cNvPr id="205" name="组合 204"/>
                <p:cNvGrpSpPr/>
                <p:nvPr>
                  <p:custDataLst>
                    <p:tags r:id="rId203"/>
                  </p:custDataLst>
                </p:nvPr>
              </p:nvGrpSpPr>
              <p:grpSpPr>
                <a:xfrm rot="5400000">
                  <a:off x="5609341" y="3447420"/>
                  <a:ext cx="396541" cy="698139"/>
                  <a:chOff x="5721882" y="3447420"/>
                  <a:chExt cx="396541" cy="698139"/>
                </a:xfrm>
              </p:grpSpPr>
              <p:grpSp>
                <p:nvGrpSpPr>
                  <p:cNvPr id="223" name="组合 222"/>
                  <p:cNvGrpSpPr/>
                  <p:nvPr>
                    <p:custDataLst>
                      <p:tags r:id="rId204"/>
                    </p:custDataLst>
                  </p:nvPr>
                </p:nvGrpSpPr>
                <p:grpSpPr>
                  <a:xfrm>
                    <a:off x="5949924" y="3447420"/>
                    <a:ext cx="168499" cy="698139"/>
                    <a:chOff x="2602265" y="1489974"/>
                    <a:chExt cx="168499" cy="698139"/>
                  </a:xfrm>
                </p:grpSpPr>
                <p:grpSp>
                  <p:nvGrpSpPr>
                    <p:cNvPr id="232" name="组合 231"/>
                    <p:cNvGrpSpPr/>
                    <p:nvPr>
                      <p:custDataLst>
                        <p:tags r:id="rId205"/>
                      </p:custDataLst>
                    </p:nvPr>
                  </p:nvGrpSpPr>
                  <p:grpSpPr>
                    <a:xfrm>
                      <a:off x="2602265" y="1489974"/>
                      <a:ext cx="168436" cy="337999"/>
                      <a:chOff x="2602265" y="1489974"/>
                      <a:chExt cx="168436" cy="337999"/>
                    </a:xfrm>
                  </p:grpSpPr>
                  <p:sp>
                    <p:nvSpPr>
                      <p:cNvPr id="237" name="椭圆 6"/>
                      <p:cNvSpPr/>
                      <p:nvPr>
                        <p:custDataLst>
                          <p:tags r:id="rId206"/>
                        </p:custDataLst>
                      </p:nvPr>
                    </p:nvSpPr>
                    <p:spPr>
                      <a:xfrm rot="799321">
                        <a:off x="2692098" y="1489974"/>
                        <a:ext cx="78603" cy="337626"/>
                      </a:xfrm>
                      <a:custGeom>
                        <a:avLst/>
                        <a:gdLst>
                          <a:gd name="connsiteX0" fmla="*/ 8265 w 78603"/>
                          <a:gd name="connsiteY0" fmla="*/ 168813 h 337626"/>
                          <a:gd name="connsiteX1" fmla="*/ 43434 w 78603"/>
                          <a:gd name="connsiteY1" fmla="*/ 0 h 337626"/>
                          <a:gd name="connsiteX2" fmla="*/ 78603 w 78603"/>
                          <a:gd name="connsiteY2" fmla="*/ 168813 h 337626"/>
                          <a:gd name="connsiteX3" fmla="*/ 43434 w 78603"/>
                          <a:gd name="connsiteY3" fmla="*/ 337626 h 337626"/>
                          <a:gd name="connsiteX4" fmla="*/ 8265 w 78603"/>
                          <a:gd name="connsiteY4" fmla="*/ 168813 h 337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603" h="337626">
                            <a:moveTo>
                              <a:pt x="8265" y="168813"/>
                            </a:moveTo>
                            <a:cubicBezTo>
                              <a:pt x="-17682" y="79173"/>
                              <a:pt x="24011" y="0"/>
                              <a:pt x="43434" y="0"/>
                            </a:cubicBezTo>
                            <a:cubicBezTo>
                              <a:pt x="62857" y="0"/>
                              <a:pt x="78603" y="75580"/>
                              <a:pt x="78603" y="168813"/>
                            </a:cubicBezTo>
                            <a:cubicBezTo>
                              <a:pt x="78603" y="262046"/>
                              <a:pt x="62857" y="337626"/>
                              <a:pt x="43434" y="337626"/>
                            </a:cubicBezTo>
                            <a:cubicBezTo>
                              <a:pt x="24011" y="337626"/>
                              <a:pt x="34212" y="258453"/>
                              <a:pt x="8265" y="168813"/>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8" name="椭圆 8"/>
                      <p:cNvSpPr/>
                      <p:nvPr>
                        <p:custDataLst>
                          <p:tags r:id="rId207"/>
                        </p:custDataLst>
                      </p:nvPr>
                    </p:nvSpPr>
                    <p:spPr>
                      <a:xfrm rot="20687084">
                        <a:off x="2602265" y="1490347"/>
                        <a:ext cx="76649" cy="337626"/>
                      </a:xfrm>
                      <a:custGeom>
                        <a:avLst/>
                        <a:gdLst>
                          <a:gd name="connsiteX0" fmla="*/ 0 w 76649"/>
                          <a:gd name="connsiteY0" fmla="*/ 168813 h 337626"/>
                          <a:gd name="connsiteX1" fmla="*/ 35169 w 76649"/>
                          <a:gd name="connsiteY1" fmla="*/ 0 h 337626"/>
                          <a:gd name="connsiteX2" fmla="*/ 70338 w 76649"/>
                          <a:gd name="connsiteY2" fmla="*/ 168813 h 337626"/>
                          <a:gd name="connsiteX3" fmla="*/ 35169 w 76649"/>
                          <a:gd name="connsiteY3" fmla="*/ 337626 h 337626"/>
                          <a:gd name="connsiteX4" fmla="*/ 0 w 76649"/>
                          <a:gd name="connsiteY4" fmla="*/ 168813 h 337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649" h="337626">
                            <a:moveTo>
                              <a:pt x="0" y="168813"/>
                            </a:moveTo>
                            <a:cubicBezTo>
                              <a:pt x="0" y="75580"/>
                              <a:pt x="15746" y="0"/>
                              <a:pt x="35169" y="0"/>
                            </a:cubicBezTo>
                            <a:cubicBezTo>
                              <a:pt x="54592" y="0"/>
                              <a:pt x="91404" y="34422"/>
                              <a:pt x="70338" y="168813"/>
                            </a:cubicBezTo>
                            <a:cubicBezTo>
                              <a:pt x="47784" y="263315"/>
                              <a:pt x="54592" y="337626"/>
                              <a:pt x="35169" y="337626"/>
                            </a:cubicBezTo>
                            <a:cubicBezTo>
                              <a:pt x="15746" y="337626"/>
                              <a:pt x="0" y="262046"/>
                              <a:pt x="0" y="168813"/>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33" name="椭圆 232"/>
                    <p:cNvSpPr>
                      <a:spLocks noChangeAspect="1"/>
                    </p:cNvSpPr>
                    <p:nvPr>
                      <p:custDataLst>
                        <p:tags r:id="rId208"/>
                      </p:custDataLst>
                    </p:nvPr>
                  </p:nvSpPr>
                  <p:spPr>
                    <a:xfrm>
                      <a:off x="2668546" y="1814114"/>
                      <a:ext cx="36000" cy="360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34" name="组合 233"/>
                    <p:cNvGrpSpPr/>
                    <p:nvPr>
                      <p:custDataLst>
                        <p:tags r:id="rId209"/>
                      </p:custDataLst>
                    </p:nvPr>
                  </p:nvGrpSpPr>
                  <p:grpSpPr>
                    <a:xfrm flipV="1">
                      <a:off x="2602328" y="1850114"/>
                      <a:ext cx="168436" cy="337999"/>
                      <a:chOff x="2602265" y="1489974"/>
                      <a:chExt cx="168436" cy="337999"/>
                    </a:xfrm>
                  </p:grpSpPr>
                  <p:sp>
                    <p:nvSpPr>
                      <p:cNvPr id="235" name="椭圆 6"/>
                      <p:cNvSpPr/>
                      <p:nvPr>
                        <p:custDataLst>
                          <p:tags r:id="rId210"/>
                        </p:custDataLst>
                      </p:nvPr>
                    </p:nvSpPr>
                    <p:spPr>
                      <a:xfrm rot="799321">
                        <a:off x="2692098" y="1489974"/>
                        <a:ext cx="78603" cy="337626"/>
                      </a:xfrm>
                      <a:custGeom>
                        <a:avLst/>
                        <a:gdLst>
                          <a:gd name="connsiteX0" fmla="*/ 8265 w 78603"/>
                          <a:gd name="connsiteY0" fmla="*/ 168813 h 337626"/>
                          <a:gd name="connsiteX1" fmla="*/ 43434 w 78603"/>
                          <a:gd name="connsiteY1" fmla="*/ 0 h 337626"/>
                          <a:gd name="connsiteX2" fmla="*/ 78603 w 78603"/>
                          <a:gd name="connsiteY2" fmla="*/ 168813 h 337626"/>
                          <a:gd name="connsiteX3" fmla="*/ 43434 w 78603"/>
                          <a:gd name="connsiteY3" fmla="*/ 337626 h 337626"/>
                          <a:gd name="connsiteX4" fmla="*/ 8265 w 78603"/>
                          <a:gd name="connsiteY4" fmla="*/ 168813 h 337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603" h="337626">
                            <a:moveTo>
                              <a:pt x="8265" y="168813"/>
                            </a:moveTo>
                            <a:cubicBezTo>
                              <a:pt x="-17682" y="79173"/>
                              <a:pt x="24011" y="0"/>
                              <a:pt x="43434" y="0"/>
                            </a:cubicBezTo>
                            <a:cubicBezTo>
                              <a:pt x="62857" y="0"/>
                              <a:pt x="78603" y="75580"/>
                              <a:pt x="78603" y="168813"/>
                            </a:cubicBezTo>
                            <a:cubicBezTo>
                              <a:pt x="78603" y="262046"/>
                              <a:pt x="62857" y="337626"/>
                              <a:pt x="43434" y="337626"/>
                            </a:cubicBezTo>
                            <a:cubicBezTo>
                              <a:pt x="24011" y="337626"/>
                              <a:pt x="34212" y="258453"/>
                              <a:pt x="8265" y="168813"/>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6" name="椭圆 8"/>
                      <p:cNvSpPr/>
                      <p:nvPr>
                        <p:custDataLst>
                          <p:tags r:id="rId211"/>
                        </p:custDataLst>
                      </p:nvPr>
                    </p:nvSpPr>
                    <p:spPr>
                      <a:xfrm rot="20687084">
                        <a:off x="2602265" y="1490347"/>
                        <a:ext cx="76649" cy="337626"/>
                      </a:xfrm>
                      <a:custGeom>
                        <a:avLst/>
                        <a:gdLst>
                          <a:gd name="connsiteX0" fmla="*/ 0 w 76649"/>
                          <a:gd name="connsiteY0" fmla="*/ 168813 h 337626"/>
                          <a:gd name="connsiteX1" fmla="*/ 35169 w 76649"/>
                          <a:gd name="connsiteY1" fmla="*/ 0 h 337626"/>
                          <a:gd name="connsiteX2" fmla="*/ 70338 w 76649"/>
                          <a:gd name="connsiteY2" fmla="*/ 168813 h 337626"/>
                          <a:gd name="connsiteX3" fmla="*/ 35169 w 76649"/>
                          <a:gd name="connsiteY3" fmla="*/ 337626 h 337626"/>
                          <a:gd name="connsiteX4" fmla="*/ 0 w 76649"/>
                          <a:gd name="connsiteY4" fmla="*/ 168813 h 337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649" h="337626">
                            <a:moveTo>
                              <a:pt x="0" y="168813"/>
                            </a:moveTo>
                            <a:cubicBezTo>
                              <a:pt x="0" y="75580"/>
                              <a:pt x="15746" y="0"/>
                              <a:pt x="35169" y="0"/>
                            </a:cubicBezTo>
                            <a:cubicBezTo>
                              <a:pt x="54592" y="0"/>
                              <a:pt x="91404" y="34422"/>
                              <a:pt x="70338" y="168813"/>
                            </a:cubicBezTo>
                            <a:cubicBezTo>
                              <a:pt x="47784" y="263315"/>
                              <a:pt x="54592" y="337626"/>
                              <a:pt x="35169" y="337626"/>
                            </a:cubicBezTo>
                            <a:cubicBezTo>
                              <a:pt x="15746" y="337626"/>
                              <a:pt x="0" y="262046"/>
                              <a:pt x="0" y="168813"/>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224" name="组合 223"/>
                  <p:cNvGrpSpPr/>
                  <p:nvPr>
                    <p:custDataLst>
                      <p:tags r:id="rId212"/>
                    </p:custDataLst>
                  </p:nvPr>
                </p:nvGrpSpPr>
                <p:grpSpPr>
                  <a:xfrm>
                    <a:off x="5721882" y="3447420"/>
                    <a:ext cx="168499" cy="698139"/>
                    <a:chOff x="2602265" y="1489974"/>
                    <a:chExt cx="168499" cy="698139"/>
                  </a:xfrm>
                </p:grpSpPr>
                <p:grpSp>
                  <p:nvGrpSpPr>
                    <p:cNvPr id="225" name="组合 224"/>
                    <p:cNvGrpSpPr/>
                    <p:nvPr>
                      <p:custDataLst>
                        <p:tags r:id="rId213"/>
                      </p:custDataLst>
                    </p:nvPr>
                  </p:nvGrpSpPr>
                  <p:grpSpPr>
                    <a:xfrm>
                      <a:off x="2602265" y="1489974"/>
                      <a:ext cx="168436" cy="337999"/>
                      <a:chOff x="2602265" y="1489974"/>
                      <a:chExt cx="168436" cy="337999"/>
                    </a:xfrm>
                  </p:grpSpPr>
                  <p:sp>
                    <p:nvSpPr>
                      <p:cNvPr id="230" name="椭圆 6"/>
                      <p:cNvSpPr/>
                      <p:nvPr>
                        <p:custDataLst>
                          <p:tags r:id="rId214"/>
                        </p:custDataLst>
                      </p:nvPr>
                    </p:nvSpPr>
                    <p:spPr>
                      <a:xfrm rot="799321">
                        <a:off x="2692098" y="1489974"/>
                        <a:ext cx="78603" cy="337626"/>
                      </a:xfrm>
                      <a:custGeom>
                        <a:avLst/>
                        <a:gdLst>
                          <a:gd name="connsiteX0" fmla="*/ 8265 w 78603"/>
                          <a:gd name="connsiteY0" fmla="*/ 168813 h 337626"/>
                          <a:gd name="connsiteX1" fmla="*/ 43434 w 78603"/>
                          <a:gd name="connsiteY1" fmla="*/ 0 h 337626"/>
                          <a:gd name="connsiteX2" fmla="*/ 78603 w 78603"/>
                          <a:gd name="connsiteY2" fmla="*/ 168813 h 337626"/>
                          <a:gd name="connsiteX3" fmla="*/ 43434 w 78603"/>
                          <a:gd name="connsiteY3" fmla="*/ 337626 h 337626"/>
                          <a:gd name="connsiteX4" fmla="*/ 8265 w 78603"/>
                          <a:gd name="connsiteY4" fmla="*/ 168813 h 337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603" h="337626">
                            <a:moveTo>
                              <a:pt x="8265" y="168813"/>
                            </a:moveTo>
                            <a:cubicBezTo>
                              <a:pt x="-17682" y="79173"/>
                              <a:pt x="24011" y="0"/>
                              <a:pt x="43434" y="0"/>
                            </a:cubicBezTo>
                            <a:cubicBezTo>
                              <a:pt x="62857" y="0"/>
                              <a:pt x="78603" y="75580"/>
                              <a:pt x="78603" y="168813"/>
                            </a:cubicBezTo>
                            <a:cubicBezTo>
                              <a:pt x="78603" y="262046"/>
                              <a:pt x="62857" y="337626"/>
                              <a:pt x="43434" y="337626"/>
                            </a:cubicBezTo>
                            <a:cubicBezTo>
                              <a:pt x="24011" y="337626"/>
                              <a:pt x="34212" y="258453"/>
                              <a:pt x="8265" y="168813"/>
                            </a:cubicBez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1" name="椭圆 8"/>
                      <p:cNvSpPr/>
                      <p:nvPr>
                        <p:custDataLst>
                          <p:tags r:id="rId215"/>
                        </p:custDataLst>
                      </p:nvPr>
                    </p:nvSpPr>
                    <p:spPr>
                      <a:xfrm rot="20687084">
                        <a:off x="2602265" y="1490347"/>
                        <a:ext cx="76649" cy="337626"/>
                      </a:xfrm>
                      <a:custGeom>
                        <a:avLst/>
                        <a:gdLst>
                          <a:gd name="connsiteX0" fmla="*/ 0 w 76649"/>
                          <a:gd name="connsiteY0" fmla="*/ 168813 h 337626"/>
                          <a:gd name="connsiteX1" fmla="*/ 35169 w 76649"/>
                          <a:gd name="connsiteY1" fmla="*/ 0 h 337626"/>
                          <a:gd name="connsiteX2" fmla="*/ 70338 w 76649"/>
                          <a:gd name="connsiteY2" fmla="*/ 168813 h 337626"/>
                          <a:gd name="connsiteX3" fmla="*/ 35169 w 76649"/>
                          <a:gd name="connsiteY3" fmla="*/ 337626 h 337626"/>
                          <a:gd name="connsiteX4" fmla="*/ 0 w 76649"/>
                          <a:gd name="connsiteY4" fmla="*/ 168813 h 337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649" h="337626">
                            <a:moveTo>
                              <a:pt x="0" y="168813"/>
                            </a:moveTo>
                            <a:cubicBezTo>
                              <a:pt x="0" y="75580"/>
                              <a:pt x="15746" y="0"/>
                              <a:pt x="35169" y="0"/>
                            </a:cubicBezTo>
                            <a:cubicBezTo>
                              <a:pt x="54592" y="0"/>
                              <a:pt x="91404" y="34422"/>
                              <a:pt x="70338" y="168813"/>
                            </a:cubicBezTo>
                            <a:cubicBezTo>
                              <a:pt x="47784" y="263315"/>
                              <a:pt x="54592" y="337626"/>
                              <a:pt x="35169" y="337626"/>
                            </a:cubicBezTo>
                            <a:cubicBezTo>
                              <a:pt x="15746" y="337626"/>
                              <a:pt x="0" y="262046"/>
                              <a:pt x="0" y="168813"/>
                            </a:cubicBez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26" name="椭圆 225"/>
                    <p:cNvSpPr>
                      <a:spLocks noChangeAspect="1"/>
                    </p:cNvSpPr>
                    <p:nvPr>
                      <p:custDataLst>
                        <p:tags r:id="rId216"/>
                      </p:custDataLst>
                    </p:nvPr>
                  </p:nvSpPr>
                  <p:spPr>
                    <a:xfrm>
                      <a:off x="2668546" y="1814114"/>
                      <a:ext cx="36000" cy="360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27" name="组合 226"/>
                    <p:cNvGrpSpPr/>
                    <p:nvPr>
                      <p:custDataLst>
                        <p:tags r:id="rId217"/>
                      </p:custDataLst>
                    </p:nvPr>
                  </p:nvGrpSpPr>
                  <p:grpSpPr>
                    <a:xfrm flipV="1">
                      <a:off x="2602328" y="1850114"/>
                      <a:ext cx="168436" cy="337999"/>
                      <a:chOff x="2602265" y="1489974"/>
                      <a:chExt cx="168436" cy="337999"/>
                    </a:xfrm>
                  </p:grpSpPr>
                  <p:sp>
                    <p:nvSpPr>
                      <p:cNvPr id="228" name="椭圆 6"/>
                      <p:cNvSpPr/>
                      <p:nvPr>
                        <p:custDataLst>
                          <p:tags r:id="rId218"/>
                        </p:custDataLst>
                      </p:nvPr>
                    </p:nvSpPr>
                    <p:spPr>
                      <a:xfrm rot="799321">
                        <a:off x="2692098" y="1489974"/>
                        <a:ext cx="78603" cy="337626"/>
                      </a:xfrm>
                      <a:custGeom>
                        <a:avLst/>
                        <a:gdLst>
                          <a:gd name="connsiteX0" fmla="*/ 8265 w 78603"/>
                          <a:gd name="connsiteY0" fmla="*/ 168813 h 337626"/>
                          <a:gd name="connsiteX1" fmla="*/ 43434 w 78603"/>
                          <a:gd name="connsiteY1" fmla="*/ 0 h 337626"/>
                          <a:gd name="connsiteX2" fmla="*/ 78603 w 78603"/>
                          <a:gd name="connsiteY2" fmla="*/ 168813 h 337626"/>
                          <a:gd name="connsiteX3" fmla="*/ 43434 w 78603"/>
                          <a:gd name="connsiteY3" fmla="*/ 337626 h 337626"/>
                          <a:gd name="connsiteX4" fmla="*/ 8265 w 78603"/>
                          <a:gd name="connsiteY4" fmla="*/ 168813 h 337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603" h="337626">
                            <a:moveTo>
                              <a:pt x="8265" y="168813"/>
                            </a:moveTo>
                            <a:cubicBezTo>
                              <a:pt x="-17682" y="79173"/>
                              <a:pt x="24011" y="0"/>
                              <a:pt x="43434" y="0"/>
                            </a:cubicBezTo>
                            <a:cubicBezTo>
                              <a:pt x="62857" y="0"/>
                              <a:pt x="78603" y="75580"/>
                              <a:pt x="78603" y="168813"/>
                            </a:cubicBezTo>
                            <a:cubicBezTo>
                              <a:pt x="78603" y="262046"/>
                              <a:pt x="62857" y="337626"/>
                              <a:pt x="43434" y="337626"/>
                            </a:cubicBezTo>
                            <a:cubicBezTo>
                              <a:pt x="24011" y="337626"/>
                              <a:pt x="34212" y="258453"/>
                              <a:pt x="8265" y="168813"/>
                            </a:cubicBez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9" name="椭圆 8"/>
                      <p:cNvSpPr/>
                      <p:nvPr>
                        <p:custDataLst>
                          <p:tags r:id="rId219"/>
                        </p:custDataLst>
                      </p:nvPr>
                    </p:nvSpPr>
                    <p:spPr>
                      <a:xfrm rot="20687084">
                        <a:off x="2602265" y="1490347"/>
                        <a:ext cx="76649" cy="337626"/>
                      </a:xfrm>
                      <a:custGeom>
                        <a:avLst/>
                        <a:gdLst>
                          <a:gd name="connsiteX0" fmla="*/ 0 w 76649"/>
                          <a:gd name="connsiteY0" fmla="*/ 168813 h 337626"/>
                          <a:gd name="connsiteX1" fmla="*/ 35169 w 76649"/>
                          <a:gd name="connsiteY1" fmla="*/ 0 h 337626"/>
                          <a:gd name="connsiteX2" fmla="*/ 70338 w 76649"/>
                          <a:gd name="connsiteY2" fmla="*/ 168813 h 337626"/>
                          <a:gd name="connsiteX3" fmla="*/ 35169 w 76649"/>
                          <a:gd name="connsiteY3" fmla="*/ 337626 h 337626"/>
                          <a:gd name="connsiteX4" fmla="*/ 0 w 76649"/>
                          <a:gd name="connsiteY4" fmla="*/ 168813 h 337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649" h="337626">
                            <a:moveTo>
                              <a:pt x="0" y="168813"/>
                            </a:moveTo>
                            <a:cubicBezTo>
                              <a:pt x="0" y="75580"/>
                              <a:pt x="15746" y="0"/>
                              <a:pt x="35169" y="0"/>
                            </a:cubicBezTo>
                            <a:cubicBezTo>
                              <a:pt x="54592" y="0"/>
                              <a:pt x="91404" y="34422"/>
                              <a:pt x="70338" y="168813"/>
                            </a:cubicBezTo>
                            <a:cubicBezTo>
                              <a:pt x="47784" y="263315"/>
                              <a:pt x="54592" y="337626"/>
                              <a:pt x="35169" y="337626"/>
                            </a:cubicBezTo>
                            <a:cubicBezTo>
                              <a:pt x="15746" y="337626"/>
                              <a:pt x="0" y="262046"/>
                              <a:pt x="0" y="168813"/>
                            </a:cubicBez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grpSp>
              <p:nvGrpSpPr>
                <p:cNvPr id="206" name="组合 205"/>
                <p:cNvGrpSpPr/>
                <p:nvPr>
                  <p:custDataLst>
                    <p:tags r:id="rId220"/>
                  </p:custDataLst>
                </p:nvPr>
              </p:nvGrpSpPr>
              <p:grpSpPr>
                <a:xfrm rot="16200000">
                  <a:off x="6195848" y="3587575"/>
                  <a:ext cx="433349" cy="417829"/>
                  <a:chOff x="6195848" y="3587575"/>
                  <a:chExt cx="433349" cy="417829"/>
                </a:xfrm>
              </p:grpSpPr>
              <p:grpSp>
                <p:nvGrpSpPr>
                  <p:cNvPr id="207" name="组合 206"/>
                  <p:cNvGrpSpPr/>
                  <p:nvPr>
                    <p:custDataLst>
                      <p:tags r:id="rId221"/>
                    </p:custDataLst>
                  </p:nvPr>
                </p:nvGrpSpPr>
                <p:grpSpPr>
                  <a:xfrm>
                    <a:off x="6451235" y="3587575"/>
                    <a:ext cx="177962" cy="417829"/>
                    <a:chOff x="2630902" y="1850506"/>
                    <a:chExt cx="177962" cy="417829"/>
                  </a:xfrm>
                </p:grpSpPr>
                <p:grpSp>
                  <p:nvGrpSpPr>
                    <p:cNvPr id="216" name="组合 215"/>
                    <p:cNvGrpSpPr>
                      <a:grpSpLocks noChangeAspect="1"/>
                    </p:cNvGrpSpPr>
                    <p:nvPr>
                      <p:custDataLst>
                        <p:tags r:id="rId222"/>
                      </p:custDataLst>
                    </p:nvPr>
                  </p:nvGrpSpPr>
                  <p:grpSpPr>
                    <a:xfrm>
                      <a:off x="2659669" y="1850506"/>
                      <a:ext cx="120747" cy="148763"/>
                      <a:chOff x="2602265" y="1501154"/>
                      <a:chExt cx="162044" cy="349179"/>
                    </a:xfrm>
                  </p:grpSpPr>
                  <p:sp>
                    <p:nvSpPr>
                      <p:cNvPr id="221" name="椭圆 6"/>
                      <p:cNvSpPr/>
                      <p:nvPr>
                        <p:custDataLst>
                          <p:tags r:id="rId223"/>
                        </p:custDataLst>
                      </p:nvPr>
                    </p:nvSpPr>
                    <p:spPr>
                      <a:xfrm rot="1374603">
                        <a:off x="2685706" y="1501154"/>
                        <a:ext cx="78603" cy="337626"/>
                      </a:xfrm>
                      <a:custGeom>
                        <a:avLst/>
                        <a:gdLst>
                          <a:gd name="connsiteX0" fmla="*/ 8265 w 78603"/>
                          <a:gd name="connsiteY0" fmla="*/ 168813 h 337626"/>
                          <a:gd name="connsiteX1" fmla="*/ 43434 w 78603"/>
                          <a:gd name="connsiteY1" fmla="*/ 0 h 337626"/>
                          <a:gd name="connsiteX2" fmla="*/ 78603 w 78603"/>
                          <a:gd name="connsiteY2" fmla="*/ 168813 h 337626"/>
                          <a:gd name="connsiteX3" fmla="*/ 43434 w 78603"/>
                          <a:gd name="connsiteY3" fmla="*/ 337626 h 337626"/>
                          <a:gd name="connsiteX4" fmla="*/ 8265 w 78603"/>
                          <a:gd name="connsiteY4" fmla="*/ 168813 h 337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603" h="337626">
                            <a:moveTo>
                              <a:pt x="8265" y="168813"/>
                            </a:moveTo>
                            <a:cubicBezTo>
                              <a:pt x="-17682" y="79173"/>
                              <a:pt x="24011" y="0"/>
                              <a:pt x="43434" y="0"/>
                            </a:cubicBezTo>
                            <a:cubicBezTo>
                              <a:pt x="62857" y="0"/>
                              <a:pt x="78603" y="75580"/>
                              <a:pt x="78603" y="168813"/>
                            </a:cubicBezTo>
                            <a:cubicBezTo>
                              <a:pt x="78603" y="262046"/>
                              <a:pt x="62857" y="337626"/>
                              <a:pt x="43434" y="337626"/>
                            </a:cubicBezTo>
                            <a:cubicBezTo>
                              <a:pt x="24011" y="337626"/>
                              <a:pt x="34212" y="258453"/>
                              <a:pt x="8265" y="168813"/>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2" name="椭圆 8"/>
                      <p:cNvSpPr/>
                      <p:nvPr>
                        <p:custDataLst>
                          <p:tags r:id="rId224"/>
                        </p:custDataLst>
                      </p:nvPr>
                    </p:nvSpPr>
                    <p:spPr>
                      <a:xfrm rot="20022762">
                        <a:off x="2602265" y="1512707"/>
                        <a:ext cx="76649" cy="337626"/>
                      </a:xfrm>
                      <a:custGeom>
                        <a:avLst/>
                        <a:gdLst>
                          <a:gd name="connsiteX0" fmla="*/ 0 w 76649"/>
                          <a:gd name="connsiteY0" fmla="*/ 168813 h 337626"/>
                          <a:gd name="connsiteX1" fmla="*/ 35169 w 76649"/>
                          <a:gd name="connsiteY1" fmla="*/ 0 h 337626"/>
                          <a:gd name="connsiteX2" fmla="*/ 70338 w 76649"/>
                          <a:gd name="connsiteY2" fmla="*/ 168813 h 337626"/>
                          <a:gd name="connsiteX3" fmla="*/ 35169 w 76649"/>
                          <a:gd name="connsiteY3" fmla="*/ 337626 h 337626"/>
                          <a:gd name="connsiteX4" fmla="*/ 0 w 76649"/>
                          <a:gd name="connsiteY4" fmla="*/ 168813 h 337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649" h="337626">
                            <a:moveTo>
                              <a:pt x="0" y="168813"/>
                            </a:moveTo>
                            <a:cubicBezTo>
                              <a:pt x="0" y="75580"/>
                              <a:pt x="15746" y="0"/>
                              <a:pt x="35169" y="0"/>
                            </a:cubicBezTo>
                            <a:cubicBezTo>
                              <a:pt x="54592" y="0"/>
                              <a:pt x="91404" y="34422"/>
                              <a:pt x="70338" y="168813"/>
                            </a:cubicBezTo>
                            <a:cubicBezTo>
                              <a:pt x="47784" y="263315"/>
                              <a:pt x="54592" y="337626"/>
                              <a:pt x="35169" y="337626"/>
                            </a:cubicBezTo>
                            <a:cubicBezTo>
                              <a:pt x="15746" y="337626"/>
                              <a:pt x="0" y="262046"/>
                              <a:pt x="0" y="168813"/>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17" name="椭圆 216"/>
                    <p:cNvSpPr>
                      <a:spLocks noChangeAspect="1"/>
                    </p:cNvSpPr>
                    <p:nvPr>
                      <p:custDataLst>
                        <p:tags r:id="rId225"/>
                      </p:custDataLst>
                    </p:nvPr>
                  </p:nvSpPr>
                  <p:spPr>
                    <a:xfrm>
                      <a:off x="2701883" y="1989856"/>
                      <a:ext cx="36000" cy="360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18" name="组合 217"/>
                    <p:cNvGrpSpPr/>
                    <p:nvPr>
                      <p:custDataLst>
                        <p:tags r:id="rId226"/>
                      </p:custDataLst>
                    </p:nvPr>
                  </p:nvGrpSpPr>
                  <p:grpSpPr>
                    <a:xfrm flipV="1">
                      <a:off x="2630902" y="2016335"/>
                      <a:ext cx="177962" cy="252000"/>
                      <a:chOff x="2578450" y="1502750"/>
                      <a:chExt cx="177962" cy="338000"/>
                    </a:xfrm>
                  </p:grpSpPr>
                  <p:sp>
                    <p:nvSpPr>
                      <p:cNvPr id="219" name="椭圆 6"/>
                      <p:cNvSpPr/>
                      <p:nvPr>
                        <p:custDataLst>
                          <p:tags r:id="rId227"/>
                        </p:custDataLst>
                      </p:nvPr>
                    </p:nvSpPr>
                    <p:spPr>
                      <a:xfrm rot="1410847">
                        <a:off x="2677809" y="1502750"/>
                        <a:ext cx="78603" cy="337624"/>
                      </a:xfrm>
                      <a:custGeom>
                        <a:avLst/>
                        <a:gdLst>
                          <a:gd name="connsiteX0" fmla="*/ 8265 w 78603"/>
                          <a:gd name="connsiteY0" fmla="*/ 168813 h 337626"/>
                          <a:gd name="connsiteX1" fmla="*/ 43434 w 78603"/>
                          <a:gd name="connsiteY1" fmla="*/ 0 h 337626"/>
                          <a:gd name="connsiteX2" fmla="*/ 78603 w 78603"/>
                          <a:gd name="connsiteY2" fmla="*/ 168813 h 337626"/>
                          <a:gd name="connsiteX3" fmla="*/ 43434 w 78603"/>
                          <a:gd name="connsiteY3" fmla="*/ 337626 h 337626"/>
                          <a:gd name="connsiteX4" fmla="*/ 8265 w 78603"/>
                          <a:gd name="connsiteY4" fmla="*/ 168813 h 337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603" h="337626">
                            <a:moveTo>
                              <a:pt x="8265" y="168813"/>
                            </a:moveTo>
                            <a:cubicBezTo>
                              <a:pt x="-17682" y="79173"/>
                              <a:pt x="24011" y="0"/>
                              <a:pt x="43434" y="0"/>
                            </a:cubicBezTo>
                            <a:cubicBezTo>
                              <a:pt x="62857" y="0"/>
                              <a:pt x="78603" y="75580"/>
                              <a:pt x="78603" y="168813"/>
                            </a:cubicBezTo>
                            <a:cubicBezTo>
                              <a:pt x="78603" y="262046"/>
                              <a:pt x="62857" y="337626"/>
                              <a:pt x="43434" y="337626"/>
                            </a:cubicBezTo>
                            <a:cubicBezTo>
                              <a:pt x="24011" y="337626"/>
                              <a:pt x="34212" y="258453"/>
                              <a:pt x="8265" y="168813"/>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0" name="椭圆 8"/>
                      <p:cNvSpPr/>
                      <p:nvPr>
                        <p:custDataLst>
                          <p:tags r:id="rId228"/>
                        </p:custDataLst>
                      </p:nvPr>
                    </p:nvSpPr>
                    <p:spPr>
                      <a:xfrm rot="20274812">
                        <a:off x="2578450" y="1503124"/>
                        <a:ext cx="76649" cy="337626"/>
                      </a:xfrm>
                      <a:custGeom>
                        <a:avLst/>
                        <a:gdLst>
                          <a:gd name="connsiteX0" fmla="*/ 0 w 76649"/>
                          <a:gd name="connsiteY0" fmla="*/ 168813 h 337626"/>
                          <a:gd name="connsiteX1" fmla="*/ 35169 w 76649"/>
                          <a:gd name="connsiteY1" fmla="*/ 0 h 337626"/>
                          <a:gd name="connsiteX2" fmla="*/ 70338 w 76649"/>
                          <a:gd name="connsiteY2" fmla="*/ 168813 h 337626"/>
                          <a:gd name="connsiteX3" fmla="*/ 35169 w 76649"/>
                          <a:gd name="connsiteY3" fmla="*/ 337626 h 337626"/>
                          <a:gd name="connsiteX4" fmla="*/ 0 w 76649"/>
                          <a:gd name="connsiteY4" fmla="*/ 168813 h 337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649" h="337626">
                            <a:moveTo>
                              <a:pt x="0" y="168813"/>
                            </a:moveTo>
                            <a:cubicBezTo>
                              <a:pt x="0" y="75580"/>
                              <a:pt x="15746" y="0"/>
                              <a:pt x="35169" y="0"/>
                            </a:cubicBezTo>
                            <a:cubicBezTo>
                              <a:pt x="54592" y="0"/>
                              <a:pt x="91404" y="34422"/>
                              <a:pt x="70338" y="168813"/>
                            </a:cubicBezTo>
                            <a:cubicBezTo>
                              <a:pt x="47784" y="263315"/>
                              <a:pt x="54592" y="337626"/>
                              <a:pt x="35169" y="337626"/>
                            </a:cubicBezTo>
                            <a:cubicBezTo>
                              <a:pt x="15746" y="337626"/>
                              <a:pt x="0" y="262046"/>
                              <a:pt x="0" y="168813"/>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208" name="组合 207"/>
                  <p:cNvGrpSpPr/>
                  <p:nvPr>
                    <p:custDataLst>
                      <p:tags r:id="rId229"/>
                    </p:custDataLst>
                  </p:nvPr>
                </p:nvGrpSpPr>
                <p:grpSpPr>
                  <a:xfrm>
                    <a:off x="6195848" y="3587575"/>
                    <a:ext cx="177962" cy="417829"/>
                    <a:chOff x="2630902" y="1850506"/>
                    <a:chExt cx="177962" cy="417829"/>
                  </a:xfrm>
                  <a:solidFill>
                    <a:schemeClr val="tx1"/>
                  </a:solidFill>
                </p:grpSpPr>
                <p:grpSp>
                  <p:nvGrpSpPr>
                    <p:cNvPr id="209" name="组合 208"/>
                    <p:cNvGrpSpPr>
                      <a:grpSpLocks noChangeAspect="1"/>
                    </p:cNvGrpSpPr>
                    <p:nvPr>
                      <p:custDataLst>
                        <p:tags r:id="rId230"/>
                      </p:custDataLst>
                    </p:nvPr>
                  </p:nvGrpSpPr>
                  <p:grpSpPr>
                    <a:xfrm>
                      <a:off x="2659669" y="1850506"/>
                      <a:ext cx="120747" cy="148763"/>
                      <a:chOff x="2602265" y="1501154"/>
                      <a:chExt cx="162044" cy="349179"/>
                    </a:xfrm>
                    <a:grpFill/>
                  </p:grpSpPr>
                  <p:sp>
                    <p:nvSpPr>
                      <p:cNvPr id="214" name="椭圆 6"/>
                      <p:cNvSpPr/>
                      <p:nvPr>
                        <p:custDataLst>
                          <p:tags r:id="rId231"/>
                        </p:custDataLst>
                      </p:nvPr>
                    </p:nvSpPr>
                    <p:spPr>
                      <a:xfrm rot="1374603">
                        <a:off x="2685706" y="1501154"/>
                        <a:ext cx="78603" cy="337626"/>
                      </a:xfrm>
                      <a:custGeom>
                        <a:avLst/>
                        <a:gdLst>
                          <a:gd name="connsiteX0" fmla="*/ 8265 w 78603"/>
                          <a:gd name="connsiteY0" fmla="*/ 168813 h 337626"/>
                          <a:gd name="connsiteX1" fmla="*/ 43434 w 78603"/>
                          <a:gd name="connsiteY1" fmla="*/ 0 h 337626"/>
                          <a:gd name="connsiteX2" fmla="*/ 78603 w 78603"/>
                          <a:gd name="connsiteY2" fmla="*/ 168813 h 337626"/>
                          <a:gd name="connsiteX3" fmla="*/ 43434 w 78603"/>
                          <a:gd name="connsiteY3" fmla="*/ 337626 h 337626"/>
                          <a:gd name="connsiteX4" fmla="*/ 8265 w 78603"/>
                          <a:gd name="connsiteY4" fmla="*/ 168813 h 337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603" h="337626">
                            <a:moveTo>
                              <a:pt x="8265" y="168813"/>
                            </a:moveTo>
                            <a:cubicBezTo>
                              <a:pt x="-17682" y="79173"/>
                              <a:pt x="24011" y="0"/>
                              <a:pt x="43434" y="0"/>
                            </a:cubicBezTo>
                            <a:cubicBezTo>
                              <a:pt x="62857" y="0"/>
                              <a:pt x="78603" y="75580"/>
                              <a:pt x="78603" y="168813"/>
                            </a:cubicBezTo>
                            <a:cubicBezTo>
                              <a:pt x="78603" y="262046"/>
                              <a:pt x="62857" y="337626"/>
                              <a:pt x="43434" y="337626"/>
                            </a:cubicBezTo>
                            <a:cubicBezTo>
                              <a:pt x="24011" y="337626"/>
                              <a:pt x="34212" y="258453"/>
                              <a:pt x="8265" y="168813"/>
                            </a:cubicBez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5" name="椭圆 8"/>
                      <p:cNvSpPr/>
                      <p:nvPr>
                        <p:custDataLst>
                          <p:tags r:id="rId232"/>
                        </p:custDataLst>
                      </p:nvPr>
                    </p:nvSpPr>
                    <p:spPr>
                      <a:xfrm rot="20022762">
                        <a:off x="2602265" y="1512707"/>
                        <a:ext cx="76649" cy="337626"/>
                      </a:xfrm>
                      <a:custGeom>
                        <a:avLst/>
                        <a:gdLst>
                          <a:gd name="connsiteX0" fmla="*/ 0 w 76649"/>
                          <a:gd name="connsiteY0" fmla="*/ 168813 h 337626"/>
                          <a:gd name="connsiteX1" fmla="*/ 35169 w 76649"/>
                          <a:gd name="connsiteY1" fmla="*/ 0 h 337626"/>
                          <a:gd name="connsiteX2" fmla="*/ 70338 w 76649"/>
                          <a:gd name="connsiteY2" fmla="*/ 168813 h 337626"/>
                          <a:gd name="connsiteX3" fmla="*/ 35169 w 76649"/>
                          <a:gd name="connsiteY3" fmla="*/ 337626 h 337626"/>
                          <a:gd name="connsiteX4" fmla="*/ 0 w 76649"/>
                          <a:gd name="connsiteY4" fmla="*/ 168813 h 337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649" h="337626">
                            <a:moveTo>
                              <a:pt x="0" y="168813"/>
                            </a:moveTo>
                            <a:cubicBezTo>
                              <a:pt x="0" y="75580"/>
                              <a:pt x="15746" y="0"/>
                              <a:pt x="35169" y="0"/>
                            </a:cubicBezTo>
                            <a:cubicBezTo>
                              <a:pt x="54592" y="0"/>
                              <a:pt x="91404" y="34422"/>
                              <a:pt x="70338" y="168813"/>
                            </a:cubicBezTo>
                            <a:cubicBezTo>
                              <a:pt x="47784" y="263315"/>
                              <a:pt x="54592" y="337626"/>
                              <a:pt x="35169" y="337626"/>
                            </a:cubicBezTo>
                            <a:cubicBezTo>
                              <a:pt x="15746" y="337626"/>
                              <a:pt x="0" y="262046"/>
                              <a:pt x="0" y="168813"/>
                            </a:cubicBez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10" name="椭圆 209"/>
                    <p:cNvSpPr>
                      <a:spLocks noChangeAspect="1"/>
                    </p:cNvSpPr>
                    <p:nvPr>
                      <p:custDataLst>
                        <p:tags r:id="rId233"/>
                      </p:custDataLst>
                    </p:nvPr>
                  </p:nvSpPr>
                  <p:spPr>
                    <a:xfrm>
                      <a:off x="2697120" y="1989856"/>
                      <a:ext cx="36000" cy="36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11" name="组合 210"/>
                    <p:cNvGrpSpPr/>
                    <p:nvPr>
                      <p:custDataLst>
                        <p:tags r:id="rId234"/>
                      </p:custDataLst>
                    </p:nvPr>
                  </p:nvGrpSpPr>
                  <p:grpSpPr>
                    <a:xfrm flipV="1">
                      <a:off x="2630902" y="2016335"/>
                      <a:ext cx="177962" cy="252000"/>
                      <a:chOff x="2578450" y="1502750"/>
                      <a:chExt cx="177962" cy="338000"/>
                    </a:xfrm>
                    <a:grpFill/>
                  </p:grpSpPr>
                  <p:sp>
                    <p:nvSpPr>
                      <p:cNvPr id="212" name="椭圆 6"/>
                      <p:cNvSpPr/>
                      <p:nvPr>
                        <p:custDataLst>
                          <p:tags r:id="rId235"/>
                        </p:custDataLst>
                      </p:nvPr>
                    </p:nvSpPr>
                    <p:spPr>
                      <a:xfrm rot="1410847">
                        <a:off x="2677809" y="1502750"/>
                        <a:ext cx="78603" cy="337624"/>
                      </a:xfrm>
                      <a:custGeom>
                        <a:avLst/>
                        <a:gdLst>
                          <a:gd name="connsiteX0" fmla="*/ 8265 w 78603"/>
                          <a:gd name="connsiteY0" fmla="*/ 168813 h 337626"/>
                          <a:gd name="connsiteX1" fmla="*/ 43434 w 78603"/>
                          <a:gd name="connsiteY1" fmla="*/ 0 h 337626"/>
                          <a:gd name="connsiteX2" fmla="*/ 78603 w 78603"/>
                          <a:gd name="connsiteY2" fmla="*/ 168813 h 337626"/>
                          <a:gd name="connsiteX3" fmla="*/ 43434 w 78603"/>
                          <a:gd name="connsiteY3" fmla="*/ 337626 h 337626"/>
                          <a:gd name="connsiteX4" fmla="*/ 8265 w 78603"/>
                          <a:gd name="connsiteY4" fmla="*/ 168813 h 337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603" h="337626">
                            <a:moveTo>
                              <a:pt x="8265" y="168813"/>
                            </a:moveTo>
                            <a:cubicBezTo>
                              <a:pt x="-17682" y="79173"/>
                              <a:pt x="24011" y="0"/>
                              <a:pt x="43434" y="0"/>
                            </a:cubicBezTo>
                            <a:cubicBezTo>
                              <a:pt x="62857" y="0"/>
                              <a:pt x="78603" y="75580"/>
                              <a:pt x="78603" y="168813"/>
                            </a:cubicBezTo>
                            <a:cubicBezTo>
                              <a:pt x="78603" y="262046"/>
                              <a:pt x="62857" y="337626"/>
                              <a:pt x="43434" y="337626"/>
                            </a:cubicBezTo>
                            <a:cubicBezTo>
                              <a:pt x="24011" y="337626"/>
                              <a:pt x="34212" y="258453"/>
                              <a:pt x="8265" y="168813"/>
                            </a:cubicBez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3" name="椭圆 8"/>
                      <p:cNvSpPr/>
                      <p:nvPr>
                        <p:custDataLst>
                          <p:tags r:id="rId236"/>
                        </p:custDataLst>
                      </p:nvPr>
                    </p:nvSpPr>
                    <p:spPr>
                      <a:xfrm rot="20274812">
                        <a:off x="2578450" y="1503124"/>
                        <a:ext cx="76649" cy="337626"/>
                      </a:xfrm>
                      <a:custGeom>
                        <a:avLst/>
                        <a:gdLst>
                          <a:gd name="connsiteX0" fmla="*/ 0 w 76649"/>
                          <a:gd name="connsiteY0" fmla="*/ 168813 h 337626"/>
                          <a:gd name="connsiteX1" fmla="*/ 35169 w 76649"/>
                          <a:gd name="connsiteY1" fmla="*/ 0 h 337626"/>
                          <a:gd name="connsiteX2" fmla="*/ 70338 w 76649"/>
                          <a:gd name="connsiteY2" fmla="*/ 168813 h 337626"/>
                          <a:gd name="connsiteX3" fmla="*/ 35169 w 76649"/>
                          <a:gd name="connsiteY3" fmla="*/ 337626 h 337626"/>
                          <a:gd name="connsiteX4" fmla="*/ 0 w 76649"/>
                          <a:gd name="connsiteY4" fmla="*/ 168813 h 337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649" h="337626">
                            <a:moveTo>
                              <a:pt x="0" y="168813"/>
                            </a:moveTo>
                            <a:cubicBezTo>
                              <a:pt x="0" y="75580"/>
                              <a:pt x="15746" y="0"/>
                              <a:pt x="35169" y="0"/>
                            </a:cubicBezTo>
                            <a:cubicBezTo>
                              <a:pt x="54592" y="0"/>
                              <a:pt x="91404" y="34422"/>
                              <a:pt x="70338" y="168813"/>
                            </a:cubicBezTo>
                            <a:cubicBezTo>
                              <a:pt x="47784" y="263315"/>
                              <a:pt x="54592" y="337626"/>
                              <a:pt x="35169" y="337626"/>
                            </a:cubicBezTo>
                            <a:cubicBezTo>
                              <a:pt x="15746" y="337626"/>
                              <a:pt x="0" y="262046"/>
                              <a:pt x="0" y="168813"/>
                            </a:cubicBez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grpSp>
        </p:grpSp>
        <p:grpSp>
          <p:nvGrpSpPr>
            <p:cNvPr id="192" name="组合 191"/>
            <p:cNvGrpSpPr/>
            <p:nvPr>
              <p:custDataLst>
                <p:tags r:id="rId237"/>
              </p:custDataLst>
            </p:nvPr>
          </p:nvGrpSpPr>
          <p:grpSpPr>
            <a:xfrm>
              <a:off x="6376523" y="3168339"/>
              <a:ext cx="72000" cy="1256301"/>
              <a:chOff x="2768870" y="3176799"/>
              <a:chExt cx="72000" cy="1256301"/>
            </a:xfrm>
          </p:grpSpPr>
          <p:grpSp>
            <p:nvGrpSpPr>
              <p:cNvPr id="197" name="组合 196"/>
              <p:cNvGrpSpPr/>
              <p:nvPr>
                <p:custDataLst>
                  <p:tags r:id="rId238"/>
                </p:custDataLst>
              </p:nvPr>
            </p:nvGrpSpPr>
            <p:grpSpPr>
              <a:xfrm flipV="1">
                <a:off x="2768870" y="3176799"/>
                <a:ext cx="72000" cy="72000"/>
                <a:chOff x="4148470" y="1784519"/>
                <a:chExt cx="72000" cy="72000"/>
              </a:xfrm>
            </p:grpSpPr>
            <p:sp>
              <p:nvSpPr>
                <p:cNvPr id="201" name="椭圆 200"/>
                <p:cNvSpPr/>
                <p:nvPr>
                  <p:custDataLst>
                    <p:tags r:id="rId239"/>
                  </p:custDataLst>
                </p:nvPr>
              </p:nvSpPr>
              <p:spPr>
                <a:xfrm>
                  <a:off x="4148470" y="1785342"/>
                  <a:ext cx="72000" cy="36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2" name="椭圆 201"/>
                <p:cNvSpPr/>
                <p:nvPr>
                  <p:custDataLst>
                    <p:tags r:id="rId240"/>
                  </p:custDataLst>
                </p:nvPr>
              </p:nvSpPr>
              <p:spPr>
                <a:xfrm rot="5400000">
                  <a:off x="4148470" y="1802519"/>
                  <a:ext cx="72000" cy="36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98" name="组合 197"/>
              <p:cNvGrpSpPr/>
              <p:nvPr>
                <p:custDataLst>
                  <p:tags r:id="rId241"/>
                </p:custDataLst>
              </p:nvPr>
            </p:nvGrpSpPr>
            <p:grpSpPr>
              <a:xfrm>
                <a:off x="2768870" y="4361100"/>
                <a:ext cx="72000" cy="72000"/>
                <a:chOff x="4148470" y="1784519"/>
                <a:chExt cx="72000" cy="72000"/>
              </a:xfrm>
            </p:grpSpPr>
            <p:sp>
              <p:nvSpPr>
                <p:cNvPr id="199" name="椭圆 198"/>
                <p:cNvSpPr/>
                <p:nvPr>
                  <p:custDataLst>
                    <p:tags r:id="rId242"/>
                  </p:custDataLst>
                </p:nvPr>
              </p:nvSpPr>
              <p:spPr>
                <a:xfrm>
                  <a:off x="4148470" y="1785342"/>
                  <a:ext cx="72000" cy="36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0" name="椭圆 199"/>
                <p:cNvSpPr/>
                <p:nvPr>
                  <p:custDataLst>
                    <p:tags r:id="rId243"/>
                  </p:custDataLst>
                </p:nvPr>
              </p:nvSpPr>
              <p:spPr>
                <a:xfrm rot="5400000">
                  <a:off x="4148470" y="1802519"/>
                  <a:ext cx="72000" cy="36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cxnSp>
          <p:nvCxnSpPr>
            <p:cNvPr id="193" name="直接连接符 192"/>
            <p:cNvCxnSpPr>
              <a:stCxn id="202" idx="2"/>
              <a:endCxn id="226" idx="3"/>
            </p:cNvCxnSpPr>
            <p:nvPr>
              <p:custDataLst>
                <p:tags r:id="rId244"/>
              </p:custDataLst>
            </p:nvPr>
          </p:nvCxnSpPr>
          <p:spPr>
            <a:xfrm flipH="1">
              <a:off x="6174347" y="3240339"/>
              <a:ext cx="238176" cy="429433"/>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94" name="直接连接符 193"/>
            <p:cNvCxnSpPr>
              <a:stCxn id="202" idx="2"/>
              <a:endCxn id="220" idx="3"/>
            </p:cNvCxnSpPr>
            <p:nvPr>
              <p:custDataLst>
                <p:tags r:id="rId245"/>
              </p:custDataLst>
            </p:nvPr>
          </p:nvCxnSpPr>
          <p:spPr>
            <a:xfrm>
              <a:off x="6412523" y="3240339"/>
              <a:ext cx="337498" cy="434712"/>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95" name="直接连接符 194"/>
            <p:cNvCxnSpPr>
              <a:stCxn id="200" idx="3"/>
              <a:endCxn id="238" idx="3"/>
            </p:cNvCxnSpPr>
            <p:nvPr>
              <p:custDataLst>
                <p:tags r:id="rId246"/>
              </p:custDataLst>
            </p:nvPr>
          </p:nvCxnSpPr>
          <p:spPr>
            <a:xfrm flipH="1" flipV="1">
              <a:off x="6196306" y="3905845"/>
              <a:ext cx="203489" cy="457339"/>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96" name="直接连接符 195"/>
            <p:cNvCxnSpPr>
              <a:stCxn id="210" idx="2"/>
              <a:endCxn id="200" idx="2"/>
            </p:cNvCxnSpPr>
            <p:nvPr>
              <p:custDataLst>
                <p:tags r:id="rId247"/>
              </p:custDataLst>
            </p:nvPr>
          </p:nvCxnSpPr>
          <p:spPr>
            <a:xfrm flipH="1">
              <a:off x="6412523" y="3946945"/>
              <a:ext cx="320970" cy="405695"/>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grpSp>
      <p:grpSp>
        <p:nvGrpSpPr>
          <p:cNvPr id="239" name="组合 238"/>
          <p:cNvGrpSpPr/>
          <p:nvPr>
            <p:custDataLst>
              <p:tags r:id="rId248"/>
            </p:custDataLst>
          </p:nvPr>
        </p:nvGrpSpPr>
        <p:grpSpPr>
          <a:xfrm>
            <a:off x="10239457" y="3230245"/>
            <a:ext cx="1439545" cy="1549400"/>
            <a:chOff x="9363658" y="3120599"/>
            <a:chExt cx="1350499" cy="1350499"/>
          </a:xfrm>
        </p:grpSpPr>
        <p:grpSp>
          <p:nvGrpSpPr>
            <p:cNvPr id="240" name="组合 239"/>
            <p:cNvGrpSpPr/>
            <p:nvPr>
              <p:custDataLst>
                <p:tags r:id="rId249"/>
              </p:custDataLst>
            </p:nvPr>
          </p:nvGrpSpPr>
          <p:grpSpPr>
            <a:xfrm>
              <a:off x="9363658" y="3120599"/>
              <a:ext cx="1350499" cy="1350499"/>
              <a:chOff x="8519844" y="3273640"/>
              <a:chExt cx="1350499" cy="1350499"/>
            </a:xfrm>
          </p:grpSpPr>
          <p:sp>
            <p:nvSpPr>
              <p:cNvPr id="252" name="椭圆 251"/>
              <p:cNvSpPr/>
              <p:nvPr>
                <p:custDataLst>
                  <p:tags r:id="rId250"/>
                </p:custDataLst>
              </p:nvPr>
            </p:nvSpPr>
            <p:spPr>
              <a:xfrm>
                <a:off x="8519844" y="3273640"/>
                <a:ext cx="1350499" cy="135049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53" name="组合 252"/>
              <p:cNvGrpSpPr/>
              <p:nvPr>
                <p:custDataLst>
                  <p:tags r:id="rId251"/>
                </p:custDataLst>
              </p:nvPr>
            </p:nvGrpSpPr>
            <p:grpSpPr>
              <a:xfrm>
                <a:off x="8613646" y="3855438"/>
                <a:ext cx="1162895" cy="186903"/>
                <a:chOff x="8613646" y="3732215"/>
                <a:chExt cx="1162895" cy="186903"/>
              </a:xfrm>
            </p:grpSpPr>
            <p:grpSp>
              <p:nvGrpSpPr>
                <p:cNvPr id="254" name="组合 253"/>
                <p:cNvGrpSpPr/>
                <p:nvPr>
                  <p:custDataLst>
                    <p:tags r:id="rId252"/>
                  </p:custDataLst>
                </p:nvPr>
              </p:nvGrpSpPr>
              <p:grpSpPr>
                <a:xfrm rot="5400000">
                  <a:off x="8878466" y="3485799"/>
                  <a:ext cx="168499" cy="698139"/>
                  <a:chOff x="2602265" y="1489974"/>
                  <a:chExt cx="168499" cy="698139"/>
                </a:xfrm>
              </p:grpSpPr>
              <p:grpSp>
                <p:nvGrpSpPr>
                  <p:cNvPr id="263" name="组合 262"/>
                  <p:cNvGrpSpPr/>
                  <p:nvPr>
                    <p:custDataLst>
                      <p:tags r:id="rId253"/>
                    </p:custDataLst>
                  </p:nvPr>
                </p:nvGrpSpPr>
                <p:grpSpPr>
                  <a:xfrm>
                    <a:off x="2602265" y="1489974"/>
                    <a:ext cx="168436" cy="337999"/>
                    <a:chOff x="2602265" y="1489974"/>
                    <a:chExt cx="168436" cy="337999"/>
                  </a:xfrm>
                </p:grpSpPr>
                <p:sp>
                  <p:nvSpPr>
                    <p:cNvPr id="268" name="椭圆 6"/>
                    <p:cNvSpPr/>
                    <p:nvPr>
                      <p:custDataLst>
                        <p:tags r:id="rId254"/>
                      </p:custDataLst>
                    </p:nvPr>
                  </p:nvSpPr>
                  <p:spPr>
                    <a:xfrm rot="799321">
                      <a:off x="2692098" y="1489974"/>
                      <a:ext cx="78603" cy="337626"/>
                    </a:xfrm>
                    <a:custGeom>
                      <a:avLst/>
                      <a:gdLst>
                        <a:gd name="connsiteX0" fmla="*/ 8265 w 78603"/>
                        <a:gd name="connsiteY0" fmla="*/ 168813 h 337626"/>
                        <a:gd name="connsiteX1" fmla="*/ 43434 w 78603"/>
                        <a:gd name="connsiteY1" fmla="*/ 0 h 337626"/>
                        <a:gd name="connsiteX2" fmla="*/ 78603 w 78603"/>
                        <a:gd name="connsiteY2" fmla="*/ 168813 h 337626"/>
                        <a:gd name="connsiteX3" fmla="*/ 43434 w 78603"/>
                        <a:gd name="connsiteY3" fmla="*/ 337626 h 337626"/>
                        <a:gd name="connsiteX4" fmla="*/ 8265 w 78603"/>
                        <a:gd name="connsiteY4" fmla="*/ 168813 h 337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603" h="337626">
                          <a:moveTo>
                            <a:pt x="8265" y="168813"/>
                          </a:moveTo>
                          <a:cubicBezTo>
                            <a:pt x="-17682" y="79173"/>
                            <a:pt x="24011" y="0"/>
                            <a:pt x="43434" y="0"/>
                          </a:cubicBezTo>
                          <a:cubicBezTo>
                            <a:pt x="62857" y="0"/>
                            <a:pt x="78603" y="75580"/>
                            <a:pt x="78603" y="168813"/>
                          </a:cubicBezTo>
                          <a:cubicBezTo>
                            <a:pt x="78603" y="262046"/>
                            <a:pt x="62857" y="337626"/>
                            <a:pt x="43434" y="337626"/>
                          </a:cubicBezTo>
                          <a:cubicBezTo>
                            <a:pt x="24011" y="337626"/>
                            <a:pt x="34212" y="258453"/>
                            <a:pt x="8265" y="168813"/>
                          </a:cubicBez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9" name="椭圆 8"/>
                    <p:cNvSpPr/>
                    <p:nvPr>
                      <p:custDataLst>
                        <p:tags r:id="rId255"/>
                      </p:custDataLst>
                    </p:nvPr>
                  </p:nvSpPr>
                  <p:spPr>
                    <a:xfrm rot="20687084">
                      <a:off x="2602265" y="1490347"/>
                      <a:ext cx="76649" cy="337626"/>
                    </a:xfrm>
                    <a:custGeom>
                      <a:avLst/>
                      <a:gdLst>
                        <a:gd name="connsiteX0" fmla="*/ 0 w 76649"/>
                        <a:gd name="connsiteY0" fmla="*/ 168813 h 337626"/>
                        <a:gd name="connsiteX1" fmla="*/ 35169 w 76649"/>
                        <a:gd name="connsiteY1" fmla="*/ 0 h 337626"/>
                        <a:gd name="connsiteX2" fmla="*/ 70338 w 76649"/>
                        <a:gd name="connsiteY2" fmla="*/ 168813 h 337626"/>
                        <a:gd name="connsiteX3" fmla="*/ 35169 w 76649"/>
                        <a:gd name="connsiteY3" fmla="*/ 337626 h 337626"/>
                        <a:gd name="connsiteX4" fmla="*/ 0 w 76649"/>
                        <a:gd name="connsiteY4" fmla="*/ 168813 h 337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649" h="337626">
                          <a:moveTo>
                            <a:pt x="0" y="168813"/>
                          </a:moveTo>
                          <a:cubicBezTo>
                            <a:pt x="0" y="75580"/>
                            <a:pt x="15746" y="0"/>
                            <a:pt x="35169" y="0"/>
                          </a:cubicBezTo>
                          <a:cubicBezTo>
                            <a:pt x="54592" y="0"/>
                            <a:pt x="91404" y="34422"/>
                            <a:pt x="70338" y="168813"/>
                          </a:cubicBezTo>
                          <a:cubicBezTo>
                            <a:pt x="47784" y="263315"/>
                            <a:pt x="54592" y="337626"/>
                            <a:pt x="35169" y="337626"/>
                          </a:cubicBezTo>
                          <a:cubicBezTo>
                            <a:pt x="15746" y="337626"/>
                            <a:pt x="0" y="262046"/>
                            <a:pt x="0" y="168813"/>
                          </a:cubicBez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64" name="椭圆 263"/>
                  <p:cNvSpPr>
                    <a:spLocks noChangeAspect="1"/>
                  </p:cNvSpPr>
                  <p:nvPr>
                    <p:custDataLst>
                      <p:tags r:id="rId256"/>
                    </p:custDataLst>
                  </p:nvPr>
                </p:nvSpPr>
                <p:spPr>
                  <a:xfrm>
                    <a:off x="2668546" y="1814114"/>
                    <a:ext cx="36000" cy="360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65" name="组合 264"/>
                  <p:cNvGrpSpPr/>
                  <p:nvPr>
                    <p:custDataLst>
                      <p:tags r:id="rId257"/>
                    </p:custDataLst>
                  </p:nvPr>
                </p:nvGrpSpPr>
                <p:grpSpPr>
                  <a:xfrm flipV="1">
                    <a:off x="2602328" y="1850114"/>
                    <a:ext cx="168436" cy="337999"/>
                    <a:chOff x="2602265" y="1489974"/>
                    <a:chExt cx="168436" cy="337999"/>
                  </a:xfrm>
                </p:grpSpPr>
                <p:sp>
                  <p:nvSpPr>
                    <p:cNvPr id="266" name="椭圆 6"/>
                    <p:cNvSpPr/>
                    <p:nvPr>
                      <p:custDataLst>
                        <p:tags r:id="rId258"/>
                      </p:custDataLst>
                    </p:nvPr>
                  </p:nvSpPr>
                  <p:spPr>
                    <a:xfrm rot="799321">
                      <a:off x="2692098" y="1489974"/>
                      <a:ext cx="78603" cy="337626"/>
                    </a:xfrm>
                    <a:custGeom>
                      <a:avLst/>
                      <a:gdLst>
                        <a:gd name="connsiteX0" fmla="*/ 8265 w 78603"/>
                        <a:gd name="connsiteY0" fmla="*/ 168813 h 337626"/>
                        <a:gd name="connsiteX1" fmla="*/ 43434 w 78603"/>
                        <a:gd name="connsiteY1" fmla="*/ 0 h 337626"/>
                        <a:gd name="connsiteX2" fmla="*/ 78603 w 78603"/>
                        <a:gd name="connsiteY2" fmla="*/ 168813 h 337626"/>
                        <a:gd name="connsiteX3" fmla="*/ 43434 w 78603"/>
                        <a:gd name="connsiteY3" fmla="*/ 337626 h 337626"/>
                        <a:gd name="connsiteX4" fmla="*/ 8265 w 78603"/>
                        <a:gd name="connsiteY4" fmla="*/ 168813 h 337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603" h="337626">
                          <a:moveTo>
                            <a:pt x="8265" y="168813"/>
                          </a:moveTo>
                          <a:cubicBezTo>
                            <a:pt x="-17682" y="79173"/>
                            <a:pt x="24011" y="0"/>
                            <a:pt x="43434" y="0"/>
                          </a:cubicBezTo>
                          <a:cubicBezTo>
                            <a:pt x="62857" y="0"/>
                            <a:pt x="78603" y="75580"/>
                            <a:pt x="78603" y="168813"/>
                          </a:cubicBezTo>
                          <a:cubicBezTo>
                            <a:pt x="78603" y="262046"/>
                            <a:pt x="62857" y="337626"/>
                            <a:pt x="43434" y="337626"/>
                          </a:cubicBezTo>
                          <a:cubicBezTo>
                            <a:pt x="24011" y="337626"/>
                            <a:pt x="34212" y="258453"/>
                            <a:pt x="8265" y="168813"/>
                          </a:cubicBez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7" name="椭圆 8"/>
                    <p:cNvSpPr/>
                    <p:nvPr>
                      <p:custDataLst>
                        <p:tags r:id="rId259"/>
                      </p:custDataLst>
                    </p:nvPr>
                  </p:nvSpPr>
                  <p:spPr>
                    <a:xfrm rot="20687084">
                      <a:off x="2602265" y="1490347"/>
                      <a:ext cx="76649" cy="337626"/>
                    </a:xfrm>
                    <a:custGeom>
                      <a:avLst/>
                      <a:gdLst>
                        <a:gd name="connsiteX0" fmla="*/ 0 w 76649"/>
                        <a:gd name="connsiteY0" fmla="*/ 168813 h 337626"/>
                        <a:gd name="connsiteX1" fmla="*/ 35169 w 76649"/>
                        <a:gd name="connsiteY1" fmla="*/ 0 h 337626"/>
                        <a:gd name="connsiteX2" fmla="*/ 70338 w 76649"/>
                        <a:gd name="connsiteY2" fmla="*/ 168813 h 337626"/>
                        <a:gd name="connsiteX3" fmla="*/ 35169 w 76649"/>
                        <a:gd name="connsiteY3" fmla="*/ 337626 h 337626"/>
                        <a:gd name="connsiteX4" fmla="*/ 0 w 76649"/>
                        <a:gd name="connsiteY4" fmla="*/ 168813 h 337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649" h="337626">
                          <a:moveTo>
                            <a:pt x="0" y="168813"/>
                          </a:moveTo>
                          <a:cubicBezTo>
                            <a:pt x="0" y="75580"/>
                            <a:pt x="15746" y="0"/>
                            <a:pt x="35169" y="0"/>
                          </a:cubicBezTo>
                          <a:cubicBezTo>
                            <a:pt x="54592" y="0"/>
                            <a:pt x="91404" y="34422"/>
                            <a:pt x="70338" y="168813"/>
                          </a:cubicBezTo>
                          <a:cubicBezTo>
                            <a:pt x="47784" y="263315"/>
                            <a:pt x="54592" y="337626"/>
                            <a:pt x="35169" y="337626"/>
                          </a:cubicBezTo>
                          <a:cubicBezTo>
                            <a:pt x="15746" y="337626"/>
                            <a:pt x="0" y="262046"/>
                            <a:pt x="0" y="168813"/>
                          </a:cubicBez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255" name="组合 254"/>
                <p:cNvGrpSpPr/>
                <p:nvPr>
                  <p:custDataLst>
                    <p:tags r:id="rId260"/>
                  </p:custDataLst>
                </p:nvPr>
              </p:nvGrpSpPr>
              <p:grpSpPr>
                <a:xfrm rot="16200000">
                  <a:off x="9478646" y="3612281"/>
                  <a:ext cx="177962" cy="417829"/>
                  <a:chOff x="2630902" y="1850506"/>
                  <a:chExt cx="177962" cy="417829"/>
                </a:xfrm>
              </p:grpSpPr>
              <p:grpSp>
                <p:nvGrpSpPr>
                  <p:cNvPr id="256" name="组合 255"/>
                  <p:cNvGrpSpPr>
                    <a:grpSpLocks noChangeAspect="1"/>
                  </p:cNvGrpSpPr>
                  <p:nvPr>
                    <p:custDataLst>
                      <p:tags r:id="rId261"/>
                    </p:custDataLst>
                  </p:nvPr>
                </p:nvGrpSpPr>
                <p:grpSpPr>
                  <a:xfrm>
                    <a:off x="2659669" y="1850506"/>
                    <a:ext cx="120747" cy="148763"/>
                    <a:chOff x="2602265" y="1501154"/>
                    <a:chExt cx="162044" cy="349179"/>
                  </a:xfrm>
                </p:grpSpPr>
                <p:sp>
                  <p:nvSpPr>
                    <p:cNvPr id="261" name="椭圆 6"/>
                    <p:cNvSpPr/>
                    <p:nvPr>
                      <p:custDataLst>
                        <p:tags r:id="rId262"/>
                      </p:custDataLst>
                    </p:nvPr>
                  </p:nvSpPr>
                  <p:spPr>
                    <a:xfrm rot="1374603">
                      <a:off x="2685706" y="1501154"/>
                      <a:ext cx="78603" cy="337626"/>
                    </a:xfrm>
                    <a:custGeom>
                      <a:avLst/>
                      <a:gdLst>
                        <a:gd name="connsiteX0" fmla="*/ 8265 w 78603"/>
                        <a:gd name="connsiteY0" fmla="*/ 168813 h 337626"/>
                        <a:gd name="connsiteX1" fmla="*/ 43434 w 78603"/>
                        <a:gd name="connsiteY1" fmla="*/ 0 h 337626"/>
                        <a:gd name="connsiteX2" fmla="*/ 78603 w 78603"/>
                        <a:gd name="connsiteY2" fmla="*/ 168813 h 337626"/>
                        <a:gd name="connsiteX3" fmla="*/ 43434 w 78603"/>
                        <a:gd name="connsiteY3" fmla="*/ 337626 h 337626"/>
                        <a:gd name="connsiteX4" fmla="*/ 8265 w 78603"/>
                        <a:gd name="connsiteY4" fmla="*/ 168813 h 337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603" h="337626">
                          <a:moveTo>
                            <a:pt x="8265" y="168813"/>
                          </a:moveTo>
                          <a:cubicBezTo>
                            <a:pt x="-17682" y="79173"/>
                            <a:pt x="24011" y="0"/>
                            <a:pt x="43434" y="0"/>
                          </a:cubicBezTo>
                          <a:cubicBezTo>
                            <a:pt x="62857" y="0"/>
                            <a:pt x="78603" y="75580"/>
                            <a:pt x="78603" y="168813"/>
                          </a:cubicBezTo>
                          <a:cubicBezTo>
                            <a:pt x="78603" y="262046"/>
                            <a:pt x="62857" y="337626"/>
                            <a:pt x="43434" y="337626"/>
                          </a:cubicBezTo>
                          <a:cubicBezTo>
                            <a:pt x="24011" y="337626"/>
                            <a:pt x="34212" y="258453"/>
                            <a:pt x="8265" y="168813"/>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2" name="椭圆 8"/>
                    <p:cNvSpPr/>
                    <p:nvPr>
                      <p:custDataLst>
                        <p:tags r:id="rId263"/>
                      </p:custDataLst>
                    </p:nvPr>
                  </p:nvSpPr>
                  <p:spPr>
                    <a:xfrm rot="20022762">
                      <a:off x="2602265" y="1512707"/>
                      <a:ext cx="76649" cy="337626"/>
                    </a:xfrm>
                    <a:custGeom>
                      <a:avLst/>
                      <a:gdLst>
                        <a:gd name="connsiteX0" fmla="*/ 0 w 76649"/>
                        <a:gd name="connsiteY0" fmla="*/ 168813 h 337626"/>
                        <a:gd name="connsiteX1" fmla="*/ 35169 w 76649"/>
                        <a:gd name="connsiteY1" fmla="*/ 0 h 337626"/>
                        <a:gd name="connsiteX2" fmla="*/ 70338 w 76649"/>
                        <a:gd name="connsiteY2" fmla="*/ 168813 h 337626"/>
                        <a:gd name="connsiteX3" fmla="*/ 35169 w 76649"/>
                        <a:gd name="connsiteY3" fmla="*/ 337626 h 337626"/>
                        <a:gd name="connsiteX4" fmla="*/ 0 w 76649"/>
                        <a:gd name="connsiteY4" fmla="*/ 168813 h 337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649" h="337626">
                          <a:moveTo>
                            <a:pt x="0" y="168813"/>
                          </a:moveTo>
                          <a:cubicBezTo>
                            <a:pt x="0" y="75580"/>
                            <a:pt x="15746" y="0"/>
                            <a:pt x="35169" y="0"/>
                          </a:cubicBezTo>
                          <a:cubicBezTo>
                            <a:pt x="54592" y="0"/>
                            <a:pt x="91404" y="34422"/>
                            <a:pt x="70338" y="168813"/>
                          </a:cubicBezTo>
                          <a:cubicBezTo>
                            <a:pt x="47784" y="263315"/>
                            <a:pt x="54592" y="337626"/>
                            <a:pt x="35169" y="337626"/>
                          </a:cubicBezTo>
                          <a:cubicBezTo>
                            <a:pt x="15746" y="337626"/>
                            <a:pt x="0" y="262046"/>
                            <a:pt x="0" y="168813"/>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57" name="椭圆 256"/>
                  <p:cNvSpPr>
                    <a:spLocks noChangeAspect="1"/>
                  </p:cNvSpPr>
                  <p:nvPr>
                    <p:custDataLst>
                      <p:tags r:id="rId264"/>
                    </p:custDataLst>
                  </p:nvPr>
                </p:nvSpPr>
                <p:spPr>
                  <a:xfrm>
                    <a:off x="2701883" y="1989856"/>
                    <a:ext cx="36000" cy="360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58" name="组合 257"/>
                  <p:cNvGrpSpPr/>
                  <p:nvPr>
                    <p:custDataLst>
                      <p:tags r:id="rId265"/>
                    </p:custDataLst>
                  </p:nvPr>
                </p:nvGrpSpPr>
                <p:grpSpPr>
                  <a:xfrm flipV="1">
                    <a:off x="2630902" y="2016335"/>
                    <a:ext cx="177962" cy="252000"/>
                    <a:chOff x="2578450" y="1502750"/>
                    <a:chExt cx="177962" cy="338000"/>
                  </a:xfrm>
                </p:grpSpPr>
                <p:sp>
                  <p:nvSpPr>
                    <p:cNvPr id="259" name="椭圆 6"/>
                    <p:cNvSpPr/>
                    <p:nvPr>
                      <p:custDataLst>
                        <p:tags r:id="rId266"/>
                      </p:custDataLst>
                    </p:nvPr>
                  </p:nvSpPr>
                  <p:spPr>
                    <a:xfrm rot="1410847">
                      <a:off x="2677809" y="1502750"/>
                      <a:ext cx="78603" cy="337624"/>
                    </a:xfrm>
                    <a:custGeom>
                      <a:avLst/>
                      <a:gdLst>
                        <a:gd name="connsiteX0" fmla="*/ 8265 w 78603"/>
                        <a:gd name="connsiteY0" fmla="*/ 168813 h 337626"/>
                        <a:gd name="connsiteX1" fmla="*/ 43434 w 78603"/>
                        <a:gd name="connsiteY1" fmla="*/ 0 h 337626"/>
                        <a:gd name="connsiteX2" fmla="*/ 78603 w 78603"/>
                        <a:gd name="connsiteY2" fmla="*/ 168813 h 337626"/>
                        <a:gd name="connsiteX3" fmla="*/ 43434 w 78603"/>
                        <a:gd name="connsiteY3" fmla="*/ 337626 h 337626"/>
                        <a:gd name="connsiteX4" fmla="*/ 8265 w 78603"/>
                        <a:gd name="connsiteY4" fmla="*/ 168813 h 337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603" h="337626">
                          <a:moveTo>
                            <a:pt x="8265" y="168813"/>
                          </a:moveTo>
                          <a:cubicBezTo>
                            <a:pt x="-17682" y="79173"/>
                            <a:pt x="24011" y="0"/>
                            <a:pt x="43434" y="0"/>
                          </a:cubicBezTo>
                          <a:cubicBezTo>
                            <a:pt x="62857" y="0"/>
                            <a:pt x="78603" y="75580"/>
                            <a:pt x="78603" y="168813"/>
                          </a:cubicBezTo>
                          <a:cubicBezTo>
                            <a:pt x="78603" y="262046"/>
                            <a:pt x="62857" y="337626"/>
                            <a:pt x="43434" y="337626"/>
                          </a:cubicBezTo>
                          <a:cubicBezTo>
                            <a:pt x="24011" y="337626"/>
                            <a:pt x="34212" y="258453"/>
                            <a:pt x="8265" y="168813"/>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0" name="椭圆 8"/>
                    <p:cNvSpPr/>
                    <p:nvPr>
                      <p:custDataLst>
                        <p:tags r:id="rId267"/>
                      </p:custDataLst>
                    </p:nvPr>
                  </p:nvSpPr>
                  <p:spPr>
                    <a:xfrm rot="20274812">
                      <a:off x="2578450" y="1503124"/>
                      <a:ext cx="76649" cy="337626"/>
                    </a:xfrm>
                    <a:custGeom>
                      <a:avLst/>
                      <a:gdLst>
                        <a:gd name="connsiteX0" fmla="*/ 0 w 76649"/>
                        <a:gd name="connsiteY0" fmla="*/ 168813 h 337626"/>
                        <a:gd name="connsiteX1" fmla="*/ 35169 w 76649"/>
                        <a:gd name="connsiteY1" fmla="*/ 0 h 337626"/>
                        <a:gd name="connsiteX2" fmla="*/ 70338 w 76649"/>
                        <a:gd name="connsiteY2" fmla="*/ 168813 h 337626"/>
                        <a:gd name="connsiteX3" fmla="*/ 35169 w 76649"/>
                        <a:gd name="connsiteY3" fmla="*/ 337626 h 337626"/>
                        <a:gd name="connsiteX4" fmla="*/ 0 w 76649"/>
                        <a:gd name="connsiteY4" fmla="*/ 168813 h 337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649" h="337626">
                          <a:moveTo>
                            <a:pt x="0" y="168813"/>
                          </a:moveTo>
                          <a:cubicBezTo>
                            <a:pt x="0" y="75580"/>
                            <a:pt x="15746" y="0"/>
                            <a:pt x="35169" y="0"/>
                          </a:cubicBezTo>
                          <a:cubicBezTo>
                            <a:pt x="54592" y="0"/>
                            <a:pt x="91404" y="34422"/>
                            <a:pt x="70338" y="168813"/>
                          </a:cubicBezTo>
                          <a:cubicBezTo>
                            <a:pt x="47784" y="263315"/>
                            <a:pt x="54592" y="337626"/>
                            <a:pt x="35169" y="337626"/>
                          </a:cubicBezTo>
                          <a:cubicBezTo>
                            <a:pt x="15746" y="337626"/>
                            <a:pt x="0" y="262046"/>
                            <a:pt x="0" y="168813"/>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grpSp>
        <p:grpSp>
          <p:nvGrpSpPr>
            <p:cNvPr id="241" name="组合 240"/>
            <p:cNvGrpSpPr/>
            <p:nvPr>
              <p:custDataLst>
                <p:tags r:id="rId268"/>
              </p:custDataLst>
            </p:nvPr>
          </p:nvGrpSpPr>
          <p:grpSpPr>
            <a:xfrm>
              <a:off x="10002907" y="3167698"/>
              <a:ext cx="72000" cy="1256301"/>
              <a:chOff x="2768870" y="3176799"/>
              <a:chExt cx="72000" cy="1256301"/>
            </a:xfrm>
          </p:grpSpPr>
          <p:grpSp>
            <p:nvGrpSpPr>
              <p:cNvPr id="246" name="组合 245"/>
              <p:cNvGrpSpPr/>
              <p:nvPr>
                <p:custDataLst>
                  <p:tags r:id="rId269"/>
                </p:custDataLst>
              </p:nvPr>
            </p:nvGrpSpPr>
            <p:grpSpPr>
              <a:xfrm flipV="1">
                <a:off x="2768870" y="3176799"/>
                <a:ext cx="72000" cy="72000"/>
                <a:chOff x="4148470" y="1784519"/>
                <a:chExt cx="72000" cy="72000"/>
              </a:xfrm>
            </p:grpSpPr>
            <p:sp>
              <p:nvSpPr>
                <p:cNvPr id="250" name="椭圆 249"/>
                <p:cNvSpPr/>
                <p:nvPr>
                  <p:custDataLst>
                    <p:tags r:id="rId270"/>
                  </p:custDataLst>
                </p:nvPr>
              </p:nvSpPr>
              <p:spPr>
                <a:xfrm>
                  <a:off x="4148470" y="1785342"/>
                  <a:ext cx="72000" cy="36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1" name="椭圆 250"/>
                <p:cNvSpPr/>
                <p:nvPr>
                  <p:custDataLst>
                    <p:tags r:id="rId271"/>
                  </p:custDataLst>
                </p:nvPr>
              </p:nvSpPr>
              <p:spPr>
                <a:xfrm rot="5400000">
                  <a:off x="4148470" y="1802519"/>
                  <a:ext cx="72000" cy="36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7" name="组合 246"/>
              <p:cNvGrpSpPr/>
              <p:nvPr>
                <p:custDataLst>
                  <p:tags r:id="rId272"/>
                </p:custDataLst>
              </p:nvPr>
            </p:nvGrpSpPr>
            <p:grpSpPr>
              <a:xfrm>
                <a:off x="2768870" y="4361100"/>
                <a:ext cx="72000" cy="72000"/>
                <a:chOff x="4148470" y="1784519"/>
                <a:chExt cx="72000" cy="72000"/>
              </a:xfrm>
            </p:grpSpPr>
            <p:sp>
              <p:nvSpPr>
                <p:cNvPr id="248" name="椭圆 247"/>
                <p:cNvSpPr/>
                <p:nvPr>
                  <p:custDataLst>
                    <p:tags r:id="rId273"/>
                  </p:custDataLst>
                </p:nvPr>
              </p:nvSpPr>
              <p:spPr>
                <a:xfrm>
                  <a:off x="4148470" y="1785342"/>
                  <a:ext cx="72000" cy="36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9" name="椭圆 248"/>
                <p:cNvSpPr/>
                <p:nvPr>
                  <p:custDataLst>
                    <p:tags r:id="rId274"/>
                  </p:custDataLst>
                </p:nvPr>
              </p:nvSpPr>
              <p:spPr>
                <a:xfrm rot="5400000">
                  <a:off x="4148470" y="1802519"/>
                  <a:ext cx="72000" cy="36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cxnSp>
          <p:nvCxnSpPr>
            <p:cNvPr id="242" name="直接连接符 241"/>
            <p:cNvCxnSpPr>
              <a:stCxn id="264" idx="4"/>
              <a:endCxn id="251" idx="2"/>
            </p:cNvCxnSpPr>
            <p:nvPr>
              <p:custDataLst>
                <p:tags r:id="rId275"/>
              </p:custDataLst>
            </p:nvPr>
          </p:nvCxnSpPr>
          <p:spPr>
            <a:xfrm flipV="1">
              <a:off x="9795459" y="3239698"/>
              <a:ext cx="243448" cy="565384"/>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43" name="直接连接符 242"/>
            <p:cNvCxnSpPr>
              <a:endCxn id="251" idx="2"/>
            </p:cNvCxnSpPr>
            <p:nvPr>
              <p:custDataLst>
                <p:tags r:id="rId276"/>
              </p:custDataLst>
            </p:nvPr>
          </p:nvCxnSpPr>
          <p:spPr>
            <a:xfrm flipH="1" flipV="1">
              <a:off x="10038907" y="3239698"/>
              <a:ext cx="328678" cy="547386"/>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44" name="直接连接符 243"/>
            <p:cNvCxnSpPr>
              <a:stCxn id="249" idx="3"/>
              <a:endCxn id="264" idx="4"/>
            </p:cNvCxnSpPr>
            <p:nvPr>
              <p:custDataLst>
                <p:tags r:id="rId277"/>
              </p:custDataLst>
            </p:nvPr>
          </p:nvCxnSpPr>
          <p:spPr>
            <a:xfrm flipH="1" flipV="1">
              <a:off x="9795459" y="3805082"/>
              <a:ext cx="230720" cy="557461"/>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45" name="直接连接符 244"/>
            <p:cNvCxnSpPr>
              <a:stCxn id="257" idx="2"/>
              <a:endCxn id="249" idx="2"/>
            </p:cNvCxnSpPr>
            <p:nvPr>
              <p:custDataLst>
                <p:tags r:id="rId278"/>
              </p:custDataLst>
            </p:nvPr>
          </p:nvCxnSpPr>
          <p:spPr>
            <a:xfrm flipH="1">
              <a:off x="10038907" y="3809377"/>
              <a:ext cx="320970" cy="542622"/>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grpSp>
      <p:grpSp>
        <p:nvGrpSpPr>
          <p:cNvPr id="270" name="组合 269"/>
          <p:cNvGrpSpPr/>
          <p:nvPr>
            <p:custDataLst>
              <p:tags r:id="rId279"/>
            </p:custDataLst>
          </p:nvPr>
        </p:nvGrpSpPr>
        <p:grpSpPr>
          <a:xfrm>
            <a:off x="3205563" y="5239386"/>
            <a:ext cx="1407795" cy="1512570"/>
            <a:chOff x="2118869" y="5121879"/>
            <a:chExt cx="1260000" cy="1368000"/>
          </a:xfrm>
        </p:grpSpPr>
        <p:grpSp>
          <p:nvGrpSpPr>
            <p:cNvPr id="271" name="组合 270"/>
            <p:cNvGrpSpPr/>
            <p:nvPr>
              <p:custDataLst>
                <p:tags r:id="rId280"/>
              </p:custDataLst>
            </p:nvPr>
          </p:nvGrpSpPr>
          <p:grpSpPr>
            <a:xfrm>
              <a:off x="2272144" y="5177729"/>
              <a:ext cx="953450" cy="1256301"/>
              <a:chOff x="2322744" y="5188643"/>
              <a:chExt cx="953450" cy="1256301"/>
            </a:xfrm>
          </p:grpSpPr>
          <p:grpSp>
            <p:nvGrpSpPr>
              <p:cNvPr id="275" name="组合 274"/>
              <p:cNvGrpSpPr/>
              <p:nvPr>
                <p:custDataLst>
                  <p:tags r:id="rId281"/>
                </p:custDataLst>
              </p:nvPr>
            </p:nvGrpSpPr>
            <p:grpSpPr>
              <a:xfrm>
                <a:off x="2322744" y="5432680"/>
                <a:ext cx="953450" cy="768227"/>
                <a:chOff x="2327008" y="5444192"/>
                <a:chExt cx="953450" cy="768227"/>
              </a:xfrm>
            </p:grpSpPr>
            <p:grpSp>
              <p:nvGrpSpPr>
                <p:cNvPr id="291" name="组合 290"/>
                <p:cNvGrpSpPr/>
                <p:nvPr>
                  <p:custDataLst>
                    <p:tags r:id="rId282"/>
                  </p:custDataLst>
                </p:nvPr>
              </p:nvGrpSpPr>
              <p:grpSpPr>
                <a:xfrm>
                  <a:off x="2327408" y="5444192"/>
                  <a:ext cx="163610" cy="370678"/>
                  <a:chOff x="2592802" y="1823640"/>
                  <a:chExt cx="163610" cy="370678"/>
                </a:xfrm>
              </p:grpSpPr>
              <p:sp>
                <p:nvSpPr>
                  <p:cNvPr id="320" name="椭圆 6"/>
                  <p:cNvSpPr/>
                  <p:nvPr>
                    <p:custDataLst>
                      <p:tags r:id="rId283"/>
                    </p:custDataLst>
                  </p:nvPr>
                </p:nvSpPr>
                <p:spPr>
                  <a:xfrm rot="10171249" flipH="1">
                    <a:off x="2677809" y="1856692"/>
                    <a:ext cx="78603" cy="337626"/>
                  </a:xfrm>
                  <a:custGeom>
                    <a:avLst/>
                    <a:gdLst>
                      <a:gd name="connsiteX0" fmla="*/ 8265 w 78603"/>
                      <a:gd name="connsiteY0" fmla="*/ 168813 h 337626"/>
                      <a:gd name="connsiteX1" fmla="*/ 43434 w 78603"/>
                      <a:gd name="connsiteY1" fmla="*/ 0 h 337626"/>
                      <a:gd name="connsiteX2" fmla="*/ 78603 w 78603"/>
                      <a:gd name="connsiteY2" fmla="*/ 168813 h 337626"/>
                      <a:gd name="connsiteX3" fmla="*/ 43434 w 78603"/>
                      <a:gd name="connsiteY3" fmla="*/ 337626 h 337626"/>
                      <a:gd name="connsiteX4" fmla="*/ 8265 w 78603"/>
                      <a:gd name="connsiteY4" fmla="*/ 168813 h 337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603" h="337626">
                        <a:moveTo>
                          <a:pt x="8265" y="168813"/>
                        </a:moveTo>
                        <a:cubicBezTo>
                          <a:pt x="-17682" y="79173"/>
                          <a:pt x="24011" y="0"/>
                          <a:pt x="43434" y="0"/>
                        </a:cubicBezTo>
                        <a:cubicBezTo>
                          <a:pt x="62857" y="0"/>
                          <a:pt x="78603" y="75580"/>
                          <a:pt x="78603" y="168813"/>
                        </a:cubicBezTo>
                        <a:cubicBezTo>
                          <a:pt x="78603" y="262046"/>
                          <a:pt x="62857" y="337626"/>
                          <a:pt x="43434" y="337626"/>
                        </a:cubicBezTo>
                        <a:cubicBezTo>
                          <a:pt x="24011" y="337626"/>
                          <a:pt x="34212" y="258453"/>
                          <a:pt x="8265" y="168813"/>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1" name="椭圆 320"/>
                  <p:cNvSpPr>
                    <a:spLocks noChangeAspect="1"/>
                  </p:cNvSpPr>
                  <p:nvPr>
                    <p:custDataLst>
                      <p:tags r:id="rId284"/>
                    </p:custDataLst>
                  </p:nvPr>
                </p:nvSpPr>
                <p:spPr>
                  <a:xfrm>
                    <a:off x="2668546" y="1823640"/>
                    <a:ext cx="36000" cy="360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2" name="椭圆 8"/>
                  <p:cNvSpPr/>
                  <p:nvPr>
                    <p:custDataLst>
                      <p:tags r:id="rId285"/>
                    </p:custDataLst>
                  </p:nvPr>
                </p:nvSpPr>
                <p:spPr>
                  <a:xfrm rot="1097413" flipV="1">
                    <a:off x="2592802" y="1850114"/>
                    <a:ext cx="76649" cy="337626"/>
                  </a:xfrm>
                  <a:custGeom>
                    <a:avLst/>
                    <a:gdLst>
                      <a:gd name="connsiteX0" fmla="*/ 0 w 76649"/>
                      <a:gd name="connsiteY0" fmla="*/ 168813 h 337626"/>
                      <a:gd name="connsiteX1" fmla="*/ 35169 w 76649"/>
                      <a:gd name="connsiteY1" fmla="*/ 0 h 337626"/>
                      <a:gd name="connsiteX2" fmla="*/ 70338 w 76649"/>
                      <a:gd name="connsiteY2" fmla="*/ 168813 h 337626"/>
                      <a:gd name="connsiteX3" fmla="*/ 35169 w 76649"/>
                      <a:gd name="connsiteY3" fmla="*/ 337626 h 337626"/>
                      <a:gd name="connsiteX4" fmla="*/ 0 w 76649"/>
                      <a:gd name="connsiteY4" fmla="*/ 168813 h 337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649" h="337626">
                        <a:moveTo>
                          <a:pt x="0" y="168813"/>
                        </a:moveTo>
                        <a:cubicBezTo>
                          <a:pt x="0" y="75580"/>
                          <a:pt x="15746" y="0"/>
                          <a:pt x="35169" y="0"/>
                        </a:cubicBezTo>
                        <a:cubicBezTo>
                          <a:pt x="54592" y="0"/>
                          <a:pt x="91404" y="34422"/>
                          <a:pt x="70338" y="168813"/>
                        </a:cubicBezTo>
                        <a:cubicBezTo>
                          <a:pt x="47784" y="263315"/>
                          <a:pt x="54592" y="337626"/>
                          <a:pt x="35169" y="337626"/>
                        </a:cubicBezTo>
                        <a:cubicBezTo>
                          <a:pt x="15746" y="337626"/>
                          <a:pt x="0" y="262046"/>
                          <a:pt x="0" y="168813"/>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92" name="组合 291"/>
                <p:cNvGrpSpPr/>
                <p:nvPr>
                  <p:custDataLst>
                    <p:tags r:id="rId286"/>
                  </p:custDataLst>
                </p:nvPr>
              </p:nvGrpSpPr>
              <p:grpSpPr>
                <a:xfrm>
                  <a:off x="2606249" y="5926948"/>
                  <a:ext cx="139669" cy="285471"/>
                  <a:chOff x="2659669" y="1740385"/>
                  <a:chExt cx="139669" cy="285471"/>
                </a:xfrm>
                <a:solidFill>
                  <a:schemeClr val="tx1"/>
                </a:solidFill>
              </p:grpSpPr>
              <p:sp>
                <p:nvSpPr>
                  <p:cNvPr id="317" name="椭圆 8"/>
                  <p:cNvSpPr/>
                  <p:nvPr>
                    <p:custDataLst>
                      <p:tags r:id="rId287"/>
                    </p:custDataLst>
                  </p:nvPr>
                </p:nvSpPr>
                <p:spPr>
                  <a:xfrm rot="20022762">
                    <a:off x="2659669" y="1855428"/>
                    <a:ext cx="57115" cy="143841"/>
                  </a:xfrm>
                  <a:custGeom>
                    <a:avLst/>
                    <a:gdLst>
                      <a:gd name="connsiteX0" fmla="*/ 0 w 76649"/>
                      <a:gd name="connsiteY0" fmla="*/ 168813 h 337626"/>
                      <a:gd name="connsiteX1" fmla="*/ 35169 w 76649"/>
                      <a:gd name="connsiteY1" fmla="*/ 0 h 337626"/>
                      <a:gd name="connsiteX2" fmla="*/ 70338 w 76649"/>
                      <a:gd name="connsiteY2" fmla="*/ 168813 h 337626"/>
                      <a:gd name="connsiteX3" fmla="*/ 35169 w 76649"/>
                      <a:gd name="connsiteY3" fmla="*/ 337626 h 337626"/>
                      <a:gd name="connsiteX4" fmla="*/ 0 w 76649"/>
                      <a:gd name="connsiteY4" fmla="*/ 168813 h 337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649" h="337626">
                        <a:moveTo>
                          <a:pt x="0" y="168813"/>
                        </a:moveTo>
                        <a:cubicBezTo>
                          <a:pt x="0" y="75580"/>
                          <a:pt x="15746" y="0"/>
                          <a:pt x="35169" y="0"/>
                        </a:cubicBezTo>
                        <a:cubicBezTo>
                          <a:pt x="54592" y="0"/>
                          <a:pt x="91404" y="34422"/>
                          <a:pt x="70338" y="168813"/>
                        </a:cubicBezTo>
                        <a:cubicBezTo>
                          <a:pt x="47784" y="263315"/>
                          <a:pt x="54592" y="337626"/>
                          <a:pt x="35169" y="337626"/>
                        </a:cubicBezTo>
                        <a:cubicBezTo>
                          <a:pt x="15746" y="337626"/>
                          <a:pt x="0" y="262046"/>
                          <a:pt x="0" y="168813"/>
                        </a:cubicBez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8" name="椭圆 317"/>
                  <p:cNvSpPr>
                    <a:spLocks noChangeAspect="1"/>
                  </p:cNvSpPr>
                  <p:nvPr>
                    <p:custDataLst>
                      <p:tags r:id="rId288"/>
                    </p:custDataLst>
                  </p:nvPr>
                </p:nvSpPr>
                <p:spPr>
                  <a:xfrm>
                    <a:off x="2701883" y="1989856"/>
                    <a:ext cx="36000" cy="36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9" name="椭圆 6"/>
                  <p:cNvSpPr/>
                  <p:nvPr>
                    <p:custDataLst>
                      <p:tags r:id="rId289"/>
                    </p:custDataLst>
                  </p:nvPr>
                </p:nvSpPr>
                <p:spPr>
                  <a:xfrm rot="11854513" flipH="1" flipV="1">
                    <a:off x="2720735" y="1740385"/>
                    <a:ext cx="78603" cy="251720"/>
                  </a:xfrm>
                  <a:custGeom>
                    <a:avLst/>
                    <a:gdLst>
                      <a:gd name="connsiteX0" fmla="*/ 8265 w 78603"/>
                      <a:gd name="connsiteY0" fmla="*/ 168813 h 337626"/>
                      <a:gd name="connsiteX1" fmla="*/ 43434 w 78603"/>
                      <a:gd name="connsiteY1" fmla="*/ 0 h 337626"/>
                      <a:gd name="connsiteX2" fmla="*/ 78603 w 78603"/>
                      <a:gd name="connsiteY2" fmla="*/ 168813 h 337626"/>
                      <a:gd name="connsiteX3" fmla="*/ 43434 w 78603"/>
                      <a:gd name="connsiteY3" fmla="*/ 337626 h 337626"/>
                      <a:gd name="connsiteX4" fmla="*/ 8265 w 78603"/>
                      <a:gd name="connsiteY4" fmla="*/ 168813 h 337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603" h="337626">
                        <a:moveTo>
                          <a:pt x="8265" y="168813"/>
                        </a:moveTo>
                        <a:cubicBezTo>
                          <a:pt x="-17682" y="79173"/>
                          <a:pt x="24011" y="0"/>
                          <a:pt x="43434" y="0"/>
                        </a:cubicBezTo>
                        <a:cubicBezTo>
                          <a:pt x="62857" y="0"/>
                          <a:pt x="78603" y="75580"/>
                          <a:pt x="78603" y="168813"/>
                        </a:cubicBezTo>
                        <a:cubicBezTo>
                          <a:pt x="78603" y="262046"/>
                          <a:pt x="62857" y="337626"/>
                          <a:pt x="43434" y="337626"/>
                        </a:cubicBezTo>
                        <a:cubicBezTo>
                          <a:pt x="24011" y="337626"/>
                          <a:pt x="34212" y="258453"/>
                          <a:pt x="8265" y="168813"/>
                        </a:cubicBez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93" name="组合 292"/>
                <p:cNvGrpSpPr/>
                <p:nvPr>
                  <p:custDataLst>
                    <p:tags r:id="rId290"/>
                  </p:custDataLst>
                </p:nvPr>
              </p:nvGrpSpPr>
              <p:grpSpPr>
                <a:xfrm flipV="1">
                  <a:off x="2327008" y="5841741"/>
                  <a:ext cx="163610" cy="370678"/>
                  <a:chOff x="2592802" y="1823640"/>
                  <a:chExt cx="163610" cy="370678"/>
                </a:xfrm>
              </p:grpSpPr>
              <p:sp>
                <p:nvSpPr>
                  <p:cNvPr id="314" name="椭圆 6"/>
                  <p:cNvSpPr/>
                  <p:nvPr>
                    <p:custDataLst>
                      <p:tags r:id="rId291"/>
                    </p:custDataLst>
                  </p:nvPr>
                </p:nvSpPr>
                <p:spPr>
                  <a:xfrm rot="10171249" flipH="1">
                    <a:off x="2677809" y="1856692"/>
                    <a:ext cx="78603" cy="337626"/>
                  </a:xfrm>
                  <a:custGeom>
                    <a:avLst/>
                    <a:gdLst>
                      <a:gd name="connsiteX0" fmla="*/ 8265 w 78603"/>
                      <a:gd name="connsiteY0" fmla="*/ 168813 h 337626"/>
                      <a:gd name="connsiteX1" fmla="*/ 43434 w 78603"/>
                      <a:gd name="connsiteY1" fmla="*/ 0 h 337626"/>
                      <a:gd name="connsiteX2" fmla="*/ 78603 w 78603"/>
                      <a:gd name="connsiteY2" fmla="*/ 168813 h 337626"/>
                      <a:gd name="connsiteX3" fmla="*/ 43434 w 78603"/>
                      <a:gd name="connsiteY3" fmla="*/ 337626 h 337626"/>
                      <a:gd name="connsiteX4" fmla="*/ 8265 w 78603"/>
                      <a:gd name="connsiteY4" fmla="*/ 168813 h 337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603" h="337626">
                        <a:moveTo>
                          <a:pt x="8265" y="168813"/>
                        </a:moveTo>
                        <a:cubicBezTo>
                          <a:pt x="-17682" y="79173"/>
                          <a:pt x="24011" y="0"/>
                          <a:pt x="43434" y="0"/>
                        </a:cubicBezTo>
                        <a:cubicBezTo>
                          <a:pt x="62857" y="0"/>
                          <a:pt x="78603" y="75580"/>
                          <a:pt x="78603" y="168813"/>
                        </a:cubicBezTo>
                        <a:cubicBezTo>
                          <a:pt x="78603" y="262046"/>
                          <a:pt x="62857" y="337626"/>
                          <a:pt x="43434" y="337626"/>
                        </a:cubicBezTo>
                        <a:cubicBezTo>
                          <a:pt x="24011" y="337626"/>
                          <a:pt x="34212" y="258453"/>
                          <a:pt x="8265" y="168813"/>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5" name="椭圆 314"/>
                  <p:cNvSpPr>
                    <a:spLocks noChangeAspect="1"/>
                  </p:cNvSpPr>
                  <p:nvPr>
                    <p:custDataLst>
                      <p:tags r:id="rId292"/>
                    </p:custDataLst>
                  </p:nvPr>
                </p:nvSpPr>
                <p:spPr>
                  <a:xfrm>
                    <a:off x="2668546" y="1823640"/>
                    <a:ext cx="36000" cy="360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6" name="椭圆 8"/>
                  <p:cNvSpPr/>
                  <p:nvPr>
                    <p:custDataLst>
                      <p:tags r:id="rId293"/>
                    </p:custDataLst>
                  </p:nvPr>
                </p:nvSpPr>
                <p:spPr>
                  <a:xfrm rot="1097413" flipV="1">
                    <a:off x="2592802" y="1850114"/>
                    <a:ext cx="76649" cy="337626"/>
                  </a:xfrm>
                  <a:custGeom>
                    <a:avLst/>
                    <a:gdLst>
                      <a:gd name="connsiteX0" fmla="*/ 0 w 76649"/>
                      <a:gd name="connsiteY0" fmla="*/ 168813 h 337626"/>
                      <a:gd name="connsiteX1" fmla="*/ 35169 w 76649"/>
                      <a:gd name="connsiteY1" fmla="*/ 0 h 337626"/>
                      <a:gd name="connsiteX2" fmla="*/ 70338 w 76649"/>
                      <a:gd name="connsiteY2" fmla="*/ 168813 h 337626"/>
                      <a:gd name="connsiteX3" fmla="*/ 35169 w 76649"/>
                      <a:gd name="connsiteY3" fmla="*/ 337626 h 337626"/>
                      <a:gd name="connsiteX4" fmla="*/ 0 w 76649"/>
                      <a:gd name="connsiteY4" fmla="*/ 168813 h 337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649" h="337626">
                        <a:moveTo>
                          <a:pt x="0" y="168813"/>
                        </a:moveTo>
                        <a:cubicBezTo>
                          <a:pt x="0" y="75580"/>
                          <a:pt x="15746" y="0"/>
                          <a:pt x="35169" y="0"/>
                        </a:cubicBezTo>
                        <a:cubicBezTo>
                          <a:pt x="54592" y="0"/>
                          <a:pt x="91404" y="34422"/>
                          <a:pt x="70338" y="168813"/>
                        </a:cubicBezTo>
                        <a:cubicBezTo>
                          <a:pt x="47784" y="263315"/>
                          <a:pt x="54592" y="337626"/>
                          <a:pt x="35169" y="337626"/>
                        </a:cubicBezTo>
                        <a:cubicBezTo>
                          <a:pt x="15746" y="337626"/>
                          <a:pt x="0" y="262046"/>
                          <a:pt x="0" y="168813"/>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94" name="组合 293"/>
                <p:cNvGrpSpPr/>
                <p:nvPr>
                  <p:custDataLst>
                    <p:tags r:id="rId294"/>
                  </p:custDataLst>
                </p:nvPr>
              </p:nvGrpSpPr>
              <p:grpSpPr>
                <a:xfrm flipV="1">
                  <a:off x="2606382" y="5444192"/>
                  <a:ext cx="139669" cy="285471"/>
                  <a:chOff x="2659669" y="1740385"/>
                  <a:chExt cx="139669" cy="285471"/>
                </a:xfrm>
                <a:solidFill>
                  <a:schemeClr val="tx1"/>
                </a:solidFill>
              </p:grpSpPr>
              <p:sp>
                <p:nvSpPr>
                  <p:cNvPr id="311" name="椭圆 8"/>
                  <p:cNvSpPr/>
                  <p:nvPr>
                    <p:custDataLst>
                      <p:tags r:id="rId295"/>
                    </p:custDataLst>
                  </p:nvPr>
                </p:nvSpPr>
                <p:spPr>
                  <a:xfrm rot="20022762">
                    <a:off x="2659669" y="1855428"/>
                    <a:ext cx="57115" cy="143841"/>
                  </a:xfrm>
                  <a:custGeom>
                    <a:avLst/>
                    <a:gdLst>
                      <a:gd name="connsiteX0" fmla="*/ 0 w 76649"/>
                      <a:gd name="connsiteY0" fmla="*/ 168813 h 337626"/>
                      <a:gd name="connsiteX1" fmla="*/ 35169 w 76649"/>
                      <a:gd name="connsiteY1" fmla="*/ 0 h 337626"/>
                      <a:gd name="connsiteX2" fmla="*/ 70338 w 76649"/>
                      <a:gd name="connsiteY2" fmla="*/ 168813 h 337626"/>
                      <a:gd name="connsiteX3" fmla="*/ 35169 w 76649"/>
                      <a:gd name="connsiteY3" fmla="*/ 337626 h 337626"/>
                      <a:gd name="connsiteX4" fmla="*/ 0 w 76649"/>
                      <a:gd name="connsiteY4" fmla="*/ 168813 h 337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649" h="337626">
                        <a:moveTo>
                          <a:pt x="0" y="168813"/>
                        </a:moveTo>
                        <a:cubicBezTo>
                          <a:pt x="0" y="75580"/>
                          <a:pt x="15746" y="0"/>
                          <a:pt x="35169" y="0"/>
                        </a:cubicBezTo>
                        <a:cubicBezTo>
                          <a:pt x="54592" y="0"/>
                          <a:pt x="91404" y="34422"/>
                          <a:pt x="70338" y="168813"/>
                        </a:cubicBezTo>
                        <a:cubicBezTo>
                          <a:pt x="47784" y="263315"/>
                          <a:pt x="54592" y="337626"/>
                          <a:pt x="35169" y="337626"/>
                        </a:cubicBezTo>
                        <a:cubicBezTo>
                          <a:pt x="15746" y="337626"/>
                          <a:pt x="0" y="262046"/>
                          <a:pt x="0" y="168813"/>
                        </a:cubicBez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2" name="椭圆 311"/>
                  <p:cNvSpPr>
                    <a:spLocks noChangeAspect="1"/>
                  </p:cNvSpPr>
                  <p:nvPr>
                    <p:custDataLst>
                      <p:tags r:id="rId296"/>
                    </p:custDataLst>
                  </p:nvPr>
                </p:nvSpPr>
                <p:spPr>
                  <a:xfrm>
                    <a:off x="2701883" y="1989856"/>
                    <a:ext cx="36000" cy="36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3" name="椭圆 6"/>
                  <p:cNvSpPr/>
                  <p:nvPr>
                    <p:custDataLst>
                      <p:tags r:id="rId297"/>
                    </p:custDataLst>
                  </p:nvPr>
                </p:nvSpPr>
                <p:spPr>
                  <a:xfrm rot="11854513" flipH="1" flipV="1">
                    <a:off x="2720735" y="1740385"/>
                    <a:ext cx="78603" cy="251720"/>
                  </a:xfrm>
                  <a:custGeom>
                    <a:avLst/>
                    <a:gdLst>
                      <a:gd name="connsiteX0" fmla="*/ 8265 w 78603"/>
                      <a:gd name="connsiteY0" fmla="*/ 168813 h 337626"/>
                      <a:gd name="connsiteX1" fmla="*/ 43434 w 78603"/>
                      <a:gd name="connsiteY1" fmla="*/ 0 h 337626"/>
                      <a:gd name="connsiteX2" fmla="*/ 78603 w 78603"/>
                      <a:gd name="connsiteY2" fmla="*/ 168813 h 337626"/>
                      <a:gd name="connsiteX3" fmla="*/ 43434 w 78603"/>
                      <a:gd name="connsiteY3" fmla="*/ 337626 h 337626"/>
                      <a:gd name="connsiteX4" fmla="*/ 8265 w 78603"/>
                      <a:gd name="connsiteY4" fmla="*/ 168813 h 337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603" h="337626">
                        <a:moveTo>
                          <a:pt x="8265" y="168813"/>
                        </a:moveTo>
                        <a:cubicBezTo>
                          <a:pt x="-17682" y="79173"/>
                          <a:pt x="24011" y="0"/>
                          <a:pt x="43434" y="0"/>
                        </a:cubicBezTo>
                        <a:cubicBezTo>
                          <a:pt x="62857" y="0"/>
                          <a:pt x="78603" y="75580"/>
                          <a:pt x="78603" y="168813"/>
                        </a:cubicBezTo>
                        <a:cubicBezTo>
                          <a:pt x="78603" y="262046"/>
                          <a:pt x="62857" y="337626"/>
                          <a:pt x="43434" y="337626"/>
                        </a:cubicBezTo>
                        <a:cubicBezTo>
                          <a:pt x="24011" y="337626"/>
                          <a:pt x="34212" y="258453"/>
                          <a:pt x="8265" y="168813"/>
                        </a:cubicBez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95" name="组合 294"/>
                <p:cNvGrpSpPr/>
                <p:nvPr>
                  <p:custDataLst>
                    <p:tags r:id="rId298"/>
                  </p:custDataLst>
                </p:nvPr>
              </p:nvGrpSpPr>
              <p:grpSpPr>
                <a:xfrm flipH="1">
                  <a:off x="3116448" y="5444192"/>
                  <a:ext cx="163610" cy="370678"/>
                  <a:chOff x="2592802" y="1823640"/>
                  <a:chExt cx="163610" cy="370678"/>
                </a:xfrm>
                <a:solidFill>
                  <a:schemeClr val="tx1"/>
                </a:solidFill>
              </p:grpSpPr>
              <p:sp>
                <p:nvSpPr>
                  <p:cNvPr id="308" name="椭圆 6"/>
                  <p:cNvSpPr/>
                  <p:nvPr>
                    <p:custDataLst>
                      <p:tags r:id="rId299"/>
                    </p:custDataLst>
                  </p:nvPr>
                </p:nvSpPr>
                <p:spPr>
                  <a:xfrm rot="10171249" flipH="1">
                    <a:off x="2677809" y="1856692"/>
                    <a:ext cx="78603" cy="337626"/>
                  </a:xfrm>
                  <a:custGeom>
                    <a:avLst/>
                    <a:gdLst>
                      <a:gd name="connsiteX0" fmla="*/ 8265 w 78603"/>
                      <a:gd name="connsiteY0" fmla="*/ 168813 h 337626"/>
                      <a:gd name="connsiteX1" fmla="*/ 43434 w 78603"/>
                      <a:gd name="connsiteY1" fmla="*/ 0 h 337626"/>
                      <a:gd name="connsiteX2" fmla="*/ 78603 w 78603"/>
                      <a:gd name="connsiteY2" fmla="*/ 168813 h 337626"/>
                      <a:gd name="connsiteX3" fmla="*/ 43434 w 78603"/>
                      <a:gd name="connsiteY3" fmla="*/ 337626 h 337626"/>
                      <a:gd name="connsiteX4" fmla="*/ 8265 w 78603"/>
                      <a:gd name="connsiteY4" fmla="*/ 168813 h 337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603" h="337626">
                        <a:moveTo>
                          <a:pt x="8265" y="168813"/>
                        </a:moveTo>
                        <a:cubicBezTo>
                          <a:pt x="-17682" y="79173"/>
                          <a:pt x="24011" y="0"/>
                          <a:pt x="43434" y="0"/>
                        </a:cubicBezTo>
                        <a:cubicBezTo>
                          <a:pt x="62857" y="0"/>
                          <a:pt x="78603" y="75580"/>
                          <a:pt x="78603" y="168813"/>
                        </a:cubicBezTo>
                        <a:cubicBezTo>
                          <a:pt x="78603" y="262046"/>
                          <a:pt x="62857" y="337626"/>
                          <a:pt x="43434" y="337626"/>
                        </a:cubicBezTo>
                        <a:cubicBezTo>
                          <a:pt x="24011" y="337626"/>
                          <a:pt x="34212" y="258453"/>
                          <a:pt x="8265" y="168813"/>
                        </a:cubicBez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9" name="椭圆 308"/>
                  <p:cNvSpPr>
                    <a:spLocks noChangeAspect="1"/>
                  </p:cNvSpPr>
                  <p:nvPr>
                    <p:custDataLst>
                      <p:tags r:id="rId300"/>
                    </p:custDataLst>
                  </p:nvPr>
                </p:nvSpPr>
                <p:spPr>
                  <a:xfrm>
                    <a:off x="2668546" y="1823640"/>
                    <a:ext cx="36000" cy="36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0" name="椭圆 8"/>
                  <p:cNvSpPr/>
                  <p:nvPr>
                    <p:custDataLst>
                      <p:tags r:id="rId301"/>
                    </p:custDataLst>
                  </p:nvPr>
                </p:nvSpPr>
                <p:spPr>
                  <a:xfrm rot="1097413" flipV="1">
                    <a:off x="2592802" y="1850114"/>
                    <a:ext cx="76649" cy="337626"/>
                  </a:xfrm>
                  <a:custGeom>
                    <a:avLst/>
                    <a:gdLst>
                      <a:gd name="connsiteX0" fmla="*/ 0 w 76649"/>
                      <a:gd name="connsiteY0" fmla="*/ 168813 h 337626"/>
                      <a:gd name="connsiteX1" fmla="*/ 35169 w 76649"/>
                      <a:gd name="connsiteY1" fmla="*/ 0 h 337626"/>
                      <a:gd name="connsiteX2" fmla="*/ 70338 w 76649"/>
                      <a:gd name="connsiteY2" fmla="*/ 168813 h 337626"/>
                      <a:gd name="connsiteX3" fmla="*/ 35169 w 76649"/>
                      <a:gd name="connsiteY3" fmla="*/ 337626 h 337626"/>
                      <a:gd name="connsiteX4" fmla="*/ 0 w 76649"/>
                      <a:gd name="connsiteY4" fmla="*/ 168813 h 337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649" h="337626">
                        <a:moveTo>
                          <a:pt x="0" y="168813"/>
                        </a:moveTo>
                        <a:cubicBezTo>
                          <a:pt x="0" y="75580"/>
                          <a:pt x="15746" y="0"/>
                          <a:pt x="35169" y="0"/>
                        </a:cubicBezTo>
                        <a:cubicBezTo>
                          <a:pt x="54592" y="0"/>
                          <a:pt x="91404" y="34422"/>
                          <a:pt x="70338" y="168813"/>
                        </a:cubicBezTo>
                        <a:cubicBezTo>
                          <a:pt x="47784" y="263315"/>
                          <a:pt x="54592" y="337626"/>
                          <a:pt x="35169" y="337626"/>
                        </a:cubicBezTo>
                        <a:cubicBezTo>
                          <a:pt x="15746" y="337626"/>
                          <a:pt x="0" y="262046"/>
                          <a:pt x="0" y="168813"/>
                        </a:cubicBez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96" name="组合 295"/>
                <p:cNvGrpSpPr/>
                <p:nvPr>
                  <p:custDataLst>
                    <p:tags r:id="rId302"/>
                  </p:custDataLst>
                </p:nvPr>
              </p:nvGrpSpPr>
              <p:grpSpPr>
                <a:xfrm flipH="1">
                  <a:off x="2861549" y="5926948"/>
                  <a:ext cx="139669" cy="285471"/>
                  <a:chOff x="2659669" y="1740385"/>
                  <a:chExt cx="139669" cy="285471"/>
                </a:xfrm>
                <a:solidFill>
                  <a:schemeClr val="bg1"/>
                </a:solidFill>
              </p:grpSpPr>
              <p:sp>
                <p:nvSpPr>
                  <p:cNvPr id="305" name="椭圆 8"/>
                  <p:cNvSpPr/>
                  <p:nvPr>
                    <p:custDataLst>
                      <p:tags r:id="rId303"/>
                    </p:custDataLst>
                  </p:nvPr>
                </p:nvSpPr>
                <p:spPr>
                  <a:xfrm rot="20022762">
                    <a:off x="2659669" y="1855428"/>
                    <a:ext cx="57115" cy="143841"/>
                  </a:xfrm>
                  <a:custGeom>
                    <a:avLst/>
                    <a:gdLst>
                      <a:gd name="connsiteX0" fmla="*/ 0 w 76649"/>
                      <a:gd name="connsiteY0" fmla="*/ 168813 h 337626"/>
                      <a:gd name="connsiteX1" fmla="*/ 35169 w 76649"/>
                      <a:gd name="connsiteY1" fmla="*/ 0 h 337626"/>
                      <a:gd name="connsiteX2" fmla="*/ 70338 w 76649"/>
                      <a:gd name="connsiteY2" fmla="*/ 168813 h 337626"/>
                      <a:gd name="connsiteX3" fmla="*/ 35169 w 76649"/>
                      <a:gd name="connsiteY3" fmla="*/ 337626 h 337626"/>
                      <a:gd name="connsiteX4" fmla="*/ 0 w 76649"/>
                      <a:gd name="connsiteY4" fmla="*/ 168813 h 337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649" h="337626">
                        <a:moveTo>
                          <a:pt x="0" y="168813"/>
                        </a:moveTo>
                        <a:cubicBezTo>
                          <a:pt x="0" y="75580"/>
                          <a:pt x="15746" y="0"/>
                          <a:pt x="35169" y="0"/>
                        </a:cubicBezTo>
                        <a:cubicBezTo>
                          <a:pt x="54592" y="0"/>
                          <a:pt x="91404" y="34422"/>
                          <a:pt x="70338" y="168813"/>
                        </a:cubicBezTo>
                        <a:cubicBezTo>
                          <a:pt x="47784" y="263315"/>
                          <a:pt x="54592" y="337626"/>
                          <a:pt x="35169" y="337626"/>
                        </a:cubicBezTo>
                        <a:cubicBezTo>
                          <a:pt x="15746" y="337626"/>
                          <a:pt x="0" y="262046"/>
                          <a:pt x="0" y="168813"/>
                        </a:cubicBez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6" name="椭圆 305"/>
                  <p:cNvSpPr>
                    <a:spLocks noChangeAspect="1"/>
                  </p:cNvSpPr>
                  <p:nvPr>
                    <p:custDataLst>
                      <p:tags r:id="rId304"/>
                    </p:custDataLst>
                  </p:nvPr>
                </p:nvSpPr>
                <p:spPr>
                  <a:xfrm>
                    <a:off x="2706646" y="1989856"/>
                    <a:ext cx="36000" cy="360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7" name="椭圆 6"/>
                  <p:cNvSpPr/>
                  <p:nvPr>
                    <p:custDataLst>
                      <p:tags r:id="rId305"/>
                    </p:custDataLst>
                  </p:nvPr>
                </p:nvSpPr>
                <p:spPr>
                  <a:xfrm rot="11854513" flipH="1" flipV="1">
                    <a:off x="2720735" y="1740385"/>
                    <a:ext cx="78603" cy="251720"/>
                  </a:xfrm>
                  <a:custGeom>
                    <a:avLst/>
                    <a:gdLst>
                      <a:gd name="connsiteX0" fmla="*/ 8265 w 78603"/>
                      <a:gd name="connsiteY0" fmla="*/ 168813 h 337626"/>
                      <a:gd name="connsiteX1" fmla="*/ 43434 w 78603"/>
                      <a:gd name="connsiteY1" fmla="*/ 0 h 337626"/>
                      <a:gd name="connsiteX2" fmla="*/ 78603 w 78603"/>
                      <a:gd name="connsiteY2" fmla="*/ 168813 h 337626"/>
                      <a:gd name="connsiteX3" fmla="*/ 43434 w 78603"/>
                      <a:gd name="connsiteY3" fmla="*/ 337626 h 337626"/>
                      <a:gd name="connsiteX4" fmla="*/ 8265 w 78603"/>
                      <a:gd name="connsiteY4" fmla="*/ 168813 h 337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603" h="337626">
                        <a:moveTo>
                          <a:pt x="8265" y="168813"/>
                        </a:moveTo>
                        <a:cubicBezTo>
                          <a:pt x="-17682" y="79173"/>
                          <a:pt x="24011" y="0"/>
                          <a:pt x="43434" y="0"/>
                        </a:cubicBezTo>
                        <a:cubicBezTo>
                          <a:pt x="62857" y="0"/>
                          <a:pt x="78603" y="75580"/>
                          <a:pt x="78603" y="168813"/>
                        </a:cubicBezTo>
                        <a:cubicBezTo>
                          <a:pt x="78603" y="262046"/>
                          <a:pt x="62857" y="337626"/>
                          <a:pt x="43434" y="337626"/>
                        </a:cubicBezTo>
                        <a:cubicBezTo>
                          <a:pt x="24011" y="337626"/>
                          <a:pt x="34212" y="258453"/>
                          <a:pt x="8265" y="168813"/>
                        </a:cubicBez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97" name="组合 296"/>
                <p:cNvGrpSpPr/>
                <p:nvPr>
                  <p:custDataLst>
                    <p:tags r:id="rId306"/>
                  </p:custDataLst>
                </p:nvPr>
              </p:nvGrpSpPr>
              <p:grpSpPr>
                <a:xfrm flipH="1" flipV="1">
                  <a:off x="3116848" y="5841741"/>
                  <a:ext cx="163610" cy="370678"/>
                  <a:chOff x="2592802" y="1823640"/>
                  <a:chExt cx="163610" cy="370678"/>
                </a:xfrm>
                <a:solidFill>
                  <a:schemeClr val="tx1"/>
                </a:solidFill>
              </p:grpSpPr>
              <p:sp>
                <p:nvSpPr>
                  <p:cNvPr id="302" name="椭圆 6"/>
                  <p:cNvSpPr/>
                  <p:nvPr>
                    <p:custDataLst>
                      <p:tags r:id="rId307"/>
                    </p:custDataLst>
                  </p:nvPr>
                </p:nvSpPr>
                <p:spPr>
                  <a:xfrm rot="10171249" flipH="1">
                    <a:off x="2677809" y="1856692"/>
                    <a:ext cx="78603" cy="337626"/>
                  </a:xfrm>
                  <a:custGeom>
                    <a:avLst/>
                    <a:gdLst>
                      <a:gd name="connsiteX0" fmla="*/ 8265 w 78603"/>
                      <a:gd name="connsiteY0" fmla="*/ 168813 h 337626"/>
                      <a:gd name="connsiteX1" fmla="*/ 43434 w 78603"/>
                      <a:gd name="connsiteY1" fmla="*/ 0 h 337626"/>
                      <a:gd name="connsiteX2" fmla="*/ 78603 w 78603"/>
                      <a:gd name="connsiteY2" fmla="*/ 168813 h 337626"/>
                      <a:gd name="connsiteX3" fmla="*/ 43434 w 78603"/>
                      <a:gd name="connsiteY3" fmla="*/ 337626 h 337626"/>
                      <a:gd name="connsiteX4" fmla="*/ 8265 w 78603"/>
                      <a:gd name="connsiteY4" fmla="*/ 168813 h 337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603" h="337626">
                        <a:moveTo>
                          <a:pt x="8265" y="168813"/>
                        </a:moveTo>
                        <a:cubicBezTo>
                          <a:pt x="-17682" y="79173"/>
                          <a:pt x="24011" y="0"/>
                          <a:pt x="43434" y="0"/>
                        </a:cubicBezTo>
                        <a:cubicBezTo>
                          <a:pt x="62857" y="0"/>
                          <a:pt x="78603" y="75580"/>
                          <a:pt x="78603" y="168813"/>
                        </a:cubicBezTo>
                        <a:cubicBezTo>
                          <a:pt x="78603" y="262046"/>
                          <a:pt x="62857" y="337626"/>
                          <a:pt x="43434" y="337626"/>
                        </a:cubicBezTo>
                        <a:cubicBezTo>
                          <a:pt x="24011" y="337626"/>
                          <a:pt x="34212" y="258453"/>
                          <a:pt x="8265" y="168813"/>
                        </a:cubicBez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3" name="椭圆 302"/>
                  <p:cNvSpPr>
                    <a:spLocks noChangeAspect="1"/>
                  </p:cNvSpPr>
                  <p:nvPr>
                    <p:custDataLst>
                      <p:tags r:id="rId308"/>
                    </p:custDataLst>
                  </p:nvPr>
                </p:nvSpPr>
                <p:spPr>
                  <a:xfrm>
                    <a:off x="2668546" y="1823640"/>
                    <a:ext cx="36000" cy="36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4" name="椭圆 8"/>
                  <p:cNvSpPr/>
                  <p:nvPr>
                    <p:custDataLst>
                      <p:tags r:id="rId309"/>
                    </p:custDataLst>
                  </p:nvPr>
                </p:nvSpPr>
                <p:spPr>
                  <a:xfrm rot="1097413" flipV="1">
                    <a:off x="2592802" y="1850114"/>
                    <a:ext cx="76649" cy="337626"/>
                  </a:xfrm>
                  <a:custGeom>
                    <a:avLst/>
                    <a:gdLst>
                      <a:gd name="connsiteX0" fmla="*/ 0 w 76649"/>
                      <a:gd name="connsiteY0" fmla="*/ 168813 h 337626"/>
                      <a:gd name="connsiteX1" fmla="*/ 35169 w 76649"/>
                      <a:gd name="connsiteY1" fmla="*/ 0 h 337626"/>
                      <a:gd name="connsiteX2" fmla="*/ 70338 w 76649"/>
                      <a:gd name="connsiteY2" fmla="*/ 168813 h 337626"/>
                      <a:gd name="connsiteX3" fmla="*/ 35169 w 76649"/>
                      <a:gd name="connsiteY3" fmla="*/ 337626 h 337626"/>
                      <a:gd name="connsiteX4" fmla="*/ 0 w 76649"/>
                      <a:gd name="connsiteY4" fmla="*/ 168813 h 337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649" h="337626">
                        <a:moveTo>
                          <a:pt x="0" y="168813"/>
                        </a:moveTo>
                        <a:cubicBezTo>
                          <a:pt x="0" y="75580"/>
                          <a:pt x="15746" y="0"/>
                          <a:pt x="35169" y="0"/>
                        </a:cubicBezTo>
                        <a:cubicBezTo>
                          <a:pt x="54592" y="0"/>
                          <a:pt x="91404" y="34422"/>
                          <a:pt x="70338" y="168813"/>
                        </a:cubicBezTo>
                        <a:cubicBezTo>
                          <a:pt x="47784" y="263315"/>
                          <a:pt x="54592" y="337626"/>
                          <a:pt x="35169" y="337626"/>
                        </a:cubicBezTo>
                        <a:cubicBezTo>
                          <a:pt x="15746" y="337626"/>
                          <a:pt x="0" y="262046"/>
                          <a:pt x="0" y="168813"/>
                        </a:cubicBez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98" name="组合 297"/>
                <p:cNvGrpSpPr/>
                <p:nvPr>
                  <p:custDataLst>
                    <p:tags r:id="rId310"/>
                  </p:custDataLst>
                </p:nvPr>
              </p:nvGrpSpPr>
              <p:grpSpPr>
                <a:xfrm flipH="1" flipV="1">
                  <a:off x="2861415" y="5444192"/>
                  <a:ext cx="139669" cy="285471"/>
                  <a:chOff x="2659669" y="1740385"/>
                  <a:chExt cx="139669" cy="285471"/>
                </a:xfrm>
                <a:solidFill>
                  <a:schemeClr val="bg1"/>
                </a:solidFill>
              </p:grpSpPr>
              <p:sp>
                <p:nvSpPr>
                  <p:cNvPr id="299" name="椭圆 8"/>
                  <p:cNvSpPr/>
                  <p:nvPr>
                    <p:custDataLst>
                      <p:tags r:id="rId311"/>
                    </p:custDataLst>
                  </p:nvPr>
                </p:nvSpPr>
                <p:spPr>
                  <a:xfrm rot="20022762">
                    <a:off x="2659669" y="1855428"/>
                    <a:ext cx="57115" cy="143841"/>
                  </a:xfrm>
                  <a:custGeom>
                    <a:avLst/>
                    <a:gdLst>
                      <a:gd name="connsiteX0" fmla="*/ 0 w 76649"/>
                      <a:gd name="connsiteY0" fmla="*/ 168813 h 337626"/>
                      <a:gd name="connsiteX1" fmla="*/ 35169 w 76649"/>
                      <a:gd name="connsiteY1" fmla="*/ 0 h 337626"/>
                      <a:gd name="connsiteX2" fmla="*/ 70338 w 76649"/>
                      <a:gd name="connsiteY2" fmla="*/ 168813 h 337626"/>
                      <a:gd name="connsiteX3" fmla="*/ 35169 w 76649"/>
                      <a:gd name="connsiteY3" fmla="*/ 337626 h 337626"/>
                      <a:gd name="connsiteX4" fmla="*/ 0 w 76649"/>
                      <a:gd name="connsiteY4" fmla="*/ 168813 h 337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649" h="337626">
                        <a:moveTo>
                          <a:pt x="0" y="168813"/>
                        </a:moveTo>
                        <a:cubicBezTo>
                          <a:pt x="0" y="75580"/>
                          <a:pt x="15746" y="0"/>
                          <a:pt x="35169" y="0"/>
                        </a:cubicBezTo>
                        <a:cubicBezTo>
                          <a:pt x="54592" y="0"/>
                          <a:pt x="91404" y="34422"/>
                          <a:pt x="70338" y="168813"/>
                        </a:cubicBezTo>
                        <a:cubicBezTo>
                          <a:pt x="47784" y="263315"/>
                          <a:pt x="54592" y="337626"/>
                          <a:pt x="35169" y="337626"/>
                        </a:cubicBezTo>
                        <a:cubicBezTo>
                          <a:pt x="15746" y="337626"/>
                          <a:pt x="0" y="262046"/>
                          <a:pt x="0" y="168813"/>
                        </a:cubicBez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0" name="椭圆 299"/>
                  <p:cNvSpPr>
                    <a:spLocks noChangeAspect="1"/>
                  </p:cNvSpPr>
                  <p:nvPr>
                    <p:custDataLst>
                      <p:tags r:id="rId312"/>
                    </p:custDataLst>
                  </p:nvPr>
                </p:nvSpPr>
                <p:spPr>
                  <a:xfrm>
                    <a:off x="2701883" y="1989856"/>
                    <a:ext cx="36000" cy="360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1" name="椭圆 6"/>
                  <p:cNvSpPr/>
                  <p:nvPr>
                    <p:custDataLst>
                      <p:tags r:id="rId313"/>
                    </p:custDataLst>
                  </p:nvPr>
                </p:nvSpPr>
                <p:spPr>
                  <a:xfrm rot="11854513" flipH="1" flipV="1">
                    <a:off x="2720735" y="1740385"/>
                    <a:ext cx="78603" cy="251720"/>
                  </a:xfrm>
                  <a:custGeom>
                    <a:avLst/>
                    <a:gdLst>
                      <a:gd name="connsiteX0" fmla="*/ 8265 w 78603"/>
                      <a:gd name="connsiteY0" fmla="*/ 168813 h 337626"/>
                      <a:gd name="connsiteX1" fmla="*/ 43434 w 78603"/>
                      <a:gd name="connsiteY1" fmla="*/ 0 h 337626"/>
                      <a:gd name="connsiteX2" fmla="*/ 78603 w 78603"/>
                      <a:gd name="connsiteY2" fmla="*/ 168813 h 337626"/>
                      <a:gd name="connsiteX3" fmla="*/ 43434 w 78603"/>
                      <a:gd name="connsiteY3" fmla="*/ 337626 h 337626"/>
                      <a:gd name="connsiteX4" fmla="*/ 8265 w 78603"/>
                      <a:gd name="connsiteY4" fmla="*/ 168813 h 337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603" h="337626">
                        <a:moveTo>
                          <a:pt x="8265" y="168813"/>
                        </a:moveTo>
                        <a:cubicBezTo>
                          <a:pt x="-17682" y="79173"/>
                          <a:pt x="24011" y="0"/>
                          <a:pt x="43434" y="0"/>
                        </a:cubicBezTo>
                        <a:cubicBezTo>
                          <a:pt x="62857" y="0"/>
                          <a:pt x="78603" y="75580"/>
                          <a:pt x="78603" y="168813"/>
                        </a:cubicBezTo>
                        <a:cubicBezTo>
                          <a:pt x="78603" y="262046"/>
                          <a:pt x="62857" y="337626"/>
                          <a:pt x="43434" y="337626"/>
                        </a:cubicBezTo>
                        <a:cubicBezTo>
                          <a:pt x="24011" y="337626"/>
                          <a:pt x="34212" y="258453"/>
                          <a:pt x="8265" y="168813"/>
                        </a:cubicBez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276" name="组合 275"/>
              <p:cNvGrpSpPr/>
              <p:nvPr>
                <p:custDataLst>
                  <p:tags r:id="rId314"/>
                </p:custDataLst>
              </p:nvPr>
            </p:nvGrpSpPr>
            <p:grpSpPr>
              <a:xfrm>
                <a:off x="2763469" y="5188643"/>
                <a:ext cx="72000" cy="1256301"/>
                <a:chOff x="2768870" y="3176799"/>
                <a:chExt cx="72000" cy="1256301"/>
              </a:xfrm>
            </p:grpSpPr>
            <p:grpSp>
              <p:nvGrpSpPr>
                <p:cNvPr id="285" name="组合 284"/>
                <p:cNvGrpSpPr/>
                <p:nvPr>
                  <p:custDataLst>
                    <p:tags r:id="rId315"/>
                  </p:custDataLst>
                </p:nvPr>
              </p:nvGrpSpPr>
              <p:grpSpPr>
                <a:xfrm flipV="1">
                  <a:off x="2768870" y="3176799"/>
                  <a:ext cx="72000" cy="72000"/>
                  <a:chOff x="4148470" y="1784519"/>
                  <a:chExt cx="72000" cy="72000"/>
                </a:xfrm>
              </p:grpSpPr>
              <p:sp>
                <p:nvSpPr>
                  <p:cNvPr id="289" name="椭圆 288"/>
                  <p:cNvSpPr/>
                  <p:nvPr>
                    <p:custDataLst>
                      <p:tags r:id="rId316"/>
                    </p:custDataLst>
                  </p:nvPr>
                </p:nvSpPr>
                <p:spPr>
                  <a:xfrm>
                    <a:off x="4148470" y="1785342"/>
                    <a:ext cx="72000" cy="36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0" name="椭圆 289"/>
                  <p:cNvSpPr/>
                  <p:nvPr>
                    <p:custDataLst>
                      <p:tags r:id="rId317"/>
                    </p:custDataLst>
                  </p:nvPr>
                </p:nvSpPr>
                <p:spPr>
                  <a:xfrm rot="5400000">
                    <a:off x="4148470" y="1802519"/>
                    <a:ext cx="72000" cy="36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86" name="组合 285"/>
                <p:cNvGrpSpPr/>
                <p:nvPr>
                  <p:custDataLst>
                    <p:tags r:id="rId318"/>
                  </p:custDataLst>
                </p:nvPr>
              </p:nvGrpSpPr>
              <p:grpSpPr>
                <a:xfrm>
                  <a:off x="2768870" y="4361100"/>
                  <a:ext cx="72000" cy="72000"/>
                  <a:chOff x="4148470" y="1784519"/>
                  <a:chExt cx="72000" cy="72000"/>
                </a:xfrm>
              </p:grpSpPr>
              <p:sp>
                <p:nvSpPr>
                  <p:cNvPr id="287" name="椭圆 286"/>
                  <p:cNvSpPr/>
                  <p:nvPr>
                    <p:custDataLst>
                      <p:tags r:id="rId319"/>
                    </p:custDataLst>
                  </p:nvPr>
                </p:nvSpPr>
                <p:spPr>
                  <a:xfrm>
                    <a:off x="4148470" y="1785342"/>
                    <a:ext cx="72000" cy="36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8" name="椭圆 287"/>
                  <p:cNvSpPr/>
                  <p:nvPr>
                    <p:custDataLst>
                      <p:tags r:id="rId320"/>
                    </p:custDataLst>
                  </p:nvPr>
                </p:nvSpPr>
                <p:spPr>
                  <a:xfrm rot="5400000">
                    <a:off x="4148470" y="1802519"/>
                    <a:ext cx="72000" cy="36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cxnSp>
            <p:nvCxnSpPr>
              <p:cNvPr id="277" name="直接连接符 276"/>
              <p:cNvCxnSpPr>
                <a:endCxn id="321" idx="1"/>
              </p:cNvCxnSpPr>
              <p:nvPr>
                <p:custDataLst>
                  <p:tags r:id="rId321"/>
                </p:custDataLst>
              </p:nvPr>
            </p:nvCxnSpPr>
            <p:spPr>
              <a:xfrm flipH="1">
                <a:off x="2404160" y="5255857"/>
                <a:ext cx="345332" cy="182095"/>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78" name="直接连接符 277"/>
              <p:cNvCxnSpPr>
                <a:endCxn id="312" idx="3"/>
              </p:cNvCxnSpPr>
              <p:nvPr>
                <p:custDataLst>
                  <p:tags r:id="rId322"/>
                </p:custDataLst>
              </p:nvPr>
            </p:nvCxnSpPr>
            <p:spPr>
              <a:xfrm flipH="1">
                <a:off x="2649604" y="5288854"/>
                <a:ext cx="119009" cy="149098"/>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79" name="直接连接符 278"/>
              <p:cNvCxnSpPr>
                <a:stCxn id="300" idx="4"/>
                <a:endCxn id="290" idx="1"/>
              </p:cNvCxnSpPr>
              <p:nvPr>
                <p:custDataLst>
                  <p:tags r:id="rId323"/>
                </p:custDataLst>
              </p:nvPr>
            </p:nvCxnSpPr>
            <p:spPr>
              <a:xfrm flipH="1" flipV="1">
                <a:off x="2812197" y="5250099"/>
                <a:ext cx="124409" cy="182581"/>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80" name="直接连接符 279"/>
              <p:cNvCxnSpPr>
                <a:stCxn id="309" idx="0"/>
              </p:cNvCxnSpPr>
              <p:nvPr>
                <p:custDataLst>
                  <p:tags r:id="rId324"/>
                </p:custDataLst>
              </p:nvPr>
            </p:nvCxnSpPr>
            <p:spPr>
              <a:xfrm flipH="1" flipV="1">
                <a:off x="2849704" y="5255037"/>
                <a:ext cx="332346" cy="177643"/>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81" name="直接连接符 280"/>
              <p:cNvCxnSpPr>
                <a:stCxn id="288" idx="3"/>
                <a:endCxn id="315" idx="1"/>
              </p:cNvCxnSpPr>
              <p:nvPr>
                <p:custDataLst>
                  <p:tags r:id="rId325"/>
                </p:custDataLst>
              </p:nvPr>
            </p:nvCxnSpPr>
            <p:spPr>
              <a:xfrm flipH="1" flipV="1">
                <a:off x="2403760" y="6195635"/>
                <a:ext cx="382981" cy="187853"/>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82" name="直接连接符 281"/>
              <p:cNvCxnSpPr>
                <a:stCxn id="288" idx="3"/>
                <a:endCxn id="318" idx="4"/>
              </p:cNvCxnSpPr>
              <p:nvPr>
                <p:custDataLst>
                  <p:tags r:id="rId326"/>
                </p:custDataLst>
              </p:nvPr>
            </p:nvCxnSpPr>
            <p:spPr>
              <a:xfrm flipH="1" flipV="1">
                <a:off x="2662199" y="6200907"/>
                <a:ext cx="124542" cy="182581"/>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83" name="直接连接符 282"/>
              <p:cNvCxnSpPr>
                <a:stCxn id="306" idx="5"/>
                <a:endCxn id="288" idx="1"/>
              </p:cNvCxnSpPr>
              <p:nvPr>
                <p:custDataLst>
                  <p:tags r:id="rId327"/>
                </p:custDataLst>
              </p:nvPr>
            </p:nvCxnSpPr>
            <p:spPr>
              <a:xfrm flipH="1">
                <a:off x="2812197" y="6195635"/>
                <a:ext cx="107052" cy="187853"/>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84" name="直接连接符 283"/>
              <p:cNvCxnSpPr>
                <a:stCxn id="303" idx="0"/>
                <a:endCxn id="288" idx="1"/>
              </p:cNvCxnSpPr>
              <p:nvPr>
                <p:custDataLst>
                  <p:tags r:id="rId328"/>
                </p:custDataLst>
              </p:nvPr>
            </p:nvCxnSpPr>
            <p:spPr>
              <a:xfrm flipH="1">
                <a:off x="2812197" y="6200907"/>
                <a:ext cx="370253" cy="182581"/>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grpSp>
        <p:grpSp>
          <p:nvGrpSpPr>
            <p:cNvPr id="272" name="组合 271"/>
            <p:cNvGrpSpPr/>
            <p:nvPr>
              <p:custDataLst>
                <p:tags r:id="rId329"/>
              </p:custDataLst>
            </p:nvPr>
          </p:nvGrpSpPr>
          <p:grpSpPr>
            <a:xfrm>
              <a:off x="2118869" y="5121879"/>
              <a:ext cx="1260000" cy="1368000"/>
              <a:chOff x="3653994" y="4965895"/>
              <a:chExt cx="1349602" cy="1421909"/>
            </a:xfrm>
          </p:grpSpPr>
          <p:sp>
            <p:nvSpPr>
              <p:cNvPr id="273" name="弧形 272"/>
              <p:cNvSpPr/>
              <p:nvPr>
                <p:custDataLst>
                  <p:tags r:id="rId330"/>
                </p:custDataLst>
              </p:nvPr>
            </p:nvSpPr>
            <p:spPr>
              <a:xfrm>
                <a:off x="3657197" y="4965895"/>
                <a:ext cx="1346399" cy="1027198"/>
              </a:xfrm>
              <a:prstGeom prst="arc">
                <a:avLst>
                  <a:gd name="adj1" fmla="val 9727224"/>
                  <a:gd name="adj2" fmla="val 1089367"/>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274" name="弧形 273"/>
              <p:cNvSpPr/>
              <p:nvPr>
                <p:custDataLst>
                  <p:tags r:id="rId331"/>
                </p:custDataLst>
              </p:nvPr>
            </p:nvSpPr>
            <p:spPr>
              <a:xfrm flipV="1">
                <a:off x="3653994" y="5360606"/>
                <a:ext cx="1346399" cy="1027198"/>
              </a:xfrm>
              <a:prstGeom prst="arc">
                <a:avLst>
                  <a:gd name="adj1" fmla="val 9695583"/>
                  <a:gd name="adj2" fmla="val 107391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grpSp>
      <p:grpSp>
        <p:nvGrpSpPr>
          <p:cNvPr id="323" name="组合 322"/>
          <p:cNvGrpSpPr/>
          <p:nvPr>
            <p:custDataLst>
              <p:tags r:id="rId332"/>
            </p:custDataLst>
          </p:nvPr>
        </p:nvGrpSpPr>
        <p:grpSpPr>
          <a:xfrm>
            <a:off x="6710319" y="5341098"/>
            <a:ext cx="1412875" cy="1435100"/>
            <a:chOff x="5732251" y="5097924"/>
            <a:chExt cx="1260000" cy="1327506"/>
          </a:xfrm>
        </p:grpSpPr>
        <p:grpSp>
          <p:nvGrpSpPr>
            <p:cNvPr id="324" name="组合 323"/>
            <p:cNvGrpSpPr/>
            <p:nvPr>
              <p:custDataLst>
                <p:tags r:id="rId333"/>
              </p:custDataLst>
            </p:nvPr>
          </p:nvGrpSpPr>
          <p:grpSpPr>
            <a:xfrm>
              <a:off x="5875965" y="5133527"/>
              <a:ext cx="972573" cy="1256301"/>
              <a:chOff x="5926236" y="5188643"/>
              <a:chExt cx="972573" cy="1256301"/>
            </a:xfrm>
          </p:grpSpPr>
          <p:grpSp>
            <p:nvGrpSpPr>
              <p:cNvPr id="328" name="组合 327"/>
              <p:cNvGrpSpPr/>
              <p:nvPr>
                <p:custDataLst>
                  <p:tags r:id="rId334"/>
                </p:custDataLst>
              </p:nvPr>
            </p:nvGrpSpPr>
            <p:grpSpPr>
              <a:xfrm>
                <a:off x="5926236" y="5440346"/>
                <a:ext cx="972573" cy="752894"/>
                <a:chOff x="5884032" y="5440346"/>
                <a:chExt cx="972573" cy="752894"/>
              </a:xfrm>
            </p:grpSpPr>
            <p:grpSp>
              <p:nvGrpSpPr>
                <p:cNvPr id="340" name="组合 339"/>
                <p:cNvGrpSpPr/>
                <p:nvPr>
                  <p:custDataLst>
                    <p:tags r:id="rId335"/>
                  </p:custDataLst>
                </p:nvPr>
              </p:nvGrpSpPr>
              <p:grpSpPr>
                <a:xfrm>
                  <a:off x="5884032" y="5440346"/>
                  <a:ext cx="487622" cy="343930"/>
                  <a:chOff x="5877948" y="5496810"/>
                  <a:chExt cx="487622" cy="343930"/>
                </a:xfrm>
              </p:grpSpPr>
              <p:grpSp>
                <p:nvGrpSpPr>
                  <p:cNvPr id="365" name="组合 364"/>
                  <p:cNvGrpSpPr/>
                  <p:nvPr>
                    <p:custDataLst>
                      <p:tags r:id="rId336"/>
                    </p:custDataLst>
                  </p:nvPr>
                </p:nvGrpSpPr>
                <p:grpSpPr>
                  <a:xfrm rot="9048870">
                    <a:off x="6197134" y="5502741"/>
                    <a:ext cx="168436" cy="337999"/>
                    <a:chOff x="2602265" y="1489974"/>
                    <a:chExt cx="168436" cy="337999"/>
                  </a:xfrm>
                </p:grpSpPr>
                <p:sp>
                  <p:nvSpPr>
                    <p:cNvPr id="370" name="椭圆 6"/>
                    <p:cNvSpPr/>
                    <p:nvPr>
                      <p:custDataLst>
                        <p:tags r:id="rId337"/>
                      </p:custDataLst>
                    </p:nvPr>
                  </p:nvSpPr>
                  <p:spPr>
                    <a:xfrm rot="799321">
                      <a:off x="2692098" y="1489974"/>
                      <a:ext cx="78603" cy="337626"/>
                    </a:xfrm>
                    <a:custGeom>
                      <a:avLst/>
                      <a:gdLst>
                        <a:gd name="connsiteX0" fmla="*/ 8265 w 78603"/>
                        <a:gd name="connsiteY0" fmla="*/ 168813 h 337626"/>
                        <a:gd name="connsiteX1" fmla="*/ 43434 w 78603"/>
                        <a:gd name="connsiteY1" fmla="*/ 0 h 337626"/>
                        <a:gd name="connsiteX2" fmla="*/ 78603 w 78603"/>
                        <a:gd name="connsiteY2" fmla="*/ 168813 h 337626"/>
                        <a:gd name="connsiteX3" fmla="*/ 43434 w 78603"/>
                        <a:gd name="connsiteY3" fmla="*/ 337626 h 337626"/>
                        <a:gd name="connsiteX4" fmla="*/ 8265 w 78603"/>
                        <a:gd name="connsiteY4" fmla="*/ 168813 h 337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603" h="337626">
                          <a:moveTo>
                            <a:pt x="8265" y="168813"/>
                          </a:moveTo>
                          <a:cubicBezTo>
                            <a:pt x="-17682" y="79173"/>
                            <a:pt x="24011" y="0"/>
                            <a:pt x="43434" y="0"/>
                          </a:cubicBezTo>
                          <a:cubicBezTo>
                            <a:pt x="62857" y="0"/>
                            <a:pt x="78603" y="75580"/>
                            <a:pt x="78603" y="168813"/>
                          </a:cubicBezTo>
                          <a:cubicBezTo>
                            <a:pt x="78603" y="262046"/>
                            <a:pt x="62857" y="337626"/>
                            <a:pt x="43434" y="337626"/>
                          </a:cubicBezTo>
                          <a:cubicBezTo>
                            <a:pt x="24011" y="337626"/>
                            <a:pt x="34212" y="258453"/>
                            <a:pt x="8265" y="168813"/>
                          </a:cubicBez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1" name="椭圆 8"/>
                    <p:cNvSpPr/>
                    <p:nvPr>
                      <p:custDataLst>
                        <p:tags r:id="rId338"/>
                      </p:custDataLst>
                    </p:nvPr>
                  </p:nvSpPr>
                  <p:spPr>
                    <a:xfrm rot="20687084">
                      <a:off x="2602265" y="1490347"/>
                      <a:ext cx="76649" cy="337626"/>
                    </a:xfrm>
                    <a:custGeom>
                      <a:avLst/>
                      <a:gdLst>
                        <a:gd name="connsiteX0" fmla="*/ 0 w 76649"/>
                        <a:gd name="connsiteY0" fmla="*/ 168813 h 337626"/>
                        <a:gd name="connsiteX1" fmla="*/ 35169 w 76649"/>
                        <a:gd name="connsiteY1" fmla="*/ 0 h 337626"/>
                        <a:gd name="connsiteX2" fmla="*/ 70338 w 76649"/>
                        <a:gd name="connsiteY2" fmla="*/ 168813 h 337626"/>
                        <a:gd name="connsiteX3" fmla="*/ 35169 w 76649"/>
                        <a:gd name="connsiteY3" fmla="*/ 337626 h 337626"/>
                        <a:gd name="connsiteX4" fmla="*/ 0 w 76649"/>
                        <a:gd name="connsiteY4" fmla="*/ 168813 h 337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649" h="337626">
                          <a:moveTo>
                            <a:pt x="0" y="168813"/>
                          </a:moveTo>
                          <a:cubicBezTo>
                            <a:pt x="0" y="75580"/>
                            <a:pt x="15746" y="0"/>
                            <a:pt x="35169" y="0"/>
                          </a:cubicBezTo>
                          <a:cubicBezTo>
                            <a:pt x="54592" y="0"/>
                            <a:pt x="91404" y="34422"/>
                            <a:pt x="70338" y="168813"/>
                          </a:cubicBezTo>
                          <a:cubicBezTo>
                            <a:pt x="47784" y="263315"/>
                            <a:pt x="54592" y="337626"/>
                            <a:pt x="35169" y="337626"/>
                          </a:cubicBezTo>
                          <a:cubicBezTo>
                            <a:pt x="15746" y="337626"/>
                            <a:pt x="0" y="262046"/>
                            <a:pt x="0" y="168813"/>
                          </a:cubicBez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66" name="椭圆 365"/>
                  <p:cNvSpPr>
                    <a:spLocks noChangeAspect="1"/>
                  </p:cNvSpPr>
                  <p:nvPr>
                    <p:custDataLst>
                      <p:tags r:id="rId339"/>
                    </p:custDataLst>
                  </p:nvPr>
                </p:nvSpPr>
                <p:spPr>
                  <a:xfrm rot="5400000">
                    <a:off x="6169074" y="5496810"/>
                    <a:ext cx="36000" cy="360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67" name="组合 366"/>
                  <p:cNvGrpSpPr/>
                  <p:nvPr>
                    <p:custDataLst>
                      <p:tags r:id="rId340"/>
                    </p:custDataLst>
                  </p:nvPr>
                </p:nvGrpSpPr>
                <p:grpSpPr>
                  <a:xfrm rot="2858539" flipV="1">
                    <a:off x="5962730" y="5469425"/>
                    <a:ext cx="168436" cy="337999"/>
                    <a:chOff x="2602265" y="1489974"/>
                    <a:chExt cx="168436" cy="337999"/>
                  </a:xfrm>
                </p:grpSpPr>
                <p:sp>
                  <p:nvSpPr>
                    <p:cNvPr id="368" name="椭圆 6"/>
                    <p:cNvSpPr/>
                    <p:nvPr>
                      <p:custDataLst>
                        <p:tags r:id="rId341"/>
                      </p:custDataLst>
                    </p:nvPr>
                  </p:nvSpPr>
                  <p:spPr>
                    <a:xfrm rot="799321">
                      <a:off x="2692098" y="1489974"/>
                      <a:ext cx="78603" cy="337626"/>
                    </a:xfrm>
                    <a:custGeom>
                      <a:avLst/>
                      <a:gdLst>
                        <a:gd name="connsiteX0" fmla="*/ 8265 w 78603"/>
                        <a:gd name="connsiteY0" fmla="*/ 168813 h 337626"/>
                        <a:gd name="connsiteX1" fmla="*/ 43434 w 78603"/>
                        <a:gd name="connsiteY1" fmla="*/ 0 h 337626"/>
                        <a:gd name="connsiteX2" fmla="*/ 78603 w 78603"/>
                        <a:gd name="connsiteY2" fmla="*/ 168813 h 337626"/>
                        <a:gd name="connsiteX3" fmla="*/ 43434 w 78603"/>
                        <a:gd name="connsiteY3" fmla="*/ 337626 h 337626"/>
                        <a:gd name="connsiteX4" fmla="*/ 8265 w 78603"/>
                        <a:gd name="connsiteY4" fmla="*/ 168813 h 337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603" h="337626">
                          <a:moveTo>
                            <a:pt x="8265" y="168813"/>
                          </a:moveTo>
                          <a:cubicBezTo>
                            <a:pt x="-17682" y="79173"/>
                            <a:pt x="24011" y="0"/>
                            <a:pt x="43434" y="0"/>
                          </a:cubicBezTo>
                          <a:cubicBezTo>
                            <a:pt x="62857" y="0"/>
                            <a:pt x="78603" y="75580"/>
                            <a:pt x="78603" y="168813"/>
                          </a:cubicBezTo>
                          <a:cubicBezTo>
                            <a:pt x="78603" y="262046"/>
                            <a:pt x="62857" y="337626"/>
                            <a:pt x="43434" y="337626"/>
                          </a:cubicBezTo>
                          <a:cubicBezTo>
                            <a:pt x="24011" y="337626"/>
                            <a:pt x="34212" y="258453"/>
                            <a:pt x="8265" y="168813"/>
                          </a:cubicBez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9" name="椭圆 8"/>
                    <p:cNvSpPr/>
                    <p:nvPr>
                      <p:custDataLst>
                        <p:tags r:id="rId342"/>
                      </p:custDataLst>
                    </p:nvPr>
                  </p:nvSpPr>
                  <p:spPr>
                    <a:xfrm rot="20687084">
                      <a:off x="2602265" y="1490347"/>
                      <a:ext cx="76649" cy="337626"/>
                    </a:xfrm>
                    <a:custGeom>
                      <a:avLst/>
                      <a:gdLst>
                        <a:gd name="connsiteX0" fmla="*/ 0 w 76649"/>
                        <a:gd name="connsiteY0" fmla="*/ 168813 h 337626"/>
                        <a:gd name="connsiteX1" fmla="*/ 35169 w 76649"/>
                        <a:gd name="connsiteY1" fmla="*/ 0 h 337626"/>
                        <a:gd name="connsiteX2" fmla="*/ 70338 w 76649"/>
                        <a:gd name="connsiteY2" fmla="*/ 168813 h 337626"/>
                        <a:gd name="connsiteX3" fmla="*/ 35169 w 76649"/>
                        <a:gd name="connsiteY3" fmla="*/ 337626 h 337626"/>
                        <a:gd name="connsiteX4" fmla="*/ 0 w 76649"/>
                        <a:gd name="connsiteY4" fmla="*/ 168813 h 337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649" h="337626">
                          <a:moveTo>
                            <a:pt x="0" y="168813"/>
                          </a:moveTo>
                          <a:cubicBezTo>
                            <a:pt x="0" y="75580"/>
                            <a:pt x="15746" y="0"/>
                            <a:pt x="35169" y="0"/>
                          </a:cubicBezTo>
                          <a:cubicBezTo>
                            <a:pt x="54592" y="0"/>
                            <a:pt x="91404" y="34422"/>
                            <a:pt x="70338" y="168813"/>
                          </a:cubicBezTo>
                          <a:cubicBezTo>
                            <a:pt x="47784" y="263315"/>
                            <a:pt x="54592" y="337626"/>
                            <a:pt x="35169" y="337626"/>
                          </a:cubicBezTo>
                          <a:cubicBezTo>
                            <a:pt x="15746" y="337626"/>
                            <a:pt x="0" y="262046"/>
                            <a:pt x="0" y="168813"/>
                          </a:cubicBez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341" name="组合 340"/>
                <p:cNvGrpSpPr/>
                <p:nvPr>
                  <p:custDataLst>
                    <p:tags r:id="rId343"/>
                  </p:custDataLst>
                </p:nvPr>
              </p:nvGrpSpPr>
              <p:grpSpPr>
                <a:xfrm>
                  <a:off x="6535807" y="5440346"/>
                  <a:ext cx="320798" cy="252000"/>
                  <a:chOff x="6608643" y="5489050"/>
                  <a:chExt cx="320798" cy="252000"/>
                </a:xfrm>
              </p:grpSpPr>
              <p:grpSp>
                <p:nvGrpSpPr>
                  <p:cNvPr id="358" name="组合 357"/>
                  <p:cNvGrpSpPr>
                    <a:grpSpLocks noChangeAspect="1"/>
                  </p:cNvGrpSpPr>
                  <p:nvPr>
                    <p:custDataLst>
                      <p:tags r:id="rId344"/>
                    </p:custDataLst>
                  </p:nvPr>
                </p:nvGrpSpPr>
                <p:grpSpPr>
                  <a:xfrm rot="13611082">
                    <a:off x="6622651" y="5507254"/>
                    <a:ext cx="120747" cy="148763"/>
                    <a:chOff x="2602265" y="1501154"/>
                    <a:chExt cx="162044" cy="349179"/>
                  </a:xfrm>
                </p:grpSpPr>
                <p:sp>
                  <p:nvSpPr>
                    <p:cNvPr id="363" name="椭圆 6"/>
                    <p:cNvSpPr/>
                    <p:nvPr>
                      <p:custDataLst>
                        <p:tags r:id="rId345"/>
                      </p:custDataLst>
                    </p:nvPr>
                  </p:nvSpPr>
                  <p:spPr>
                    <a:xfrm rot="1374603">
                      <a:off x="2685706" y="1501154"/>
                      <a:ext cx="78603" cy="337626"/>
                    </a:xfrm>
                    <a:custGeom>
                      <a:avLst/>
                      <a:gdLst>
                        <a:gd name="connsiteX0" fmla="*/ 8265 w 78603"/>
                        <a:gd name="connsiteY0" fmla="*/ 168813 h 337626"/>
                        <a:gd name="connsiteX1" fmla="*/ 43434 w 78603"/>
                        <a:gd name="connsiteY1" fmla="*/ 0 h 337626"/>
                        <a:gd name="connsiteX2" fmla="*/ 78603 w 78603"/>
                        <a:gd name="connsiteY2" fmla="*/ 168813 h 337626"/>
                        <a:gd name="connsiteX3" fmla="*/ 43434 w 78603"/>
                        <a:gd name="connsiteY3" fmla="*/ 337626 h 337626"/>
                        <a:gd name="connsiteX4" fmla="*/ 8265 w 78603"/>
                        <a:gd name="connsiteY4" fmla="*/ 168813 h 337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603" h="337626">
                          <a:moveTo>
                            <a:pt x="8265" y="168813"/>
                          </a:moveTo>
                          <a:cubicBezTo>
                            <a:pt x="-17682" y="79173"/>
                            <a:pt x="24011" y="0"/>
                            <a:pt x="43434" y="0"/>
                          </a:cubicBezTo>
                          <a:cubicBezTo>
                            <a:pt x="62857" y="0"/>
                            <a:pt x="78603" y="75580"/>
                            <a:pt x="78603" y="168813"/>
                          </a:cubicBezTo>
                          <a:cubicBezTo>
                            <a:pt x="78603" y="262046"/>
                            <a:pt x="62857" y="337626"/>
                            <a:pt x="43434" y="337626"/>
                          </a:cubicBezTo>
                          <a:cubicBezTo>
                            <a:pt x="24011" y="337626"/>
                            <a:pt x="34212" y="258453"/>
                            <a:pt x="8265" y="168813"/>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4" name="椭圆 8"/>
                    <p:cNvSpPr/>
                    <p:nvPr>
                      <p:custDataLst>
                        <p:tags r:id="rId346"/>
                      </p:custDataLst>
                    </p:nvPr>
                  </p:nvSpPr>
                  <p:spPr>
                    <a:xfrm rot="20022762">
                      <a:off x="2602265" y="1512707"/>
                      <a:ext cx="76649" cy="337626"/>
                    </a:xfrm>
                    <a:custGeom>
                      <a:avLst/>
                      <a:gdLst>
                        <a:gd name="connsiteX0" fmla="*/ 0 w 76649"/>
                        <a:gd name="connsiteY0" fmla="*/ 168813 h 337626"/>
                        <a:gd name="connsiteX1" fmla="*/ 35169 w 76649"/>
                        <a:gd name="connsiteY1" fmla="*/ 0 h 337626"/>
                        <a:gd name="connsiteX2" fmla="*/ 70338 w 76649"/>
                        <a:gd name="connsiteY2" fmla="*/ 168813 h 337626"/>
                        <a:gd name="connsiteX3" fmla="*/ 35169 w 76649"/>
                        <a:gd name="connsiteY3" fmla="*/ 337626 h 337626"/>
                        <a:gd name="connsiteX4" fmla="*/ 0 w 76649"/>
                        <a:gd name="connsiteY4" fmla="*/ 168813 h 337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649" h="337626">
                          <a:moveTo>
                            <a:pt x="0" y="168813"/>
                          </a:moveTo>
                          <a:cubicBezTo>
                            <a:pt x="0" y="75580"/>
                            <a:pt x="15746" y="0"/>
                            <a:pt x="35169" y="0"/>
                          </a:cubicBezTo>
                          <a:cubicBezTo>
                            <a:pt x="54592" y="0"/>
                            <a:pt x="91404" y="34422"/>
                            <a:pt x="70338" y="168813"/>
                          </a:cubicBezTo>
                          <a:cubicBezTo>
                            <a:pt x="47784" y="263315"/>
                            <a:pt x="54592" y="337626"/>
                            <a:pt x="35169" y="337626"/>
                          </a:cubicBezTo>
                          <a:cubicBezTo>
                            <a:pt x="15746" y="337626"/>
                            <a:pt x="0" y="262046"/>
                            <a:pt x="0" y="168813"/>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59" name="椭圆 358"/>
                  <p:cNvSpPr>
                    <a:spLocks noChangeAspect="1"/>
                  </p:cNvSpPr>
                  <p:nvPr>
                    <p:custDataLst>
                      <p:tags r:id="rId347"/>
                    </p:custDataLst>
                  </p:nvPr>
                </p:nvSpPr>
                <p:spPr>
                  <a:xfrm rot="16200000">
                    <a:off x="6720255" y="5501574"/>
                    <a:ext cx="36000" cy="360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60" name="组合 359"/>
                  <p:cNvGrpSpPr/>
                  <p:nvPr>
                    <p:custDataLst>
                      <p:tags r:id="rId348"/>
                    </p:custDataLst>
                  </p:nvPr>
                </p:nvGrpSpPr>
                <p:grpSpPr>
                  <a:xfrm rot="18948596" flipV="1">
                    <a:off x="6751479" y="5489050"/>
                    <a:ext cx="177962" cy="252000"/>
                    <a:chOff x="2578450" y="1502750"/>
                    <a:chExt cx="177962" cy="338000"/>
                  </a:xfrm>
                </p:grpSpPr>
                <p:sp>
                  <p:nvSpPr>
                    <p:cNvPr id="361" name="椭圆 6"/>
                    <p:cNvSpPr/>
                    <p:nvPr>
                      <p:custDataLst>
                        <p:tags r:id="rId349"/>
                      </p:custDataLst>
                    </p:nvPr>
                  </p:nvSpPr>
                  <p:spPr>
                    <a:xfrm rot="1410847">
                      <a:off x="2677809" y="1502750"/>
                      <a:ext cx="78603" cy="337624"/>
                    </a:xfrm>
                    <a:custGeom>
                      <a:avLst/>
                      <a:gdLst>
                        <a:gd name="connsiteX0" fmla="*/ 8265 w 78603"/>
                        <a:gd name="connsiteY0" fmla="*/ 168813 h 337626"/>
                        <a:gd name="connsiteX1" fmla="*/ 43434 w 78603"/>
                        <a:gd name="connsiteY1" fmla="*/ 0 h 337626"/>
                        <a:gd name="connsiteX2" fmla="*/ 78603 w 78603"/>
                        <a:gd name="connsiteY2" fmla="*/ 168813 h 337626"/>
                        <a:gd name="connsiteX3" fmla="*/ 43434 w 78603"/>
                        <a:gd name="connsiteY3" fmla="*/ 337626 h 337626"/>
                        <a:gd name="connsiteX4" fmla="*/ 8265 w 78603"/>
                        <a:gd name="connsiteY4" fmla="*/ 168813 h 337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603" h="337626">
                          <a:moveTo>
                            <a:pt x="8265" y="168813"/>
                          </a:moveTo>
                          <a:cubicBezTo>
                            <a:pt x="-17682" y="79173"/>
                            <a:pt x="24011" y="0"/>
                            <a:pt x="43434" y="0"/>
                          </a:cubicBezTo>
                          <a:cubicBezTo>
                            <a:pt x="62857" y="0"/>
                            <a:pt x="78603" y="75580"/>
                            <a:pt x="78603" y="168813"/>
                          </a:cubicBezTo>
                          <a:cubicBezTo>
                            <a:pt x="78603" y="262046"/>
                            <a:pt x="62857" y="337626"/>
                            <a:pt x="43434" y="337626"/>
                          </a:cubicBezTo>
                          <a:cubicBezTo>
                            <a:pt x="24011" y="337626"/>
                            <a:pt x="34212" y="258453"/>
                            <a:pt x="8265" y="168813"/>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2" name="椭圆 8"/>
                    <p:cNvSpPr/>
                    <p:nvPr>
                      <p:custDataLst>
                        <p:tags r:id="rId350"/>
                      </p:custDataLst>
                    </p:nvPr>
                  </p:nvSpPr>
                  <p:spPr>
                    <a:xfrm rot="20274812">
                      <a:off x="2578450" y="1503124"/>
                      <a:ext cx="76649" cy="337626"/>
                    </a:xfrm>
                    <a:custGeom>
                      <a:avLst/>
                      <a:gdLst>
                        <a:gd name="connsiteX0" fmla="*/ 0 w 76649"/>
                        <a:gd name="connsiteY0" fmla="*/ 168813 h 337626"/>
                        <a:gd name="connsiteX1" fmla="*/ 35169 w 76649"/>
                        <a:gd name="connsiteY1" fmla="*/ 0 h 337626"/>
                        <a:gd name="connsiteX2" fmla="*/ 70338 w 76649"/>
                        <a:gd name="connsiteY2" fmla="*/ 168813 h 337626"/>
                        <a:gd name="connsiteX3" fmla="*/ 35169 w 76649"/>
                        <a:gd name="connsiteY3" fmla="*/ 337626 h 337626"/>
                        <a:gd name="connsiteX4" fmla="*/ 0 w 76649"/>
                        <a:gd name="connsiteY4" fmla="*/ 168813 h 337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649" h="337626">
                          <a:moveTo>
                            <a:pt x="0" y="168813"/>
                          </a:moveTo>
                          <a:cubicBezTo>
                            <a:pt x="0" y="75580"/>
                            <a:pt x="15746" y="0"/>
                            <a:pt x="35169" y="0"/>
                          </a:cubicBezTo>
                          <a:cubicBezTo>
                            <a:pt x="54592" y="0"/>
                            <a:pt x="91404" y="34422"/>
                            <a:pt x="70338" y="168813"/>
                          </a:cubicBezTo>
                          <a:cubicBezTo>
                            <a:pt x="47784" y="263315"/>
                            <a:pt x="54592" y="337626"/>
                            <a:pt x="35169" y="337626"/>
                          </a:cubicBezTo>
                          <a:cubicBezTo>
                            <a:pt x="15746" y="337626"/>
                            <a:pt x="0" y="262046"/>
                            <a:pt x="0" y="168813"/>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342" name="组合 341"/>
                <p:cNvGrpSpPr/>
                <p:nvPr>
                  <p:custDataLst>
                    <p:tags r:id="rId351"/>
                  </p:custDataLst>
                </p:nvPr>
              </p:nvGrpSpPr>
              <p:grpSpPr>
                <a:xfrm flipV="1">
                  <a:off x="5884032" y="5849310"/>
                  <a:ext cx="487622" cy="343930"/>
                  <a:chOff x="5877948" y="5496810"/>
                  <a:chExt cx="487622" cy="343930"/>
                </a:xfrm>
                <a:solidFill>
                  <a:schemeClr val="bg1"/>
                </a:solidFill>
              </p:grpSpPr>
              <p:grpSp>
                <p:nvGrpSpPr>
                  <p:cNvPr id="351" name="组合 350"/>
                  <p:cNvGrpSpPr/>
                  <p:nvPr>
                    <p:custDataLst>
                      <p:tags r:id="rId352"/>
                    </p:custDataLst>
                  </p:nvPr>
                </p:nvGrpSpPr>
                <p:grpSpPr>
                  <a:xfrm rot="9048870">
                    <a:off x="6197134" y="5502741"/>
                    <a:ext cx="168436" cy="337999"/>
                    <a:chOff x="2602265" y="1489974"/>
                    <a:chExt cx="168436" cy="337999"/>
                  </a:xfrm>
                  <a:grpFill/>
                </p:grpSpPr>
                <p:sp>
                  <p:nvSpPr>
                    <p:cNvPr id="356" name="椭圆 6"/>
                    <p:cNvSpPr/>
                    <p:nvPr>
                      <p:custDataLst>
                        <p:tags r:id="rId353"/>
                      </p:custDataLst>
                    </p:nvPr>
                  </p:nvSpPr>
                  <p:spPr>
                    <a:xfrm rot="799321">
                      <a:off x="2692098" y="1489974"/>
                      <a:ext cx="78603" cy="337626"/>
                    </a:xfrm>
                    <a:custGeom>
                      <a:avLst/>
                      <a:gdLst>
                        <a:gd name="connsiteX0" fmla="*/ 8265 w 78603"/>
                        <a:gd name="connsiteY0" fmla="*/ 168813 h 337626"/>
                        <a:gd name="connsiteX1" fmla="*/ 43434 w 78603"/>
                        <a:gd name="connsiteY1" fmla="*/ 0 h 337626"/>
                        <a:gd name="connsiteX2" fmla="*/ 78603 w 78603"/>
                        <a:gd name="connsiteY2" fmla="*/ 168813 h 337626"/>
                        <a:gd name="connsiteX3" fmla="*/ 43434 w 78603"/>
                        <a:gd name="connsiteY3" fmla="*/ 337626 h 337626"/>
                        <a:gd name="connsiteX4" fmla="*/ 8265 w 78603"/>
                        <a:gd name="connsiteY4" fmla="*/ 168813 h 337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603" h="337626">
                          <a:moveTo>
                            <a:pt x="8265" y="168813"/>
                          </a:moveTo>
                          <a:cubicBezTo>
                            <a:pt x="-17682" y="79173"/>
                            <a:pt x="24011" y="0"/>
                            <a:pt x="43434" y="0"/>
                          </a:cubicBezTo>
                          <a:cubicBezTo>
                            <a:pt x="62857" y="0"/>
                            <a:pt x="78603" y="75580"/>
                            <a:pt x="78603" y="168813"/>
                          </a:cubicBezTo>
                          <a:cubicBezTo>
                            <a:pt x="78603" y="262046"/>
                            <a:pt x="62857" y="337626"/>
                            <a:pt x="43434" y="337626"/>
                          </a:cubicBezTo>
                          <a:cubicBezTo>
                            <a:pt x="24011" y="337626"/>
                            <a:pt x="34212" y="258453"/>
                            <a:pt x="8265" y="168813"/>
                          </a:cubicBez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7" name="椭圆 8"/>
                    <p:cNvSpPr/>
                    <p:nvPr>
                      <p:custDataLst>
                        <p:tags r:id="rId354"/>
                      </p:custDataLst>
                    </p:nvPr>
                  </p:nvSpPr>
                  <p:spPr>
                    <a:xfrm rot="20687084">
                      <a:off x="2602265" y="1490347"/>
                      <a:ext cx="76649" cy="337626"/>
                    </a:xfrm>
                    <a:custGeom>
                      <a:avLst/>
                      <a:gdLst>
                        <a:gd name="connsiteX0" fmla="*/ 0 w 76649"/>
                        <a:gd name="connsiteY0" fmla="*/ 168813 h 337626"/>
                        <a:gd name="connsiteX1" fmla="*/ 35169 w 76649"/>
                        <a:gd name="connsiteY1" fmla="*/ 0 h 337626"/>
                        <a:gd name="connsiteX2" fmla="*/ 70338 w 76649"/>
                        <a:gd name="connsiteY2" fmla="*/ 168813 h 337626"/>
                        <a:gd name="connsiteX3" fmla="*/ 35169 w 76649"/>
                        <a:gd name="connsiteY3" fmla="*/ 337626 h 337626"/>
                        <a:gd name="connsiteX4" fmla="*/ 0 w 76649"/>
                        <a:gd name="connsiteY4" fmla="*/ 168813 h 337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649" h="337626">
                          <a:moveTo>
                            <a:pt x="0" y="168813"/>
                          </a:moveTo>
                          <a:cubicBezTo>
                            <a:pt x="0" y="75580"/>
                            <a:pt x="15746" y="0"/>
                            <a:pt x="35169" y="0"/>
                          </a:cubicBezTo>
                          <a:cubicBezTo>
                            <a:pt x="54592" y="0"/>
                            <a:pt x="91404" y="34422"/>
                            <a:pt x="70338" y="168813"/>
                          </a:cubicBezTo>
                          <a:cubicBezTo>
                            <a:pt x="47784" y="263315"/>
                            <a:pt x="54592" y="337626"/>
                            <a:pt x="35169" y="337626"/>
                          </a:cubicBezTo>
                          <a:cubicBezTo>
                            <a:pt x="15746" y="337626"/>
                            <a:pt x="0" y="262046"/>
                            <a:pt x="0" y="168813"/>
                          </a:cubicBez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52" name="椭圆 351"/>
                  <p:cNvSpPr>
                    <a:spLocks noChangeAspect="1"/>
                  </p:cNvSpPr>
                  <p:nvPr>
                    <p:custDataLst>
                      <p:tags r:id="rId355"/>
                    </p:custDataLst>
                  </p:nvPr>
                </p:nvSpPr>
                <p:spPr>
                  <a:xfrm rot="5400000">
                    <a:off x="6169074" y="5496810"/>
                    <a:ext cx="36000" cy="360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53" name="组合 352"/>
                  <p:cNvGrpSpPr/>
                  <p:nvPr>
                    <p:custDataLst>
                      <p:tags r:id="rId356"/>
                    </p:custDataLst>
                  </p:nvPr>
                </p:nvGrpSpPr>
                <p:grpSpPr>
                  <a:xfrm rot="2858539" flipV="1">
                    <a:off x="5962730" y="5469425"/>
                    <a:ext cx="168436" cy="337999"/>
                    <a:chOff x="2602265" y="1489974"/>
                    <a:chExt cx="168436" cy="337999"/>
                  </a:xfrm>
                  <a:grpFill/>
                </p:grpSpPr>
                <p:sp>
                  <p:nvSpPr>
                    <p:cNvPr id="354" name="椭圆 6"/>
                    <p:cNvSpPr/>
                    <p:nvPr>
                      <p:custDataLst>
                        <p:tags r:id="rId357"/>
                      </p:custDataLst>
                    </p:nvPr>
                  </p:nvSpPr>
                  <p:spPr>
                    <a:xfrm rot="799321">
                      <a:off x="2692098" y="1489974"/>
                      <a:ext cx="78603" cy="337626"/>
                    </a:xfrm>
                    <a:custGeom>
                      <a:avLst/>
                      <a:gdLst>
                        <a:gd name="connsiteX0" fmla="*/ 8265 w 78603"/>
                        <a:gd name="connsiteY0" fmla="*/ 168813 h 337626"/>
                        <a:gd name="connsiteX1" fmla="*/ 43434 w 78603"/>
                        <a:gd name="connsiteY1" fmla="*/ 0 h 337626"/>
                        <a:gd name="connsiteX2" fmla="*/ 78603 w 78603"/>
                        <a:gd name="connsiteY2" fmla="*/ 168813 h 337626"/>
                        <a:gd name="connsiteX3" fmla="*/ 43434 w 78603"/>
                        <a:gd name="connsiteY3" fmla="*/ 337626 h 337626"/>
                        <a:gd name="connsiteX4" fmla="*/ 8265 w 78603"/>
                        <a:gd name="connsiteY4" fmla="*/ 168813 h 337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603" h="337626">
                          <a:moveTo>
                            <a:pt x="8265" y="168813"/>
                          </a:moveTo>
                          <a:cubicBezTo>
                            <a:pt x="-17682" y="79173"/>
                            <a:pt x="24011" y="0"/>
                            <a:pt x="43434" y="0"/>
                          </a:cubicBezTo>
                          <a:cubicBezTo>
                            <a:pt x="62857" y="0"/>
                            <a:pt x="78603" y="75580"/>
                            <a:pt x="78603" y="168813"/>
                          </a:cubicBezTo>
                          <a:cubicBezTo>
                            <a:pt x="78603" y="262046"/>
                            <a:pt x="62857" y="337626"/>
                            <a:pt x="43434" y="337626"/>
                          </a:cubicBezTo>
                          <a:cubicBezTo>
                            <a:pt x="24011" y="337626"/>
                            <a:pt x="34212" y="258453"/>
                            <a:pt x="8265" y="168813"/>
                          </a:cubicBez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5" name="椭圆 8"/>
                    <p:cNvSpPr/>
                    <p:nvPr>
                      <p:custDataLst>
                        <p:tags r:id="rId358"/>
                      </p:custDataLst>
                    </p:nvPr>
                  </p:nvSpPr>
                  <p:spPr>
                    <a:xfrm rot="20687084">
                      <a:off x="2602265" y="1490347"/>
                      <a:ext cx="76649" cy="337626"/>
                    </a:xfrm>
                    <a:custGeom>
                      <a:avLst/>
                      <a:gdLst>
                        <a:gd name="connsiteX0" fmla="*/ 0 w 76649"/>
                        <a:gd name="connsiteY0" fmla="*/ 168813 h 337626"/>
                        <a:gd name="connsiteX1" fmla="*/ 35169 w 76649"/>
                        <a:gd name="connsiteY1" fmla="*/ 0 h 337626"/>
                        <a:gd name="connsiteX2" fmla="*/ 70338 w 76649"/>
                        <a:gd name="connsiteY2" fmla="*/ 168813 h 337626"/>
                        <a:gd name="connsiteX3" fmla="*/ 35169 w 76649"/>
                        <a:gd name="connsiteY3" fmla="*/ 337626 h 337626"/>
                        <a:gd name="connsiteX4" fmla="*/ 0 w 76649"/>
                        <a:gd name="connsiteY4" fmla="*/ 168813 h 337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649" h="337626">
                          <a:moveTo>
                            <a:pt x="0" y="168813"/>
                          </a:moveTo>
                          <a:cubicBezTo>
                            <a:pt x="0" y="75580"/>
                            <a:pt x="15746" y="0"/>
                            <a:pt x="35169" y="0"/>
                          </a:cubicBezTo>
                          <a:cubicBezTo>
                            <a:pt x="54592" y="0"/>
                            <a:pt x="91404" y="34422"/>
                            <a:pt x="70338" y="168813"/>
                          </a:cubicBezTo>
                          <a:cubicBezTo>
                            <a:pt x="47784" y="263315"/>
                            <a:pt x="54592" y="337626"/>
                            <a:pt x="35169" y="337626"/>
                          </a:cubicBezTo>
                          <a:cubicBezTo>
                            <a:pt x="15746" y="337626"/>
                            <a:pt x="0" y="262046"/>
                            <a:pt x="0" y="168813"/>
                          </a:cubicBez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343" name="组合 342"/>
                <p:cNvGrpSpPr/>
                <p:nvPr>
                  <p:custDataLst>
                    <p:tags r:id="rId359"/>
                  </p:custDataLst>
                </p:nvPr>
              </p:nvGrpSpPr>
              <p:grpSpPr>
                <a:xfrm flipV="1">
                  <a:off x="6535807" y="5941240"/>
                  <a:ext cx="320798" cy="252000"/>
                  <a:chOff x="6608643" y="5489050"/>
                  <a:chExt cx="320798" cy="252000"/>
                </a:xfrm>
                <a:solidFill>
                  <a:schemeClr val="tx1"/>
                </a:solidFill>
              </p:grpSpPr>
              <p:grpSp>
                <p:nvGrpSpPr>
                  <p:cNvPr id="344" name="组合 343"/>
                  <p:cNvGrpSpPr>
                    <a:grpSpLocks noChangeAspect="1"/>
                  </p:cNvGrpSpPr>
                  <p:nvPr>
                    <p:custDataLst>
                      <p:tags r:id="rId360"/>
                    </p:custDataLst>
                  </p:nvPr>
                </p:nvGrpSpPr>
                <p:grpSpPr>
                  <a:xfrm rot="13611082">
                    <a:off x="6622651" y="5507254"/>
                    <a:ext cx="120747" cy="148763"/>
                    <a:chOff x="2602265" y="1501154"/>
                    <a:chExt cx="162044" cy="349179"/>
                  </a:xfrm>
                  <a:grpFill/>
                </p:grpSpPr>
                <p:sp>
                  <p:nvSpPr>
                    <p:cNvPr id="349" name="椭圆 6"/>
                    <p:cNvSpPr/>
                    <p:nvPr>
                      <p:custDataLst>
                        <p:tags r:id="rId361"/>
                      </p:custDataLst>
                    </p:nvPr>
                  </p:nvSpPr>
                  <p:spPr>
                    <a:xfrm rot="1374603">
                      <a:off x="2685706" y="1501154"/>
                      <a:ext cx="78603" cy="337626"/>
                    </a:xfrm>
                    <a:custGeom>
                      <a:avLst/>
                      <a:gdLst>
                        <a:gd name="connsiteX0" fmla="*/ 8265 w 78603"/>
                        <a:gd name="connsiteY0" fmla="*/ 168813 h 337626"/>
                        <a:gd name="connsiteX1" fmla="*/ 43434 w 78603"/>
                        <a:gd name="connsiteY1" fmla="*/ 0 h 337626"/>
                        <a:gd name="connsiteX2" fmla="*/ 78603 w 78603"/>
                        <a:gd name="connsiteY2" fmla="*/ 168813 h 337626"/>
                        <a:gd name="connsiteX3" fmla="*/ 43434 w 78603"/>
                        <a:gd name="connsiteY3" fmla="*/ 337626 h 337626"/>
                        <a:gd name="connsiteX4" fmla="*/ 8265 w 78603"/>
                        <a:gd name="connsiteY4" fmla="*/ 168813 h 337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603" h="337626">
                          <a:moveTo>
                            <a:pt x="8265" y="168813"/>
                          </a:moveTo>
                          <a:cubicBezTo>
                            <a:pt x="-17682" y="79173"/>
                            <a:pt x="24011" y="0"/>
                            <a:pt x="43434" y="0"/>
                          </a:cubicBezTo>
                          <a:cubicBezTo>
                            <a:pt x="62857" y="0"/>
                            <a:pt x="78603" y="75580"/>
                            <a:pt x="78603" y="168813"/>
                          </a:cubicBezTo>
                          <a:cubicBezTo>
                            <a:pt x="78603" y="262046"/>
                            <a:pt x="62857" y="337626"/>
                            <a:pt x="43434" y="337626"/>
                          </a:cubicBezTo>
                          <a:cubicBezTo>
                            <a:pt x="24011" y="337626"/>
                            <a:pt x="34212" y="258453"/>
                            <a:pt x="8265" y="168813"/>
                          </a:cubicBez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0" name="椭圆 8"/>
                    <p:cNvSpPr/>
                    <p:nvPr>
                      <p:custDataLst>
                        <p:tags r:id="rId362"/>
                      </p:custDataLst>
                    </p:nvPr>
                  </p:nvSpPr>
                  <p:spPr>
                    <a:xfrm rot="20022762">
                      <a:off x="2602265" y="1512707"/>
                      <a:ext cx="76649" cy="337626"/>
                    </a:xfrm>
                    <a:custGeom>
                      <a:avLst/>
                      <a:gdLst>
                        <a:gd name="connsiteX0" fmla="*/ 0 w 76649"/>
                        <a:gd name="connsiteY0" fmla="*/ 168813 h 337626"/>
                        <a:gd name="connsiteX1" fmla="*/ 35169 w 76649"/>
                        <a:gd name="connsiteY1" fmla="*/ 0 h 337626"/>
                        <a:gd name="connsiteX2" fmla="*/ 70338 w 76649"/>
                        <a:gd name="connsiteY2" fmla="*/ 168813 h 337626"/>
                        <a:gd name="connsiteX3" fmla="*/ 35169 w 76649"/>
                        <a:gd name="connsiteY3" fmla="*/ 337626 h 337626"/>
                        <a:gd name="connsiteX4" fmla="*/ 0 w 76649"/>
                        <a:gd name="connsiteY4" fmla="*/ 168813 h 337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649" h="337626">
                          <a:moveTo>
                            <a:pt x="0" y="168813"/>
                          </a:moveTo>
                          <a:cubicBezTo>
                            <a:pt x="0" y="75580"/>
                            <a:pt x="15746" y="0"/>
                            <a:pt x="35169" y="0"/>
                          </a:cubicBezTo>
                          <a:cubicBezTo>
                            <a:pt x="54592" y="0"/>
                            <a:pt x="91404" y="34422"/>
                            <a:pt x="70338" y="168813"/>
                          </a:cubicBezTo>
                          <a:cubicBezTo>
                            <a:pt x="47784" y="263315"/>
                            <a:pt x="54592" y="337626"/>
                            <a:pt x="35169" y="337626"/>
                          </a:cubicBezTo>
                          <a:cubicBezTo>
                            <a:pt x="15746" y="337626"/>
                            <a:pt x="0" y="262046"/>
                            <a:pt x="0" y="168813"/>
                          </a:cubicBez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45" name="椭圆 344"/>
                  <p:cNvSpPr>
                    <a:spLocks noChangeAspect="1"/>
                  </p:cNvSpPr>
                  <p:nvPr>
                    <p:custDataLst>
                      <p:tags r:id="rId363"/>
                    </p:custDataLst>
                  </p:nvPr>
                </p:nvSpPr>
                <p:spPr>
                  <a:xfrm rot="16200000">
                    <a:off x="6720255" y="5501574"/>
                    <a:ext cx="36000" cy="36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46" name="组合 345"/>
                  <p:cNvGrpSpPr/>
                  <p:nvPr>
                    <p:custDataLst>
                      <p:tags r:id="rId364"/>
                    </p:custDataLst>
                  </p:nvPr>
                </p:nvGrpSpPr>
                <p:grpSpPr>
                  <a:xfrm rot="18948596" flipV="1">
                    <a:off x="6751479" y="5489050"/>
                    <a:ext cx="177962" cy="252000"/>
                    <a:chOff x="2578450" y="1502750"/>
                    <a:chExt cx="177962" cy="338000"/>
                  </a:xfrm>
                  <a:grpFill/>
                </p:grpSpPr>
                <p:sp>
                  <p:nvSpPr>
                    <p:cNvPr id="347" name="椭圆 6"/>
                    <p:cNvSpPr/>
                    <p:nvPr>
                      <p:custDataLst>
                        <p:tags r:id="rId365"/>
                      </p:custDataLst>
                    </p:nvPr>
                  </p:nvSpPr>
                  <p:spPr>
                    <a:xfrm rot="1410847">
                      <a:off x="2677809" y="1502750"/>
                      <a:ext cx="78603" cy="337624"/>
                    </a:xfrm>
                    <a:custGeom>
                      <a:avLst/>
                      <a:gdLst>
                        <a:gd name="connsiteX0" fmla="*/ 8265 w 78603"/>
                        <a:gd name="connsiteY0" fmla="*/ 168813 h 337626"/>
                        <a:gd name="connsiteX1" fmla="*/ 43434 w 78603"/>
                        <a:gd name="connsiteY1" fmla="*/ 0 h 337626"/>
                        <a:gd name="connsiteX2" fmla="*/ 78603 w 78603"/>
                        <a:gd name="connsiteY2" fmla="*/ 168813 h 337626"/>
                        <a:gd name="connsiteX3" fmla="*/ 43434 w 78603"/>
                        <a:gd name="connsiteY3" fmla="*/ 337626 h 337626"/>
                        <a:gd name="connsiteX4" fmla="*/ 8265 w 78603"/>
                        <a:gd name="connsiteY4" fmla="*/ 168813 h 337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603" h="337626">
                          <a:moveTo>
                            <a:pt x="8265" y="168813"/>
                          </a:moveTo>
                          <a:cubicBezTo>
                            <a:pt x="-17682" y="79173"/>
                            <a:pt x="24011" y="0"/>
                            <a:pt x="43434" y="0"/>
                          </a:cubicBezTo>
                          <a:cubicBezTo>
                            <a:pt x="62857" y="0"/>
                            <a:pt x="78603" y="75580"/>
                            <a:pt x="78603" y="168813"/>
                          </a:cubicBezTo>
                          <a:cubicBezTo>
                            <a:pt x="78603" y="262046"/>
                            <a:pt x="62857" y="337626"/>
                            <a:pt x="43434" y="337626"/>
                          </a:cubicBezTo>
                          <a:cubicBezTo>
                            <a:pt x="24011" y="337626"/>
                            <a:pt x="34212" y="258453"/>
                            <a:pt x="8265" y="168813"/>
                          </a:cubicBez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8" name="椭圆 8"/>
                    <p:cNvSpPr/>
                    <p:nvPr>
                      <p:custDataLst>
                        <p:tags r:id="rId366"/>
                      </p:custDataLst>
                    </p:nvPr>
                  </p:nvSpPr>
                  <p:spPr>
                    <a:xfrm rot="20274812">
                      <a:off x="2578450" y="1503124"/>
                      <a:ext cx="76649" cy="337626"/>
                    </a:xfrm>
                    <a:custGeom>
                      <a:avLst/>
                      <a:gdLst>
                        <a:gd name="connsiteX0" fmla="*/ 0 w 76649"/>
                        <a:gd name="connsiteY0" fmla="*/ 168813 h 337626"/>
                        <a:gd name="connsiteX1" fmla="*/ 35169 w 76649"/>
                        <a:gd name="connsiteY1" fmla="*/ 0 h 337626"/>
                        <a:gd name="connsiteX2" fmla="*/ 70338 w 76649"/>
                        <a:gd name="connsiteY2" fmla="*/ 168813 h 337626"/>
                        <a:gd name="connsiteX3" fmla="*/ 35169 w 76649"/>
                        <a:gd name="connsiteY3" fmla="*/ 337626 h 337626"/>
                        <a:gd name="connsiteX4" fmla="*/ 0 w 76649"/>
                        <a:gd name="connsiteY4" fmla="*/ 168813 h 337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649" h="337626">
                          <a:moveTo>
                            <a:pt x="0" y="168813"/>
                          </a:moveTo>
                          <a:cubicBezTo>
                            <a:pt x="0" y="75580"/>
                            <a:pt x="15746" y="0"/>
                            <a:pt x="35169" y="0"/>
                          </a:cubicBezTo>
                          <a:cubicBezTo>
                            <a:pt x="54592" y="0"/>
                            <a:pt x="91404" y="34422"/>
                            <a:pt x="70338" y="168813"/>
                          </a:cubicBezTo>
                          <a:cubicBezTo>
                            <a:pt x="47784" y="263315"/>
                            <a:pt x="54592" y="337626"/>
                            <a:pt x="35169" y="337626"/>
                          </a:cubicBezTo>
                          <a:cubicBezTo>
                            <a:pt x="15746" y="337626"/>
                            <a:pt x="0" y="262046"/>
                            <a:pt x="0" y="168813"/>
                          </a:cubicBez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grpSp>
            <p:nvGrpSpPr>
              <p:cNvPr id="329" name="组合 328"/>
              <p:cNvGrpSpPr/>
              <p:nvPr>
                <p:custDataLst>
                  <p:tags r:id="rId367"/>
                </p:custDataLst>
              </p:nvPr>
            </p:nvGrpSpPr>
            <p:grpSpPr>
              <a:xfrm>
                <a:off x="6376522" y="5188643"/>
                <a:ext cx="72000" cy="1256301"/>
                <a:chOff x="2768870" y="3176799"/>
                <a:chExt cx="72000" cy="1256301"/>
              </a:xfrm>
            </p:grpSpPr>
            <p:grpSp>
              <p:nvGrpSpPr>
                <p:cNvPr id="334" name="组合 333"/>
                <p:cNvGrpSpPr/>
                <p:nvPr>
                  <p:custDataLst>
                    <p:tags r:id="rId368"/>
                  </p:custDataLst>
                </p:nvPr>
              </p:nvGrpSpPr>
              <p:grpSpPr>
                <a:xfrm flipV="1">
                  <a:off x="2768870" y="3176799"/>
                  <a:ext cx="72000" cy="72000"/>
                  <a:chOff x="4148470" y="1784519"/>
                  <a:chExt cx="72000" cy="72000"/>
                </a:xfrm>
              </p:grpSpPr>
              <p:sp>
                <p:nvSpPr>
                  <p:cNvPr id="338" name="椭圆 337"/>
                  <p:cNvSpPr/>
                  <p:nvPr>
                    <p:custDataLst>
                      <p:tags r:id="rId369"/>
                    </p:custDataLst>
                  </p:nvPr>
                </p:nvSpPr>
                <p:spPr>
                  <a:xfrm>
                    <a:off x="4148470" y="1785342"/>
                    <a:ext cx="72000" cy="36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9" name="椭圆 338"/>
                  <p:cNvSpPr/>
                  <p:nvPr>
                    <p:custDataLst>
                      <p:tags r:id="rId370"/>
                    </p:custDataLst>
                  </p:nvPr>
                </p:nvSpPr>
                <p:spPr>
                  <a:xfrm rot="5400000">
                    <a:off x="4148470" y="1802519"/>
                    <a:ext cx="72000" cy="36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5" name="组合 334"/>
                <p:cNvGrpSpPr/>
                <p:nvPr>
                  <p:custDataLst>
                    <p:tags r:id="rId371"/>
                  </p:custDataLst>
                </p:nvPr>
              </p:nvGrpSpPr>
              <p:grpSpPr>
                <a:xfrm>
                  <a:off x="2768870" y="4361100"/>
                  <a:ext cx="72000" cy="72000"/>
                  <a:chOff x="4148470" y="1784519"/>
                  <a:chExt cx="72000" cy="72000"/>
                </a:xfrm>
              </p:grpSpPr>
              <p:sp>
                <p:nvSpPr>
                  <p:cNvPr id="336" name="椭圆 335"/>
                  <p:cNvSpPr/>
                  <p:nvPr>
                    <p:custDataLst>
                      <p:tags r:id="rId372"/>
                    </p:custDataLst>
                  </p:nvPr>
                </p:nvSpPr>
                <p:spPr>
                  <a:xfrm>
                    <a:off x="4148470" y="1785342"/>
                    <a:ext cx="72000" cy="36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7" name="椭圆 336"/>
                  <p:cNvSpPr/>
                  <p:nvPr>
                    <p:custDataLst>
                      <p:tags r:id="rId373"/>
                    </p:custDataLst>
                  </p:nvPr>
                </p:nvSpPr>
                <p:spPr>
                  <a:xfrm rot="5400000">
                    <a:off x="4148470" y="1802519"/>
                    <a:ext cx="72000" cy="36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cxnSp>
            <p:nvCxnSpPr>
              <p:cNvPr id="330" name="直接连接符 329"/>
              <p:cNvCxnSpPr>
                <a:endCxn id="366" idx="2"/>
              </p:cNvCxnSpPr>
              <p:nvPr>
                <p:custDataLst>
                  <p:tags r:id="rId374"/>
                </p:custDataLst>
              </p:nvPr>
            </p:nvCxnSpPr>
            <p:spPr>
              <a:xfrm flipH="1">
                <a:off x="6235362" y="5273992"/>
                <a:ext cx="122608" cy="166354"/>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31" name="直接连接符 330"/>
              <p:cNvCxnSpPr>
                <a:stCxn id="359" idx="7"/>
              </p:cNvCxnSpPr>
              <p:nvPr>
                <p:custDataLst>
                  <p:tags r:id="rId375"/>
                </p:custDataLst>
              </p:nvPr>
            </p:nvCxnSpPr>
            <p:spPr>
              <a:xfrm flipH="1" flipV="1">
                <a:off x="6462747" y="5267834"/>
                <a:ext cx="232148" cy="190308"/>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32" name="直接连接符 331"/>
              <p:cNvCxnSpPr>
                <a:endCxn id="352" idx="1"/>
              </p:cNvCxnSpPr>
              <p:nvPr>
                <p:custDataLst>
                  <p:tags r:id="rId376"/>
                </p:custDataLst>
              </p:nvPr>
            </p:nvCxnSpPr>
            <p:spPr>
              <a:xfrm flipH="1" flipV="1">
                <a:off x="6248090" y="6187968"/>
                <a:ext cx="107080" cy="181013"/>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33" name="直接连接符 332"/>
              <p:cNvCxnSpPr>
                <a:stCxn id="345" idx="7"/>
                <a:endCxn id="336" idx="7"/>
              </p:cNvCxnSpPr>
              <p:nvPr>
                <p:custDataLst>
                  <p:tags r:id="rId377"/>
                </p:custDataLst>
              </p:nvPr>
            </p:nvCxnSpPr>
            <p:spPr>
              <a:xfrm flipH="1">
                <a:off x="6437978" y="6175444"/>
                <a:ext cx="256917" cy="203595"/>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grpSp>
        <p:grpSp>
          <p:nvGrpSpPr>
            <p:cNvPr id="325" name="组合 324"/>
            <p:cNvGrpSpPr>
              <a:grpSpLocks noChangeAspect="1"/>
            </p:cNvGrpSpPr>
            <p:nvPr>
              <p:custDataLst>
                <p:tags r:id="rId378"/>
              </p:custDataLst>
            </p:nvPr>
          </p:nvGrpSpPr>
          <p:grpSpPr>
            <a:xfrm>
              <a:off x="5732251" y="5097924"/>
              <a:ext cx="1260000" cy="1327506"/>
              <a:chOff x="3653994" y="4965895"/>
              <a:chExt cx="1349602" cy="1421909"/>
            </a:xfrm>
          </p:grpSpPr>
          <p:sp>
            <p:nvSpPr>
              <p:cNvPr id="326" name="弧形 325"/>
              <p:cNvSpPr/>
              <p:nvPr>
                <p:custDataLst>
                  <p:tags r:id="rId379"/>
                </p:custDataLst>
              </p:nvPr>
            </p:nvSpPr>
            <p:spPr>
              <a:xfrm>
                <a:off x="3657197" y="4965895"/>
                <a:ext cx="1346399" cy="1027198"/>
              </a:xfrm>
              <a:prstGeom prst="arc">
                <a:avLst>
                  <a:gd name="adj1" fmla="val 9727224"/>
                  <a:gd name="adj2" fmla="val 1089367"/>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327" name="弧形 326"/>
              <p:cNvSpPr/>
              <p:nvPr>
                <p:custDataLst>
                  <p:tags r:id="rId380"/>
                </p:custDataLst>
              </p:nvPr>
            </p:nvSpPr>
            <p:spPr>
              <a:xfrm flipV="1">
                <a:off x="3653994" y="5360606"/>
                <a:ext cx="1346399" cy="1027198"/>
              </a:xfrm>
              <a:prstGeom prst="arc">
                <a:avLst>
                  <a:gd name="adj1" fmla="val 9695583"/>
                  <a:gd name="adj2" fmla="val 107391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grpSp>
      <p:grpSp>
        <p:nvGrpSpPr>
          <p:cNvPr id="372" name="组合 371"/>
          <p:cNvGrpSpPr/>
          <p:nvPr>
            <p:custDataLst>
              <p:tags r:id="rId381"/>
            </p:custDataLst>
          </p:nvPr>
        </p:nvGrpSpPr>
        <p:grpSpPr>
          <a:xfrm>
            <a:off x="10433407" y="5225664"/>
            <a:ext cx="1275080" cy="1466850"/>
            <a:chOff x="9392897" y="5131685"/>
            <a:chExt cx="1264266" cy="1332000"/>
          </a:xfrm>
        </p:grpSpPr>
        <p:grpSp>
          <p:nvGrpSpPr>
            <p:cNvPr id="373" name="组合 372"/>
            <p:cNvGrpSpPr/>
            <p:nvPr>
              <p:custDataLst>
                <p:tags r:id="rId382"/>
              </p:custDataLst>
            </p:nvPr>
          </p:nvGrpSpPr>
          <p:grpSpPr>
            <a:xfrm>
              <a:off x="9709999" y="5169535"/>
              <a:ext cx="630063" cy="1256301"/>
              <a:chOff x="9723215" y="5184680"/>
              <a:chExt cx="630063" cy="1256301"/>
            </a:xfrm>
          </p:grpSpPr>
          <p:grpSp>
            <p:nvGrpSpPr>
              <p:cNvPr id="377" name="组合 376"/>
              <p:cNvGrpSpPr/>
              <p:nvPr>
                <p:custDataLst>
                  <p:tags r:id="rId383"/>
                </p:custDataLst>
              </p:nvPr>
            </p:nvGrpSpPr>
            <p:grpSpPr>
              <a:xfrm>
                <a:off x="9723215" y="5428717"/>
                <a:ext cx="630063" cy="768227"/>
                <a:chOff x="9561521" y="5428717"/>
                <a:chExt cx="630063" cy="768227"/>
              </a:xfrm>
            </p:grpSpPr>
            <p:grpSp>
              <p:nvGrpSpPr>
                <p:cNvPr id="389" name="组合 388"/>
                <p:cNvGrpSpPr/>
                <p:nvPr>
                  <p:custDataLst>
                    <p:tags r:id="rId384"/>
                  </p:custDataLst>
                </p:nvPr>
              </p:nvGrpSpPr>
              <p:grpSpPr>
                <a:xfrm>
                  <a:off x="9561921" y="5428717"/>
                  <a:ext cx="163610" cy="370678"/>
                  <a:chOff x="2592802" y="1823640"/>
                  <a:chExt cx="163610" cy="370678"/>
                </a:xfrm>
              </p:grpSpPr>
              <p:sp>
                <p:nvSpPr>
                  <p:cNvPr id="402" name="椭圆 6"/>
                  <p:cNvSpPr/>
                  <p:nvPr>
                    <p:custDataLst>
                      <p:tags r:id="rId385"/>
                    </p:custDataLst>
                  </p:nvPr>
                </p:nvSpPr>
                <p:spPr>
                  <a:xfrm rot="10171249" flipH="1">
                    <a:off x="2677809" y="1856692"/>
                    <a:ext cx="78603" cy="337626"/>
                  </a:xfrm>
                  <a:custGeom>
                    <a:avLst/>
                    <a:gdLst>
                      <a:gd name="connsiteX0" fmla="*/ 8265 w 78603"/>
                      <a:gd name="connsiteY0" fmla="*/ 168813 h 337626"/>
                      <a:gd name="connsiteX1" fmla="*/ 43434 w 78603"/>
                      <a:gd name="connsiteY1" fmla="*/ 0 h 337626"/>
                      <a:gd name="connsiteX2" fmla="*/ 78603 w 78603"/>
                      <a:gd name="connsiteY2" fmla="*/ 168813 h 337626"/>
                      <a:gd name="connsiteX3" fmla="*/ 43434 w 78603"/>
                      <a:gd name="connsiteY3" fmla="*/ 337626 h 337626"/>
                      <a:gd name="connsiteX4" fmla="*/ 8265 w 78603"/>
                      <a:gd name="connsiteY4" fmla="*/ 168813 h 337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603" h="337626">
                        <a:moveTo>
                          <a:pt x="8265" y="168813"/>
                        </a:moveTo>
                        <a:cubicBezTo>
                          <a:pt x="-17682" y="79173"/>
                          <a:pt x="24011" y="0"/>
                          <a:pt x="43434" y="0"/>
                        </a:cubicBezTo>
                        <a:cubicBezTo>
                          <a:pt x="62857" y="0"/>
                          <a:pt x="78603" y="75580"/>
                          <a:pt x="78603" y="168813"/>
                        </a:cubicBezTo>
                        <a:cubicBezTo>
                          <a:pt x="78603" y="262046"/>
                          <a:pt x="62857" y="337626"/>
                          <a:pt x="43434" y="337626"/>
                        </a:cubicBezTo>
                        <a:cubicBezTo>
                          <a:pt x="24011" y="337626"/>
                          <a:pt x="34212" y="258453"/>
                          <a:pt x="8265" y="168813"/>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3" name="椭圆 402"/>
                  <p:cNvSpPr>
                    <a:spLocks noChangeAspect="1"/>
                  </p:cNvSpPr>
                  <p:nvPr>
                    <p:custDataLst>
                      <p:tags r:id="rId386"/>
                    </p:custDataLst>
                  </p:nvPr>
                </p:nvSpPr>
                <p:spPr>
                  <a:xfrm>
                    <a:off x="2668546" y="1823640"/>
                    <a:ext cx="36000" cy="360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4" name="椭圆 8"/>
                  <p:cNvSpPr/>
                  <p:nvPr>
                    <p:custDataLst>
                      <p:tags r:id="rId387"/>
                    </p:custDataLst>
                  </p:nvPr>
                </p:nvSpPr>
                <p:spPr>
                  <a:xfrm rot="1097413" flipV="1">
                    <a:off x="2592802" y="1850114"/>
                    <a:ext cx="76649" cy="337626"/>
                  </a:xfrm>
                  <a:custGeom>
                    <a:avLst/>
                    <a:gdLst>
                      <a:gd name="connsiteX0" fmla="*/ 0 w 76649"/>
                      <a:gd name="connsiteY0" fmla="*/ 168813 h 337626"/>
                      <a:gd name="connsiteX1" fmla="*/ 35169 w 76649"/>
                      <a:gd name="connsiteY1" fmla="*/ 0 h 337626"/>
                      <a:gd name="connsiteX2" fmla="*/ 70338 w 76649"/>
                      <a:gd name="connsiteY2" fmla="*/ 168813 h 337626"/>
                      <a:gd name="connsiteX3" fmla="*/ 35169 w 76649"/>
                      <a:gd name="connsiteY3" fmla="*/ 337626 h 337626"/>
                      <a:gd name="connsiteX4" fmla="*/ 0 w 76649"/>
                      <a:gd name="connsiteY4" fmla="*/ 168813 h 337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649" h="337626">
                        <a:moveTo>
                          <a:pt x="0" y="168813"/>
                        </a:moveTo>
                        <a:cubicBezTo>
                          <a:pt x="0" y="75580"/>
                          <a:pt x="15746" y="0"/>
                          <a:pt x="35169" y="0"/>
                        </a:cubicBezTo>
                        <a:cubicBezTo>
                          <a:pt x="54592" y="0"/>
                          <a:pt x="91404" y="34422"/>
                          <a:pt x="70338" y="168813"/>
                        </a:cubicBezTo>
                        <a:cubicBezTo>
                          <a:pt x="47784" y="263315"/>
                          <a:pt x="54592" y="337626"/>
                          <a:pt x="35169" y="337626"/>
                        </a:cubicBezTo>
                        <a:cubicBezTo>
                          <a:pt x="15746" y="337626"/>
                          <a:pt x="0" y="262046"/>
                          <a:pt x="0" y="168813"/>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90" name="组合 389"/>
                <p:cNvGrpSpPr/>
                <p:nvPr>
                  <p:custDataLst>
                    <p:tags r:id="rId388"/>
                  </p:custDataLst>
                </p:nvPr>
              </p:nvGrpSpPr>
              <p:grpSpPr>
                <a:xfrm>
                  <a:off x="10051782" y="5911473"/>
                  <a:ext cx="139669" cy="285471"/>
                  <a:chOff x="2659669" y="1740385"/>
                  <a:chExt cx="139669" cy="285471"/>
                </a:xfrm>
                <a:solidFill>
                  <a:schemeClr val="tx1"/>
                </a:solidFill>
              </p:grpSpPr>
              <p:sp>
                <p:nvSpPr>
                  <p:cNvPr id="399" name="椭圆 8"/>
                  <p:cNvSpPr/>
                  <p:nvPr>
                    <p:custDataLst>
                      <p:tags r:id="rId389"/>
                    </p:custDataLst>
                  </p:nvPr>
                </p:nvSpPr>
                <p:spPr>
                  <a:xfrm rot="20022762">
                    <a:off x="2659669" y="1855428"/>
                    <a:ext cx="57115" cy="143841"/>
                  </a:xfrm>
                  <a:custGeom>
                    <a:avLst/>
                    <a:gdLst>
                      <a:gd name="connsiteX0" fmla="*/ 0 w 76649"/>
                      <a:gd name="connsiteY0" fmla="*/ 168813 h 337626"/>
                      <a:gd name="connsiteX1" fmla="*/ 35169 w 76649"/>
                      <a:gd name="connsiteY1" fmla="*/ 0 h 337626"/>
                      <a:gd name="connsiteX2" fmla="*/ 70338 w 76649"/>
                      <a:gd name="connsiteY2" fmla="*/ 168813 h 337626"/>
                      <a:gd name="connsiteX3" fmla="*/ 35169 w 76649"/>
                      <a:gd name="connsiteY3" fmla="*/ 337626 h 337626"/>
                      <a:gd name="connsiteX4" fmla="*/ 0 w 76649"/>
                      <a:gd name="connsiteY4" fmla="*/ 168813 h 337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649" h="337626">
                        <a:moveTo>
                          <a:pt x="0" y="168813"/>
                        </a:moveTo>
                        <a:cubicBezTo>
                          <a:pt x="0" y="75580"/>
                          <a:pt x="15746" y="0"/>
                          <a:pt x="35169" y="0"/>
                        </a:cubicBezTo>
                        <a:cubicBezTo>
                          <a:pt x="54592" y="0"/>
                          <a:pt x="91404" y="34422"/>
                          <a:pt x="70338" y="168813"/>
                        </a:cubicBezTo>
                        <a:cubicBezTo>
                          <a:pt x="47784" y="263315"/>
                          <a:pt x="54592" y="337626"/>
                          <a:pt x="35169" y="337626"/>
                        </a:cubicBezTo>
                        <a:cubicBezTo>
                          <a:pt x="15746" y="337626"/>
                          <a:pt x="0" y="262046"/>
                          <a:pt x="0" y="168813"/>
                        </a:cubicBez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0" name="椭圆 399"/>
                  <p:cNvSpPr>
                    <a:spLocks noChangeAspect="1"/>
                  </p:cNvSpPr>
                  <p:nvPr>
                    <p:custDataLst>
                      <p:tags r:id="rId390"/>
                    </p:custDataLst>
                  </p:nvPr>
                </p:nvSpPr>
                <p:spPr>
                  <a:xfrm>
                    <a:off x="2701883" y="1989856"/>
                    <a:ext cx="36000" cy="36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1" name="椭圆 6"/>
                  <p:cNvSpPr/>
                  <p:nvPr>
                    <p:custDataLst>
                      <p:tags r:id="rId391"/>
                    </p:custDataLst>
                  </p:nvPr>
                </p:nvSpPr>
                <p:spPr>
                  <a:xfrm rot="11854513" flipH="1" flipV="1">
                    <a:off x="2720735" y="1740385"/>
                    <a:ext cx="78603" cy="251720"/>
                  </a:xfrm>
                  <a:custGeom>
                    <a:avLst/>
                    <a:gdLst>
                      <a:gd name="connsiteX0" fmla="*/ 8265 w 78603"/>
                      <a:gd name="connsiteY0" fmla="*/ 168813 h 337626"/>
                      <a:gd name="connsiteX1" fmla="*/ 43434 w 78603"/>
                      <a:gd name="connsiteY1" fmla="*/ 0 h 337626"/>
                      <a:gd name="connsiteX2" fmla="*/ 78603 w 78603"/>
                      <a:gd name="connsiteY2" fmla="*/ 168813 h 337626"/>
                      <a:gd name="connsiteX3" fmla="*/ 43434 w 78603"/>
                      <a:gd name="connsiteY3" fmla="*/ 337626 h 337626"/>
                      <a:gd name="connsiteX4" fmla="*/ 8265 w 78603"/>
                      <a:gd name="connsiteY4" fmla="*/ 168813 h 337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603" h="337626">
                        <a:moveTo>
                          <a:pt x="8265" y="168813"/>
                        </a:moveTo>
                        <a:cubicBezTo>
                          <a:pt x="-17682" y="79173"/>
                          <a:pt x="24011" y="0"/>
                          <a:pt x="43434" y="0"/>
                        </a:cubicBezTo>
                        <a:cubicBezTo>
                          <a:pt x="62857" y="0"/>
                          <a:pt x="78603" y="75580"/>
                          <a:pt x="78603" y="168813"/>
                        </a:cubicBezTo>
                        <a:cubicBezTo>
                          <a:pt x="78603" y="262046"/>
                          <a:pt x="62857" y="337626"/>
                          <a:pt x="43434" y="337626"/>
                        </a:cubicBezTo>
                        <a:cubicBezTo>
                          <a:pt x="24011" y="337626"/>
                          <a:pt x="34212" y="258453"/>
                          <a:pt x="8265" y="168813"/>
                        </a:cubicBez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91" name="组合 390"/>
                <p:cNvGrpSpPr/>
                <p:nvPr>
                  <p:custDataLst>
                    <p:tags r:id="rId392"/>
                  </p:custDataLst>
                </p:nvPr>
              </p:nvGrpSpPr>
              <p:grpSpPr>
                <a:xfrm flipV="1">
                  <a:off x="9561521" y="5826266"/>
                  <a:ext cx="163610" cy="370678"/>
                  <a:chOff x="2592802" y="1823640"/>
                  <a:chExt cx="163610" cy="370678"/>
                </a:xfrm>
              </p:grpSpPr>
              <p:sp>
                <p:nvSpPr>
                  <p:cNvPr id="396" name="椭圆 6"/>
                  <p:cNvSpPr/>
                  <p:nvPr>
                    <p:custDataLst>
                      <p:tags r:id="rId393"/>
                    </p:custDataLst>
                  </p:nvPr>
                </p:nvSpPr>
                <p:spPr>
                  <a:xfrm rot="10171249" flipH="1">
                    <a:off x="2677809" y="1856692"/>
                    <a:ext cx="78603" cy="337626"/>
                  </a:xfrm>
                  <a:custGeom>
                    <a:avLst/>
                    <a:gdLst>
                      <a:gd name="connsiteX0" fmla="*/ 8265 w 78603"/>
                      <a:gd name="connsiteY0" fmla="*/ 168813 h 337626"/>
                      <a:gd name="connsiteX1" fmla="*/ 43434 w 78603"/>
                      <a:gd name="connsiteY1" fmla="*/ 0 h 337626"/>
                      <a:gd name="connsiteX2" fmla="*/ 78603 w 78603"/>
                      <a:gd name="connsiteY2" fmla="*/ 168813 h 337626"/>
                      <a:gd name="connsiteX3" fmla="*/ 43434 w 78603"/>
                      <a:gd name="connsiteY3" fmla="*/ 337626 h 337626"/>
                      <a:gd name="connsiteX4" fmla="*/ 8265 w 78603"/>
                      <a:gd name="connsiteY4" fmla="*/ 168813 h 337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603" h="337626">
                        <a:moveTo>
                          <a:pt x="8265" y="168813"/>
                        </a:moveTo>
                        <a:cubicBezTo>
                          <a:pt x="-17682" y="79173"/>
                          <a:pt x="24011" y="0"/>
                          <a:pt x="43434" y="0"/>
                        </a:cubicBezTo>
                        <a:cubicBezTo>
                          <a:pt x="62857" y="0"/>
                          <a:pt x="78603" y="75580"/>
                          <a:pt x="78603" y="168813"/>
                        </a:cubicBezTo>
                        <a:cubicBezTo>
                          <a:pt x="78603" y="262046"/>
                          <a:pt x="62857" y="337626"/>
                          <a:pt x="43434" y="337626"/>
                        </a:cubicBezTo>
                        <a:cubicBezTo>
                          <a:pt x="24011" y="337626"/>
                          <a:pt x="34212" y="258453"/>
                          <a:pt x="8265" y="168813"/>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7" name="椭圆 396"/>
                  <p:cNvSpPr>
                    <a:spLocks noChangeAspect="1"/>
                  </p:cNvSpPr>
                  <p:nvPr>
                    <p:custDataLst>
                      <p:tags r:id="rId394"/>
                    </p:custDataLst>
                  </p:nvPr>
                </p:nvSpPr>
                <p:spPr>
                  <a:xfrm>
                    <a:off x="2668546" y="1823640"/>
                    <a:ext cx="36000" cy="360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8" name="椭圆 8"/>
                  <p:cNvSpPr/>
                  <p:nvPr>
                    <p:custDataLst>
                      <p:tags r:id="rId395"/>
                    </p:custDataLst>
                  </p:nvPr>
                </p:nvSpPr>
                <p:spPr>
                  <a:xfrm rot="1097413" flipV="1">
                    <a:off x="2592802" y="1850114"/>
                    <a:ext cx="76649" cy="337626"/>
                  </a:xfrm>
                  <a:custGeom>
                    <a:avLst/>
                    <a:gdLst>
                      <a:gd name="connsiteX0" fmla="*/ 0 w 76649"/>
                      <a:gd name="connsiteY0" fmla="*/ 168813 h 337626"/>
                      <a:gd name="connsiteX1" fmla="*/ 35169 w 76649"/>
                      <a:gd name="connsiteY1" fmla="*/ 0 h 337626"/>
                      <a:gd name="connsiteX2" fmla="*/ 70338 w 76649"/>
                      <a:gd name="connsiteY2" fmla="*/ 168813 h 337626"/>
                      <a:gd name="connsiteX3" fmla="*/ 35169 w 76649"/>
                      <a:gd name="connsiteY3" fmla="*/ 337626 h 337626"/>
                      <a:gd name="connsiteX4" fmla="*/ 0 w 76649"/>
                      <a:gd name="connsiteY4" fmla="*/ 168813 h 337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649" h="337626">
                        <a:moveTo>
                          <a:pt x="0" y="168813"/>
                        </a:moveTo>
                        <a:cubicBezTo>
                          <a:pt x="0" y="75580"/>
                          <a:pt x="15746" y="0"/>
                          <a:pt x="35169" y="0"/>
                        </a:cubicBezTo>
                        <a:cubicBezTo>
                          <a:pt x="54592" y="0"/>
                          <a:pt x="91404" y="34422"/>
                          <a:pt x="70338" y="168813"/>
                        </a:cubicBezTo>
                        <a:cubicBezTo>
                          <a:pt x="47784" y="263315"/>
                          <a:pt x="54592" y="337626"/>
                          <a:pt x="35169" y="337626"/>
                        </a:cubicBezTo>
                        <a:cubicBezTo>
                          <a:pt x="15746" y="337626"/>
                          <a:pt x="0" y="262046"/>
                          <a:pt x="0" y="168813"/>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92" name="组合 391"/>
                <p:cNvGrpSpPr/>
                <p:nvPr>
                  <p:custDataLst>
                    <p:tags r:id="rId396"/>
                  </p:custDataLst>
                </p:nvPr>
              </p:nvGrpSpPr>
              <p:grpSpPr>
                <a:xfrm flipV="1">
                  <a:off x="10051915" y="5428717"/>
                  <a:ext cx="139669" cy="285471"/>
                  <a:chOff x="2659669" y="1740385"/>
                  <a:chExt cx="139669" cy="285471"/>
                </a:xfrm>
                <a:solidFill>
                  <a:schemeClr val="tx1"/>
                </a:solidFill>
              </p:grpSpPr>
              <p:sp>
                <p:nvSpPr>
                  <p:cNvPr id="393" name="椭圆 8"/>
                  <p:cNvSpPr/>
                  <p:nvPr>
                    <p:custDataLst>
                      <p:tags r:id="rId397"/>
                    </p:custDataLst>
                  </p:nvPr>
                </p:nvSpPr>
                <p:spPr>
                  <a:xfrm rot="20022762">
                    <a:off x="2659669" y="1855428"/>
                    <a:ext cx="57115" cy="143841"/>
                  </a:xfrm>
                  <a:custGeom>
                    <a:avLst/>
                    <a:gdLst>
                      <a:gd name="connsiteX0" fmla="*/ 0 w 76649"/>
                      <a:gd name="connsiteY0" fmla="*/ 168813 h 337626"/>
                      <a:gd name="connsiteX1" fmla="*/ 35169 w 76649"/>
                      <a:gd name="connsiteY1" fmla="*/ 0 h 337626"/>
                      <a:gd name="connsiteX2" fmla="*/ 70338 w 76649"/>
                      <a:gd name="connsiteY2" fmla="*/ 168813 h 337626"/>
                      <a:gd name="connsiteX3" fmla="*/ 35169 w 76649"/>
                      <a:gd name="connsiteY3" fmla="*/ 337626 h 337626"/>
                      <a:gd name="connsiteX4" fmla="*/ 0 w 76649"/>
                      <a:gd name="connsiteY4" fmla="*/ 168813 h 337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649" h="337626">
                        <a:moveTo>
                          <a:pt x="0" y="168813"/>
                        </a:moveTo>
                        <a:cubicBezTo>
                          <a:pt x="0" y="75580"/>
                          <a:pt x="15746" y="0"/>
                          <a:pt x="35169" y="0"/>
                        </a:cubicBezTo>
                        <a:cubicBezTo>
                          <a:pt x="54592" y="0"/>
                          <a:pt x="91404" y="34422"/>
                          <a:pt x="70338" y="168813"/>
                        </a:cubicBezTo>
                        <a:cubicBezTo>
                          <a:pt x="47784" y="263315"/>
                          <a:pt x="54592" y="337626"/>
                          <a:pt x="35169" y="337626"/>
                        </a:cubicBezTo>
                        <a:cubicBezTo>
                          <a:pt x="15746" y="337626"/>
                          <a:pt x="0" y="262046"/>
                          <a:pt x="0" y="168813"/>
                        </a:cubicBez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4" name="椭圆 393"/>
                  <p:cNvSpPr>
                    <a:spLocks noChangeAspect="1"/>
                  </p:cNvSpPr>
                  <p:nvPr>
                    <p:custDataLst>
                      <p:tags r:id="rId398"/>
                    </p:custDataLst>
                  </p:nvPr>
                </p:nvSpPr>
                <p:spPr>
                  <a:xfrm>
                    <a:off x="2701883" y="1989856"/>
                    <a:ext cx="36000" cy="36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5" name="椭圆 6"/>
                  <p:cNvSpPr/>
                  <p:nvPr>
                    <p:custDataLst>
                      <p:tags r:id="rId399"/>
                    </p:custDataLst>
                  </p:nvPr>
                </p:nvSpPr>
                <p:spPr>
                  <a:xfrm rot="11854513" flipH="1" flipV="1">
                    <a:off x="2720735" y="1740385"/>
                    <a:ext cx="78603" cy="251720"/>
                  </a:xfrm>
                  <a:custGeom>
                    <a:avLst/>
                    <a:gdLst>
                      <a:gd name="connsiteX0" fmla="*/ 8265 w 78603"/>
                      <a:gd name="connsiteY0" fmla="*/ 168813 h 337626"/>
                      <a:gd name="connsiteX1" fmla="*/ 43434 w 78603"/>
                      <a:gd name="connsiteY1" fmla="*/ 0 h 337626"/>
                      <a:gd name="connsiteX2" fmla="*/ 78603 w 78603"/>
                      <a:gd name="connsiteY2" fmla="*/ 168813 h 337626"/>
                      <a:gd name="connsiteX3" fmla="*/ 43434 w 78603"/>
                      <a:gd name="connsiteY3" fmla="*/ 337626 h 337626"/>
                      <a:gd name="connsiteX4" fmla="*/ 8265 w 78603"/>
                      <a:gd name="connsiteY4" fmla="*/ 168813 h 337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603" h="337626">
                        <a:moveTo>
                          <a:pt x="8265" y="168813"/>
                        </a:moveTo>
                        <a:cubicBezTo>
                          <a:pt x="-17682" y="79173"/>
                          <a:pt x="24011" y="0"/>
                          <a:pt x="43434" y="0"/>
                        </a:cubicBezTo>
                        <a:cubicBezTo>
                          <a:pt x="62857" y="0"/>
                          <a:pt x="78603" y="75580"/>
                          <a:pt x="78603" y="168813"/>
                        </a:cubicBezTo>
                        <a:cubicBezTo>
                          <a:pt x="78603" y="262046"/>
                          <a:pt x="62857" y="337626"/>
                          <a:pt x="43434" y="337626"/>
                        </a:cubicBezTo>
                        <a:cubicBezTo>
                          <a:pt x="24011" y="337626"/>
                          <a:pt x="34212" y="258453"/>
                          <a:pt x="8265" y="168813"/>
                        </a:cubicBezTo>
                        <a:close/>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378" name="组合 377"/>
              <p:cNvGrpSpPr/>
              <p:nvPr>
                <p:custDataLst>
                  <p:tags r:id="rId400"/>
                </p:custDataLst>
              </p:nvPr>
            </p:nvGrpSpPr>
            <p:grpSpPr>
              <a:xfrm>
                <a:off x="10002246" y="5184680"/>
                <a:ext cx="72000" cy="1256301"/>
                <a:chOff x="2768870" y="3176799"/>
                <a:chExt cx="72000" cy="1256301"/>
              </a:xfrm>
            </p:grpSpPr>
            <p:grpSp>
              <p:nvGrpSpPr>
                <p:cNvPr id="383" name="组合 382"/>
                <p:cNvGrpSpPr/>
                <p:nvPr>
                  <p:custDataLst>
                    <p:tags r:id="rId401"/>
                  </p:custDataLst>
                </p:nvPr>
              </p:nvGrpSpPr>
              <p:grpSpPr>
                <a:xfrm flipV="1">
                  <a:off x="2768870" y="3176799"/>
                  <a:ext cx="72000" cy="72000"/>
                  <a:chOff x="4148470" y="1784519"/>
                  <a:chExt cx="72000" cy="72000"/>
                </a:xfrm>
              </p:grpSpPr>
              <p:sp>
                <p:nvSpPr>
                  <p:cNvPr id="387" name="椭圆 386"/>
                  <p:cNvSpPr/>
                  <p:nvPr>
                    <p:custDataLst>
                      <p:tags r:id="rId402"/>
                    </p:custDataLst>
                  </p:nvPr>
                </p:nvSpPr>
                <p:spPr>
                  <a:xfrm>
                    <a:off x="4148470" y="1785342"/>
                    <a:ext cx="72000" cy="36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8" name="椭圆 387"/>
                  <p:cNvSpPr/>
                  <p:nvPr>
                    <p:custDataLst>
                      <p:tags r:id="rId403"/>
                    </p:custDataLst>
                  </p:nvPr>
                </p:nvSpPr>
                <p:spPr>
                  <a:xfrm rot="5400000">
                    <a:off x="4148470" y="1802519"/>
                    <a:ext cx="72000" cy="36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84" name="组合 383"/>
                <p:cNvGrpSpPr/>
                <p:nvPr>
                  <p:custDataLst>
                    <p:tags r:id="rId404"/>
                  </p:custDataLst>
                </p:nvPr>
              </p:nvGrpSpPr>
              <p:grpSpPr>
                <a:xfrm>
                  <a:off x="2768870" y="4361100"/>
                  <a:ext cx="72000" cy="72000"/>
                  <a:chOff x="4148470" y="1784519"/>
                  <a:chExt cx="72000" cy="72000"/>
                </a:xfrm>
              </p:grpSpPr>
              <p:sp>
                <p:nvSpPr>
                  <p:cNvPr id="385" name="椭圆 384"/>
                  <p:cNvSpPr/>
                  <p:nvPr>
                    <p:custDataLst>
                      <p:tags r:id="rId405"/>
                    </p:custDataLst>
                  </p:nvPr>
                </p:nvSpPr>
                <p:spPr>
                  <a:xfrm>
                    <a:off x="4148470" y="1785342"/>
                    <a:ext cx="72000" cy="36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6" name="椭圆 385"/>
                  <p:cNvSpPr/>
                  <p:nvPr>
                    <p:custDataLst>
                      <p:tags r:id="rId406"/>
                    </p:custDataLst>
                  </p:nvPr>
                </p:nvSpPr>
                <p:spPr>
                  <a:xfrm rot="5400000">
                    <a:off x="4148470" y="1802519"/>
                    <a:ext cx="72000" cy="36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cxnSp>
            <p:nvCxnSpPr>
              <p:cNvPr id="379" name="直接连接符 378"/>
              <p:cNvCxnSpPr>
                <a:endCxn id="403" idx="7"/>
              </p:cNvCxnSpPr>
              <p:nvPr>
                <p:custDataLst>
                  <p:tags r:id="rId407"/>
                </p:custDataLst>
              </p:nvPr>
            </p:nvCxnSpPr>
            <p:spPr>
              <a:xfrm flipH="1">
                <a:off x="9830087" y="5277336"/>
                <a:ext cx="154615" cy="156653"/>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80" name="直接连接符 379"/>
              <p:cNvCxnSpPr>
                <a:stCxn id="394" idx="3"/>
              </p:cNvCxnSpPr>
              <p:nvPr>
                <p:custDataLst>
                  <p:tags r:id="rId408"/>
                </p:custDataLst>
              </p:nvPr>
            </p:nvCxnSpPr>
            <p:spPr>
              <a:xfrm flipH="1" flipV="1">
                <a:off x="10089479" y="5271177"/>
                <a:ext cx="171616" cy="162812"/>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81" name="直接连接符 380"/>
              <p:cNvCxnSpPr/>
              <p:nvPr>
                <p:custDataLst>
                  <p:tags r:id="rId409"/>
                </p:custDataLst>
              </p:nvPr>
            </p:nvCxnSpPr>
            <p:spPr>
              <a:xfrm flipH="1" flipV="1">
                <a:off x="9828704" y="6196871"/>
                <a:ext cx="154615" cy="156653"/>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82" name="直接连接符 381"/>
              <p:cNvCxnSpPr/>
              <p:nvPr>
                <p:custDataLst>
                  <p:tags r:id="rId410"/>
                </p:custDataLst>
              </p:nvPr>
            </p:nvCxnSpPr>
            <p:spPr>
              <a:xfrm flipH="1">
                <a:off x="10088096" y="6190712"/>
                <a:ext cx="171616" cy="162812"/>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grpSp>
        <p:grpSp>
          <p:nvGrpSpPr>
            <p:cNvPr id="374" name="组合 373"/>
            <p:cNvGrpSpPr>
              <a:grpSpLocks noChangeAspect="1"/>
            </p:cNvGrpSpPr>
            <p:nvPr>
              <p:custDataLst>
                <p:tags r:id="rId411"/>
              </p:custDataLst>
            </p:nvPr>
          </p:nvGrpSpPr>
          <p:grpSpPr>
            <a:xfrm>
              <a:off x="9392897" y="5131685"/>
              <a:ext cx="1264266" cy="1332000"/>
              <a:chOff x="3653994" y="4965895"/>
              <a:chExt cx="1349602" cy="1421909"/>
            </a:xfrm>
          </p:grpSpPr>
          <p:sp>
            <p:nvSpPr>
              <p:cNvPr id="375" name="弧形 374"/>
              <p:cNvSpPr/>
              <p:nvPr>
                <p:custDataLst>
                  <p:tags r:id="rId412"/>
                </p:custDataLst>
              </p:nvPr>
            </p:nvSpPr>
            <p:spPr>
              <a:xfrm>
                <a:off x="3657197" y="4965895"/>
                <a:ext cx="1346399" cy="1027198"/>
              </a:xfrm>
              <a:prstGeom prst="arc">
                <a:avLst>
                  <a:gd name="adj1" fmla="val 9727224"/>
                  <a:gd name="adj2" fmla="val 1089367"/>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376" name="弧形 375"/>
              <p:cNvSpPr/>
              <p:nvPr>
                <p:custDataLst>
                  <p:tags r:id="rId413"/>
                </p:custDataLst>
              </p:nvPr>
            </p:nvSpPr>
            <p:spPr>
              <a:xfrm flipV="1">
                <a:off x="3653994" y="5360606"/>
                <a:ext cx="1346399" cy="1027198"/>
              </a:xfrm>
              <a:prstGeom prst="arc">
                <a:avLst>
                  <a:gd name="adj1" fmla="val 9695583"/>
                  <a:gd name="adj2" fmla="val 107391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grpSp>
    </p:spTree>
  </p:cSld>
  <p:clrMapOvr>
    <a:masterClrMapping/>
  </p:clrMapOvr>
  <mc:AlternateContent xmlns:mc="http://schemas.openxmlformats.org/markup-compatibility/2006">
    <mc:Choice xmlns:p14="http://schemas.microsoft.com/office/powerpoint/2010/main" Requires="p14">
      <p:transition spd="slow" p14:dur="999"/>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55"/>
                                        </p:tgtEl>
                                        <p:attrNameLst>
                                          <p:attrName>style.visibility</p:attrName>
                                        </p:attrNameLst>
                                      </p:cBhvr>
                                      <p:to>
                                        <p:strVal val="visible"/>
                                      </p:to>
                                    </p:set>
                                    <p:animEffect transition="in" filter="wipe(down)">
                                      <p:cBhvr>
                                        <p:cTn id="10" dur="500"/>
                                        <p:tgtEl>
                                          <p:spTgt spid="55"/>
                                        </p:tgtEl>
                                      </p:cBhvr>
                                    </p:animEffect>
                                  </p:childTnLst>
                                </p:cTn>
                              </p:par>
                              <p:par>
                                <p:cTn id="11" presetID="22" presetClass="entr" presetSubtype="4" fill="hold" nodeType="withEffect">
                                  <p:stCondLst>
                                    <p:cond delay="0"/>
                                  </p:stCondLst>
                                  <p:childTnLst>
                                    <p:set>
                                      <p:cBhvr>
                                        <p:cTn id="12" dur="1" fill="hold">
                                          <p:stCondLst>
                                            <p:cond delay="0"/>
                                          </p:stCondLst>
                                        </p:cTn>
                                        <p:tgtEl>
                                          <p:spTgt spid="106"/>
                                        </p:tgtEl>
                                        <p:attrNameLst>
                                          <p:attrName>style.visibility</p:attrName>
                                        </p:attrNameLst>
                                      </p:cBhvr>
                                      <p:to>
                                        <p:strVal val="visible"/>
                                      </p:to>
                                    </p:set>
                                    <p:animEffect transition="in" filter="wipe(down)">
                                      <p:cBhvr>
                                        <p:cTn id="13" dur="500"/>
                                        <p:tgtEl>
                                          <p:spTgt spid="10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xit" presetSubtype="8" fill="hold" grpId="0" nodeType="clickEffect">
                                  <p:stCondLst>
                                    <p:cond delay="0"/>
                                  </p:stCondLst>
                                  <p:childTnLst>
                                    <p:animEffect transition="out" filter="wipe(left)">
                                      <p:cBhvr>
                                        <p:cTn id="17" dur="500"/>
                                        <p:tgtEl>
                                          <p:spTgt spid="405"/>
                                        </p:tgtEl>
                                      </p:cBhvr>
                                    </p:animEffect>
                                    <p:set>
                                      <p:cBhvr>
                                        <p:cTn id="18" dur="1" fill="hold">
                                          <p:stCondLst>
                                            <p:cond delay="499"/>
                                          </p:stCondLst>
                                        </p:cTn>
                                        <p:tgtEl>
                                          <p:spTgt spid="405"/>
                                        </p:tgtEl>
                                        <p:attrNameLst>
                                          <p:attrName>style.visibility</p:attrName>
                                        </p:attrNameLst>
                                      </p:cBhvr>
                                      <p:to>
                                        <p:strVal val="hidden"/>
                                      </p:to>
                                    </p:set>
                                  </p:childTnLst>
                                </p:cTn>
                              </p:par>
                              <p:par>
                                <p:cTn id="19" presetID="22" presetClass="exit" presetSubtype="8" fill="hold" grpId="0" nodeType="withEffect">
                                  <p:stCondLst>
                                    <p:cond delay="0"/>
                                  </p:stCondLst>
                                  <p:childTnLst>
                                    <p:animEffect transition="out" filter="wipe(left)">
                                      <p:cBhvr>
                                        <p:cTn id="20" dur="500"/>
                                        <p:tgtEl>
                                          <p:spTgt spid="406"/>
                                        </p:tgtEl>
                                      </p:cBhvr>
                                    </p:animEffect>
                                    <p:set>
                                      <p:cBhvr>
                                        <p:cTn id="21" dur="1" fill="hold">
                                          <p:stCondLst>
                                            <p:cond delay="499"/>
                                          </p:stCondLst>
                                        </p:cTn>
                                        <p:tgtEl>
                                          <p:spTgt spid="406"/>
                                        </p:tgtEl>
                                        <p:attrNameLst>
                                          <p:attrName>style.visibility</p:attrName>
                                        </p:attrNameLst>
                                      </p:cBhvr>
                                      <p:to>
                                        <p:strVal val="hidden"/>
                                      </p:to>
                                    </p:set>
                                  </p:childTnLst>
                                </p:cTn>
                              </p:par>
                              <p:par>
                                <p:cTn id="22" presetID="22" presetClass="exit" presetSubtype="8" fill="hold" grpId="0" nodeType="withEffect">
                                  <p:stCondLst>
                                    <p:cond delay="0"/>
                                  </p:stCondLst>
                                  <p:childTnLst>
                                    <p:animEffect transition="out" filter="wipe(left)">
                                      <p:cBhvr>
                                        <p:cTn id="23" dur="500"/>
                                        <p:tgtEl>
                                          <p:spTgt spid="407"/>
                                        </p:tgtEl>
                                      </p:cBhvr>
                                    </p:animEffect>
                                    <p:set>
                                      <p:cBhvr>
                                        <p:cTn id="24" dur="1" fill="hold">
                                          <p:stCondLst>
                                            <p:cond delay="499"/>
                                          </p:stCondLst>
                                        </p:cTn>
                                        <p:tgtEl>
                                          <p:spTgt spid="407"/>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41"/>
                                        </p:tgtEl>
                                        <p:attrNameLst>
                                          <p:attrName>style.visibility</p:attrName>
                                        </p:attrNameLst>
                                      </p:cBhvr>
                                      <p:to>
                                        <p:strVal val="visible"/>
                                      </p:to>
                                    </p:set>
                                    <p:anim calcmode="lin" valueType="num">
                                      <p:cBhvr additive="base">
                                        <p:cTn id="29" dur="500" fill="hold"/>
                                        <p:tgtEl>
                                          <p:spTgt spid="141"/>
                                        </p:tgtEl>
                                        <p:attrNameLst>
                                          <p:attrName>ppt_x</p:attrName>
                                        </p:attrNameLst>
                                      </p:cBhvr>
                                      <p:tavLst>
                                        <p:tav tm="0">
                                          <p:val>
                                            <p:strVal val="#ppt_x"/>
                                          </p:val>
                                        </p:tav>
                                        <p:tav tm="100000">
                                          <p:val>
                                            <p:strVal val="#ppt_x"/>
                                          </p:val>
                                        </p:tav>
                                      </p:tavLst>
                                    </p:anim>
                                    <p:anim calcmode="lin" valueType="num">
                                      <p:cBhvr additive="base">
                                        <p:cTn id="30" dur="500" fill="hold"/>
                                        <p:tgtEl>
                                          <p:spTgt spid="141"/>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90"/>
                                        </p:tgtEl>
                                        <p:attrNameLst>
                                          <p:attrName>style.visibility</p:attrName>
                                        </p:attrNameLst>
                                      </p:cBhvr>
                                      <p:to>
                                        <p:strVal val="visible"/>
                                      </p:to>
                                    </p:set>
                                    <p:anim calcmode="lin" valueType="num">
                                      <p:cBhvr additive="base">
                                        <p:cTn id="33" dur="500" fill="hold"/>
                                        <p:tgtEl>
                                          <p:spTgt spid="190"/>
                                        </p:tgtEl>
                                        <p:attrNameLst>
                                          <p:attrName>ppt_x</p:attrName>
                                        </p:attrNameLst>
                                      </p:cBhvr>
                                      <p:tavLst>
                                        <p:tav tm="0">
                                          <p:val>
                                            <p:strVal val="#ppt_x"/>
                                          </p:val>
                                        </p:tav>
                                        <p:tav tm="100000">
                                          <p:val>
                                            <p:strVal val="#ppt_x"/>
                                          </p:val>
                                        </p:tav>
                                      </p:tavLst>
                                    </p:anim>
                                    <p:anim calcmode="lin" valueType="num">
                                      <p:cBhvr additive="base">
                                        <p:cTn id="34" dur="500" fill="hold"/>
                                        <p:tgtEl>
                                          <p:spTgt spid="190"/>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239"/>
                                        </p:tgtEl>
                                        <p:attrNameLst>
                                          <p:attrName>style.visibility</p:attrName>
                                        </p:attrNameLst>
                                      </p:cBhvr>
                                      <p:to>
                                        <p:strVal val="visible"/>
                                      </p:to>
                                    </p:set>
                                    <p:anim calcmode="lin" valueType="num">
                                      <p:cBhvr additive="base">
                                        <p:cTn id="37" dur="500" fill="hold"/>
                                        <p:tgtEl>
                                          <p:spTgt spid="239"/>
                                        </p:tgtEl>
                                        <p:attrNameLst>
                                          <p:attrName>ppt_x</p:attrName>
                                        </p:attrNameLst>
                                      </p:cBhvr>
                                      <p:tavLst>
                                        <p:tav tm="0">
                                          <p:val>
                                            <p:strVal val="#ppt_x"/>
                                          </p:val>
                                        </p:tav>
                                        <p:tav tm="100000">
                                          <p:val>
                                            <p:strVal val="#ppt_x"/>
                                          </p:val>
                                        </p:tav>
                                      </p:tavLst>
                                    </p:anim>
                                    <p:anim calcmode="lin" valueType="num">
                                      <p:cBhvr additive="base">
                                        <p:cTn id="38" dur="500" fill="hold"/>
                                        <p:tgtEl>
                                          <p:spTgt spid="239"/>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2" presetClass="exit" presetSubtype="2" fill="hold" grpId="0" nodeType="clickEffect">
                                  <p:stCondLst>
                                    <p:cond delay="0"/>
                                  </p:stCondLst>
                                  <p:childTnLst>
                                    <p:animEffect transition="out" filter="wipe(right)">
                                      <p:cBhvr>
                                        <p:cTn id="42" dur="500"/>
                                        <p:tgtEl>
                                          <p:spTgt spid="410"/>
                                        </p:tgtEl>
                                      </p:cBhvr>
                                    </p:animEffect>
                                    <p:set>
                                      <p:cBhvr>
                                        <p:cTn id="43" dur="1" fill="hold">
                                          <p:stCondLst>
                                            <p:cond delay="499"/>
                                          </p:stCondLst>
                                        </p:cTn>
                                        <p:tgtEl>
                                          <p:spTgt spid="410"/>
                                        </p:tgtEl>
                                        <p:attrNameLst>
                                          <p:attrName>style.visibility</p:attrName>
                                        </p:attrNameLst>
                                      </p:cBhvr>
                                      <p:to>
                                        <p:strVal val="hidden"/>
                                      </p:to>
                                    </p:set>
                                  </p:childTnLst>
                                </p:cTn>
                              </p:par>
                              <p:par>
                                <p:cTn id="44" presetID="22" presetClass="exit" presetSubtype="2" fill="hold" grpId="0" nodeType="withEffect">
                                  <p:stCondLst>
                                    <p:cond delay="0"/>
                                  </p:stCondLst>
                                  <p:childTnLst>
                                    <p:animEffect transition="out" filter="wipe(right)">
                                      <p:cBhvr>
                                        <p:cTn id="45" dur="500"/>
                                        <p:tgtEl>
                                          <p:spTgt spid="411"/>
                                        </p:tgtEl>
                                      </p:cBhvr>
                                    </p:animEffect>
                                    <p:set>
                                      <p:cBhvr>
                                        <p:cTn id="46" dur="1" fill="hold">
                                          <p:stCondLst>
                                            <p:cond delay="499"/>
                                          </p:stCondLst>
                                        </p:cTn>
                                        <p:tgtEl>
                                          <p:spTgt spid="411"/>
                                        </p:tgtEl>
                                        <p:attrNameLst>
                                          <p:attrName>style.visibility</p:attrName>
                                        </p:attrNameLst>
                                      </p:cBhvr>
                                      <p:to>
                                        <p:strVal val="hidden"/>
                                      </p:to>
                                    </p:set>
                                  </p:childTnLst>
                                </p:cTn>
                              </p:par>
                              <p:par>
                                <p:cTn id="47" presetID="22" presetClass="exit" presetSubtype="2" fill="hold" grpId="0" nodeType="withEffect">
                                  <p:stCondLst>
                                    <p:cond delay="0"/>
                                  </p:stCondLst>
                                  <p:childTnLst>
                                    <p:animEffect transition="out" filter="wipe(right)">
                                      <p:cBhvr>
                                        <p:cTn id="48" dur="500"/>
                                        <p:tgtEl>
                                          <p:spTgt spid="409"/>
                                        </p:tgtEl>
                                      </p:cBhvr>
                                    </p:animEffect>
                                    <p:set>
                                      <p:cBhvr>
                                        <p:cTn id="49" dur="1" fill="hold">
                                          <p:stCondLst>
                                            <p:cond delay="499"/>
                                          </p:stCondLst>
                                        </p:cTn>
                                        <p:tgtEl>
                                          <p:spTgt spid="409"/>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372"/>
                                        </p:tgtEl>
                                        <p:attrNameLst>
                                          <p:attrName>style.visibility</p:attrName>
                                        </p:attrNameLst>
                                      </p:cBhvr>
                                      <p:to>
                                        <p:strVal val="visible"/>
                                      </p:to>
                                    </p:set>
                                    <p:animEffect transition="in" filter="barn(inVertical)">
                                      <p:cBhvr>
                                        <p:cTn id="54" dur="500"/>
                                        <p:tgtEl>
                                          <p:spTgt spid="372"/>
                                        </p:tgtEl>
                                      </p:cBhvr>
                                    </p:animEffect>
                                  </p:childTnLst>
                                </p:cTn>
                              </p:par>
                              <p:par>
                                <p:cTn id="55" presetID="16" presetClass="entr" presetSubtype="21" fill="hold" nodeType="withEffect">
                                  <p:stCondLst>
                                    <p:cond delay="0"/>
                                  </p:stCondLst>
                                  <p:childTnLst>
                                    <p:set>
                                      <p:cBhvr>
                                        <p:cTn id="56" dur="1" fill="hold">
                                          <p:stCondLst>
                                            <p:cond delay="0"/>
                                          </p:stCondLst>
                                        </p:cTn>
                                        <p:tgtEl>
                                          <p:spTgt spid="323"/>
                                        </p:tgtEl>
                                        <p:attrNameLst>
                                          <p:attrName>style.visibility</p:attrName>
                                        </p:attrNameLst>
                                      </p:cBhvr>
                                      <p:to>
                                        <p:strVal val="visible"/>
                                      </p:to>
                                    </p:set>
                                    <p:animEffect transition="in" filter="barn(inVertical)">
                                      <p:cBhvr>
                                        <p:cTn id="57" dur="500"/>
                                        <p:tgtEl>
                                          <p:spTgt spid="323"/>
                                        </p:tgtEl>
                                      </p:cBhvr>
                                    </p:animEffect>
                                  </p:childTnLst>
                                </p:cTn>
                              </p:par>
                              <p:par>
                                <p:cTn id="58" presetID="16" presetClass="entr" presetSubtype="21" fill="hold" nodeType="withEffect">
                                  <p:stCondLst>
                                    <p:cond delay="0"/>
                                  </p:stCondLst>
                                  <p:childTnLst>
                                    <p:set>
                                      <p:cBhvr>
                                        <p:cTn id="59" dur="1" fill="hold">
                                          <p:stCondLst>
                                            <p:cond delay="0"/>
                                          </p:stCondLst>
                                        </p:cTn>
                                        <p:tgtEl>
                                          <p:spTgt spid="270"/>
                                        </p:tgtEl>
                                        <p:attrNameLst>
                                          <p:attrName>style.visibility</p:attrName>
                                        </p:attrNameLst>
                                      </p:cBhvr>
                                      <p:to>
                                        <p:strVal val="visible"/>
                                      </p:to>
                                    </p:set>
                                    <p:animEffect transition="in" filter="barn(inVertical)">
                                      <p:cBhvr>
                                        <p:cTn id="60" dur="500"/>
                                        <p:tgtEl>
                                          <p:spTgt spid="270"/>
                                        </p:tgtEl>
                                      </p:cBhvr>
                                    </p:animEffect>
                                  </p:childTnLst>
                                </p:cTn>
                              </p:par>
                            </p:childTnLst>
                          </p:cTn>
                        </p:par>
                      </p:childTnLst>
                    </p:cTn>
                  </p:par>
                  <p:par>
                    <p:cTn id="61" fill="hold">
                      <p:stCondLst>
                        <p:cond delay="indefinite"/>
                      </p:stCondLst>
                      <p:childTnLst>
                        <p:par>
                          <p:cTn id="62" fill="hold">
                            <p:stCondLst>
                              <p:cond delay="0"/>
                            </p:stCondLst>
                            <p:childTnLst>
                              <p:par>
                                <p:cTn id="63" presetID="14" presetClass="exit" presetSubtype="10" fill="hold" grpId="0" nodeType="clickEffect">
                                  <p:stCondLst>
                                    <p:cond delay="0"/>
                                  </p:stCondLst>
                                  <p:childTnLst>
                                    <p:animEffect transition="out" filter="randombar(horizontal)">
                                      <p:cBhvr>
                                        <p:cTn id="64" dur="500"/>
                                        <p:tgtEl>
                                          <p:spTgt spid="413"/>
                                        </p:tgtEl>
                                      </p:cBhvr>
                                    </p:animEffect>
                                    <p:set>
                                      <p:cBhvr>
                                        <p:cTn id="65" dur="1" fill="hold">
                                          <p:stCondLst>
                                            <p:cond delay="499"/>
                                          </p:stCondLst>
                                        </p:cTn>
                                        <p:tgtEl>
                                          <p:spTgt spid="413"/>
                                        </p:tgtEl>
                                        <p:attrNameLst>
                                          <p:attrName>style.visibility</p:attrName>
                                        </p:attrNameLst>
                                      </p:cBhvr>
                                      <p:to>
                                        <p:strVal val="hidden"/>
                                      </p:to>
                                    </p:set>
                                  </p:childTnLst>
                                </p:cTn>
                              </p:par>
                              <p:par>
                                <p:cTn id="66" presetID="14" presetClass="exit" presetSubtype="10" fill="hold" grpId="0" nodeType="withEffect">
                                  <p:stCondLst>
                                    <p:cond delay="0"/>
                                  </p:stCondLst>
                                  <p:childTnLst>
                                    <p:animEffect transition="out" filter="randombar(horizontal)">
                                      <p:cBhvr>
                                        <p:cTn id="67" dur="500"/>
                                        <p:tgtEl>
                                          <p:spTgt spid="412"/>
                                        </p:tgtEl>
                                      </p:cBhvr>
                                    </p:animEffect>
                                    <p:set>
                                      <p:cBhvr>
                                        <p:cTn id="68" dur="1" fill="hold">
                                          <p:stCondLst>
                                            <p:cond delay="499"/>
                                          </p:stCondLst>
                                        </p:cTn>
                                        <p:tgtEl>
                                          <p:spTgt spid="412"/>
                                        </p:tgtEl>
                                        <p:attrNameLst>
                                          <p:attrName>style.visibility</p:attrName>
                                        </p:attrNameLst>
                                      </p:cBhvr>
                                      <p:to>
                                        <p:strVal val="hidden"/>
                                      </p:to>
                                    </p:set>
                                  </p:childTnLst>
                                </p:cTn>
                              </p:par>
                              <p:par>
                                <p:cTn id="69" presetID="14" presetClass="exit" presetSubtype="10" fill="hold" grpId="0" nodeType="withEffect">
                                  <p:stCondLst>
                                    <p:cond delay="0"/>
                                  </p:stCondLst>
                                  <p:childTnLst>
                                    <p:animEffect transition="out" filter="randombar(horizontal)">
                                      <p:cBhvr>
                                        <p:cTn id="70" dur="500"/>
                                        <p:tgtEl>
                                          <p:spTgt spid="414"/>
                                        </p:tgtEl>
                                      </p:cBhvr>
                                    </p:animEffect>
                                    <p:set>
                                      <p:cBhvr>
                                        <p:cTn id="71" dur="1" fill="hold">
                                          <p:stCondLst>
                                            <p:cond delay="499"/>
                                          </p:stCondLst>
                                        </p:cTn>
                                        <p:tgtEl>
                                          <p:spTgt spid="4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5" grpId="0" bldLvl="0" animBg="1"/>
      <p:bldP spid="406" grpId="0" bldLvl="0" animBg="1"/>
      <p:bldP spid="407" grpId="0" bldLvl="0" animBg="1"/>
      <p:bldP spid="409" grpId="0" bldLvl="0" animBg="1"/>
      <p:bldP spid="410" grpId="0" bldLvl="0" animBg="1"/>
      <p:bldP spid="411" grpId="0" bldLvl="0" animBg="1"/>
      <p:bldP spid="412" grpId="0" bldLvl="0" animBg="1"/>
      <p:bldP spid="413" grpId="0" bldLvl="0" animBg="1"/>
      <p:bldP spid="414" grpId="0" bldLvl="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a:picLocks noChangeAspect="1"/>
          </p:cNvPicPr>
          <p:nvPr/>
        </p:nvPicPr>
        <p:blipFill>
          <a:blip r:embed="rId1"/>
          <a:srcRect l="57059" b="75489"/>
          <a:stretch>
            <a:fillRect/>
          </a:stretch>
        </p:blipFill>
        <p:spPr>
          <a:xfrm rot="16200000">
            <a:off x="550545" y="939800"/>
            <a:ext cx="3126105" cy="2271395"/>
          </a:xfrm>
          <a:prstGeom prst="rect">
            <a:avLst/>
          </a:prstGeom>
        </p:spPr>
      </p:pic>
      <p:pic>
        <p:nvPicPr>
          <p:cNvPr id="5" name="图片 4"/>
          <p:cNvPicPr>
            <a:picLocks noChangeAspect="1"/>
          </p:cNvPicPr>
          <p:nvPr/>
        </p:nvPicPr>
        <p:blipFill>
          <a:blip r:embed="rId1"/>
          <a:srcRect l="7949" t="74078" r="46713"/>
          <a:stretch>
            <a:fillRect/>
          </a:stretch>
        </p:blipFill>
        <p:spPr>
          <a:xfrm rot="16200000">
            <a:off x="5878830" y="937895"/>
            <a:ext cx="3125470" cy="2274570"/>
          </a:xfrm>
          <a:prstGeom prst="rect">
            <a:avLst/>
          </a:prstGeom>
        </p:spPr>
      </p:pic>
      <p:pic>
        <p:nvPicPr>
          <p:cNvPr id="7" name="图片 6"/>
          <p:cNvPicPr>
            <a:picLocks noChangeAspect="1"/>
          </p:cNvPicPr>
          <p:nvPr/>
        </p:nvPicPr>
        <p:blipFill>
          <a:blip r:embed="rId1"/>
          <a:srcRect l="57059" t="24894" b="50012"/>
          <a:stretch>
            <a:fillRect/>
          </a:stretch>
        </p:blipFill>
        <p:spPr>
          <a:xfrm rot="16200000">
            <a:off x="8593455" y="913130"/>
            <a:ext cx="3126105" cy="2325370"/>
          </a:xfrm>
          <a:prstGeom prst="rect">
            <a:avLst/>
          </a:prstGeom>
        </p:spPr>
      </p:pic>
      <p:pic>
        <p:nvPicPr>
          <p:cNvPr id="8" name="图片 7"/>
          <p:cNvPicPr>
            <a:picLocks noChangeAspect="1"/>
          </p:cNvPicPr>
          <p:nvPr/>
        </p:nvPicPr>
        <p:blipFill>
          <a:blip r:embed="rId1"/>
          <a:srcRect l="57059" t="49229" b="25401"/>
          <a:stretch>
            <a:fillRect/>
          </a:stretch>
        </p:blipFill>
        <p:spPr>
          <a:xfrm rot="16200000">
            <a:off x="3298190" y="900430"/>
            <a:ext cx="3126105" cy="2350770"/>
          </a:xfrm>
          <a:prstGeom prst="rect">
            <a:avLst/>
          </a:prstGeom>
        </p:spPr>
      </p:pic>
      <p:pic>
        <p:nvPicPr>
          <p:cNvPr id="9" name="图片 8"/>
          <p:cNvPicPr>
            <a:picLocks noChangeAspect="1"/>
          </p:cNvPicPr>
          <p:nvPr/>
        </p:nvPicPr>
        <p:blipFill>
          <a:blip r:embed="rId1"/>
          <a:srcRect l="57059" t="73908"/>
          <a:stretch>
            <a:fillRect/>
          </a:stretch>
        </p:blipFill>
        <p:spPr>
          <a:xfrm rot="16200000">
            <a:off x="631825" y="4108450"/>
            <a:ext cx="3060065" cy="2366645"/>
          </a:xfrm>
          <a:prstGeom prst="rect">
            <a:avLst/>
          </a:prstGeom>
        </p:spPr>
      </p:pic>
      <p:pic>
        <p:nvPicPr>
          <p:cNvPr id="10" name="图片 9"/>
          <p:cNvPicPr>
            <a:picLocks noChangeAspect="1"/>
          </p:cNvPicPr>
          <p:nvPr/>
        </p:nvPicPr>
        <p:blipFill>
          <a:blip r:embed="rId1"/>
          <a:srcRect l="8910" r="46713" b="75150"/>
          <a:stretch>
            <a:fillRect/>
          </a:stretch>
        </p:blipFill>
        <p:spPr>
          <a:xfrm rot="16200000">
            <a:off x="5917565" y="4206240"/>
            <a:ext cx="3107690" cy="2215515"/>
          </a:xfrm>
          <a:prstGeom prst="rect">
            <a:avLst/>
          </a:prstGeom>
        </p:spPr>
      </p:pic>
      <p:pic>
        <p:nvPicPr>
          <p:cNvPr id="11" name="图片 10"/>
          <p:cNvPicPr>
            <a:picLocks noChangeAspect="1"/>
          </p:cNvPicPr>
          <p:nvPr/>
        </p:nvPicPr>
        <p:blipFill>
          <a:blip r:embed="rId1"/>
          <a:srcRect l="9500" t="24590" r="46713" b="49643"/>
          <a:stretch>
            <a:fillRect/>
          </a:stretch>
        </p:blipFill>
        <p:spPr>
          <a:xfrm rot="16200000">
            <a:off x="8604885" y="4149725"/>
            <a:ext cx="3103880" cy="2325370"/>
          </a:xfrm>
          <a:prstGeom prst="rect">
            <a:avLst/>
          </a:prstGeom>
        </p:spPr>
      </p:pic>
      <p:pic>
        <p:nvPicPr>
          <p:cNvPr id="12" name="图片 11"/>
          <p:cNvPicPr>
            <a:picLocks noChangeAspect="1"/>
          </p:cNvPicPr>
          <p:nvPr/>
        </p:nvPicPr>
        <p:blipFill>
          <a:blip r:embed="rId1"/>
          <a:srcRect l="8631" t="48652" r="46713" b="25735"/>
          <a:stretch>
            <a:fillRect/>
          </a:stretch>
        </p:blipFill>
        <p:spPr>
          <a:xfrm rot="16200000">
            <a:off x="3268345" y="4178935"/>
            <a:ext cx="3098165" cy="2261870"/>
          </a:xfrm>
          <a:prstGeom prst="rect">
            <a:avLst/>
          </a:prstGeom>
        </p:spPr>
      </p:pic>
      <p:sp>
        <p:nvSpPr>
          <p:cNvPr id="13" name="圆角矩形 12"/>
          <p:cNvSpPr/>
          <p:nvPr/>
        </p:nvSpPr>
        <p:spPr>
          <a:xfrm>
            <a:off x="1297305" y="3270885"/>
            <a:ext cx="1589405" cy="31559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圆角矩形 13"/>
          <p:cNvSpPr/>
          <p:nvPr/>
        </p:nvSpPr>
        <p:spPr>
          <a:xfrm>
            <a:off x="3942715" y="3201670"/>
            <a:ext cx="1589405" cy="31559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5" name="圆角矩形 14"/>
          <p:cNvSpPr/>
          <p:nvPr/>
        </p:nvSpPr>
        <p:spPr>
          <a:xfrm>
            <a:off x="6663055" y="3113405"/>
            <a:ext cx="1589405" cy="31559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6" name="圆角矩形 15"/>
          <p:cNvSpPr/>
          <p:nvPr/>
        </p:nvSpPr>
        <p:spPr>
          <a:xfrm>
            <a:off x="9306560" y="3201670"/>
            <a:ext cx="1589405" cy="31559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7" name="圆角矩形 16"/>
          <p:cNvSpPr/>
          <p:nvPr/>
        </p:nvSpPr>
        <p:spPr>
          <a:xfrm>
            <a:off x="1424305" y="6404610"/>
            <a:ext cx="1589405" cy="31559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8" name="圆角矩形 17"/>
          <p:cNvSpPr/>
          <p:nvPr/>
        </p:nvSpPr>
        <p:spPr>
          <a:xfrm>
            <a:off x="4059555" y="6344285"/>
            <a:ext cx="1589405" cy="31559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圆角矩形 18"/>
          <p:cNvSpPr/>
          <p:nvPr/>
        </p:nvSpPr>
        <p:spPr>
          <a:xfrm>
            <a:off x="6694805" y="6404610"/>
            <a:ext cx="1589405" cy="31559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0" name="圆角矩形 19"/>
          <p:cNvSpPr/>
          <p:nvPr/>
        </p:nvSpPr>
        <p:spPr>
          <a:xfrm>
            <a:off x="9449435" y="6404610"/>
            <a:ext cx="1589405" cy="31559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53"/>
          <p:cNvSpPr txBox="1">
            <a:spLocks noChangeArrowheads="1"/>
          </p:cNvSpPr>
          <p:nvPr/>
        </p:nvSpPr>
        <p:spPr bwMode="auto">
          <a:xfrm>
            <a:off x="4033760" y="1146748"/>
            <a:ext cx="5591483" cy="522676"/>
          </a:xfrm>
          <a:prstGeom prst="rect">
            <a:avLst/>
          </a:prstGeom>
          <a:noFill/>
          <a:ln w="9525">
            <a:noFill/>
            <a:miter lim="800000"/>
          </a:ln>
        </p:spPr>
        <p:txBody>
          <a:bodyPr wrap="square">
            <a:spAutoFit/>
          </a:bodyPr>
          <a:lstStyle/>
          <a:p>
            <a:r>
              <a:rPr lang="zh-CN" altLang="en-US" sz="2795" b="1" dirty="0">
                <a:solidFill>
                  <a:srgbClr val="404040"/>
                </a:solidFill>
                <a:latin typeface="微软雅黑" panose="020B0503020204020204" charset="-122"/>
                <a:ea typeface="微软雅黑" panose="020B0503020204020204" charset="-122"/>
              </a:rPr>
              <a:t>一母生九子，九子各不同。</a:t>
            </a:r>
            <a:endParaRPr lang="en-US" altLang="zh-CN" sz="2795" b="1" dirty="0">
              <a:solidFill>
                <a:srgbClr val="404040"/>
              </a:solidFill>
              <a:latin typeface="微软雅黑" panose="020B0503020204020204" charset="-122"/>
              <a:ea typeface="微软雅黑" panose="020B0503020204020204" charset="-122"/>
            </a:endParaRPr>
          </a:p>
        </p:txBody>
      </p:sp>
      <p:pic>
        <p:nvPicPr>
          <p:cNvPr id="6" name="图片 5"/>
          <p:cNvPicPr>
            <a:picLocks noChangeAspect="1"/>
          </p:cNvPicPr>
          <p:nvPr/>
        </p:nvPicPr>
        <p:blipFill>
          <a:blip r:embed="rId1">
            <a:extLst>
              <a:ext uri="{28A0092B-C50C-407E-A947-70E740481C1C}">
                <a14:useLocalDpi xmlns:a14="http://schemas.microsoft.com/office/drawing/2010/main" val="0"/>
              </a:ext>
            </a:extLst>
          </a:blip>
          <a:srcRect t="9562"/>
          <a:stretch>
            <a:fillRect/>
          </a:stretch>
        </p:blipFill>
        <p:spPr>
          <a:xfrm>
            <a:off x="2440416" y="1730213"/>
            <a:ext cx="8581370" cy="4521079"/>
          </a:xfrm>
          <a:prstGeom prst="rect">
            <a:avLst/>
          </a:prstGeom>
        </p:spPr>
      </p:pic>
      <p:sp>
        <p:nvSpPr>
          <p:cNvPr id="7" name="Text Box 7"/>
          <p:cNvSpPr txBox="1">
            <a:spLocks noChangeArrowheads="1"/>
          </p:cNvSpPr>
          <p:nvPr/>
        </p:nvSpPr>
        <p:spPr bwMode="auto">
          <a:xfrm>
            <a:off x="880680" y="231504"/>
            <a:ext cx="6483506" cy="523220"/>
          </a:xfrm>
          <a:prstGeom prst="rect">
            <a:avLst/>
          </a:prstGeom>
          <a:noFill/>
          <a:ln w="9525">
            <a:noFill/>
            <a:miter lim="800000"/>
          </a:ln>
          <a:effectLst/>
        </p:spPr>
        <p:txBody>
          <a:bodyPr wrap="square" anchor="t" anchorCtr="0">
            <a:spAutoFit/>
          </a:bodyPr>
          <a:lstStyle>
            <a:defPPr>
              <a:defRPr lang="zh-CN"/>
            </a:defPPr>
            <a:lvl1pPr marL="0" indent="0" algn="l" defTabSz="914400" rtl="0" eaLnBrk="1" fontAlgn="base" hangingPunct="1">
              <a:lnSpc>
                <a:spcPct val="100000"/>
              </a:lnSpc>
              <a:spcBef>
                <a:spcPct val="0"/>
              </a:spcBef>
              <a:spcAft>
                <a:spcPct val="0"/>
              </a:spcAft>
              <a:buClrTx/>
              <a:buSzTx/>
              <a:buFont typeface="Arial" panose="020B0604020202020204" pitchFamily="34" charset="0"/>
              <a:buNone/>
              <a:defRPr lang="zh-CN" altLang="en-US" sz="3200" b="1" i="0" u="none" baseline="0">
                <a:solidFill>
                  <a:schemeClr val="tx1"/>
                </a:solidFill>
                <a:latin typeface="楷体_GB2312" pitchFamily="1" charset="-122"/>
                <a:ea typeface="楷体_GB2312" pitchFamily="1" charset="-122"/>
              </a:defRPr>
            </a:lvl1pPr>
            <a:lvl2pPr marL="457200" indent="0" algn="l" defTabSz="914400" rtl="0" eaLnBrk="1" fontAlgn="base" hangingPunct="1">
              <a:lnSpc>
                <a:spcPct val="100000"/>
              </a:lnSpc>
              <a:spcBef>
                <a:spcPct val="0"/>
              </a:spcBef>
              <a:spcAft>
                <a:spcPct val="0"/>
              </a:spcAft>
              <a:buClrTx/>
              <a:buSzTx/>
              <a:buFont typeface="Arial" panose="020B0604020202020204" pitchFamily="34" charset="0"/>
              <a:buNone/>
              <a:defRPr lang="zh-CN" altLang="en-US" sz="3200" b="1" i="0" u="none" baseline="0">
                <a:solidFill>
                  <a:schemeClr val="tx1"/>
                </a:solidFill>
                <a:latin typeface="楷体_GB2312" pitchFamily="1" charset="-122"/>
                <a:ea typeface="楷体_GB2312" pitchFamily="1" charset="-122"/>
              </a:defRPr>
            </a:lvl2pPr>
            <a:lvl3pPr marL="914400" indent="0" algn="l" defTabSz="914400" rtl="0" eaLnBrk="1" fontAlgn="base" hangingPunct="1">
              <a:lnSpc>
                <a:spcPct val="100000"/>
              </a:lnSpc>
              <a:spcBef>
                <a:spcPct val="0"/>
              </a:spcBef>
              <a:spcAft>
                <a:spcPct val="0"/>
              </a:spcAft>
              <a:buClrTx/>
              <a:buSzTx/>
              <a:buFont typeface="Arial" panose="020B0604020202020204" pitchFamily="34" charset="0"/>
              <a:buNone/>
              <a:defRPr lang="zh-CN" altLang="en-US" sz="3200" b="1" i="0" u="none" baseline="0">
                <a:solidFill>
                  <a:schemeClr val="tx1"/>
                </a:solidFill>
                <a:latin typeface="楷体_GB2312" pitchFamily="1" charset="-122"/>
                <a:ea typeface="楷体_GB2312" pitchFamily="1" charset="-122"/>
              </a:defRPr>
            </a:lvl3pPr>
            <a:lvl4pPr marL="1371600" indent="0" algn="l" defTabSz="914400" rtl="0" eaLnBrk="1" fontAlgn="base" hangingPunct="1">
              <a:lnSpc>
                <a:spcPct val="100000"/>
              </a:lnSpc>
              <a:spcBef>
                <a:spcPct val="0"/>
              </a:spcBef>
              <a:spcAft>
                <a:spcPct val="0"/>
              </a:spcAft>
              <a:buClrTx/>
              <a:buSzTx/>
              <a:buFont typeface="Arial" panose="020B0604020202020204" pitchFamily="34" charset="0"/>
              <a:buNone/>
              <a:defRPr lang="zh-CN" altLang="en-US" sz="3200" b="1" i="0" u="none" baseline="0">
                <a:solidFill>
                  <a:schemeClr val="tx1"/>
                </a:solidFill>
                <a:latin typeface="楷体_GB2312" pitchFamily="1" charset="-122"/>
                <a:ea typeface="楷体_GB2312" pitchFamily="1" charset="-122"/>
              </a:defRPr>
            </a:lvl4pPr>
            <a:lvl5pPr marL="1828800" indent="0" algn="l" defTabSz="914400" rtl="0" eaLnBrk="1" fontAlgn="base" hangingPunct="1">
              <a:lnSpc>
                <a:spcPct val="100000"/>
              </a:lnSpc>
              <a:spcBef>
                <a:spcPct val="0"/>
              </a:spcBef>
              <a:spcAft>
                <a:spcPct val="0"/>
              </a:spcAft>
              <a:buClrTx/>
              <a:buSzTx/>
              <a:buFont typeface="Arial" panose="020B0604020202020204" pitchFamily="34" charset="0"/>
              <a:buNone/>
              <a:defRPr lang="zh-CN" altLang="en-US" sz="3200" b="1" i="0" u="none" baseline="0">
                <a:solidFill>
                  <a:schemeClr val="tx1"/>
                </a:solidFill>
                <a:latin typeface="楷体_GB2312" pitchFamily="1" charset="-122"/>
                <a:ea typeface="楷体_GB2312" pitchFamily="1" charset="-122"/>
              </a:defRPr>
            </a:lvl5pPr>
          </a:lstStyle>
          <a:p>
            <a:pPr marR="0" lvl="0">
              <a:spcBef>
                <a:spcPct val="50000"/>
              </a:spcBef>
            </a:pPr>
            <a:r>
              <a:rPr lang="zh-CN" altLang="en-US" sz="2800" dirty="0">
                <a:latin typeface="微软雅黑" panose="020B0503020204020204" charset="-122"/>
                <a:ea typeface="微软雅黑" panose="020B0503020204020204" charset="-122"/>
              </a:rPr>
              <a:t>四</a:t>
            </a:r>
            <a:r>
              <a:rPr lang="zh-CN" altLang="en-US" sz="2800" spc="0" dirty="0">
                <a:latin typeface="微软雅黑" panose="020B0503020204020204" charset="-122"/>
                <a:ea typeface="微软雅黑" panose="020B0503020204020204" charset="-122"/>
              </a:rPr>
              <a:t>、配子中染色体组合的多样性</a:t>
            </a:r>
            <a:endParaRPr lang="zh-CN" altLang="en-US" sz="2800" dirty="0">
              <a:latin typeface="微软雅黑" panose="020B0503020204020204" charset="-122"/>
              <a:ea typeface="微软雅黑" panose="020B0503020204020204" charset="-122"/>
            </a:endParaRPr>
          </a:p>
        </p:txBody>
      </p:sp>
      <p:sp>
        <p:nvSpPr>
          <p:cNvPr id="8" name="文本框 7"/>
          <p:cNvSpPr txBox="1"/>
          <p:nvPr/>
        </p:nvSpPr>
        <p:spPr>
          <a:xfrm>
            <a:off x="317637" y="1146748"/>
            <a:ext cx="912449" cy="3416320"/>
          </a:xfrm>
          <a:prstGeom prst="rect">
            <a:avLst/>
          </a:prstGeom>
          <a:noFill/>
        </p:spPr>
        <p:txBody>
          <a:bodyPr wrap="square">
            <a:spAutoFit/>
          </a:bodyPr>
          <a:lstStyle/>
          <a:p>
            <a:r>
              <a:rPr lang="zh-CN" altLang="en-US" sz="5400" b="1" dirty="0">
                <a:solidFill>
                  <a:srgbClr val="0070C0"/>
                </a:solidFill>
                <a:latin typeface="+mn-ea"/>
              </a:rPr>
              <a:t>受精作用</a:t>
            </a:r>
            <a:endParaRPr lang="zh-CN" altLang="en-US" sz="5400" dirty="0">
              <a:solidFill>
                <a:srgbClr val="0070C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组合 25"/>
          <p:cNvGrpSpPr/>
          <p:nvPr/>
        </p:nvGrpSpPr>
        <p:grpSpPr>
          <a:xfrm>
            <a:off x="2312223" y="2190087"/>
            <a:ext cx="2401859" cy="2366250"/>
            <a:chOff x="2087406" y="1435825"/>
            <a:chExt cx="2504315" cy="2575622"/>
          </a:xfrm>
        </p:grpSpPr>
        <p:sp>
          <p:nvSpPr>
            <p:cNvPr id="27" name="椭圆 26"/>
            <p:cNvSpPr/>
            <p:nvPr/>
          </p:nvSpPr>
          <p:spPr>
            <a:xfrm>
              <a:off x="2087406" y="1435825"/>
              <a:ext cx="2504315" cy="2575622"/>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28" name="TextBox 28"/>
            <p:cNvSpPr txBox="1"/>
            <p:nvPr/>
          </p:nvSpPr>
          <p:spPr>
            <a:xfrm>
              <a:off x="3430195" y="3149764"/>
              <a:ext cx="390177" cy="369012"/>
            </a:xfrm>
            <a:prstGeom prst="rect">
              <a:avLst/>
            </a:prstGeom>
            <a:noFill/>
          </p:spPr>
          <p:txBody>
            <a:bodyPr wrap="square" rtlCol="0">
              <a:spAutoFit/>
            </a:bodyPr>
            <a:lstStyle/>
            <a:p>
              <a:r>
                <a:rPr lang="en-US" altLang="zh-CN" sz="1800" b="1">
                  <a:solidFill>
                    <a:srgbClr val="FF0000"/>
                  </a:solidFill>
                </a:rPr>
                <a:t>A</a:t>
              </a:r>
              <a:endParaRPr lang="zh-CN" altLang="en-US" sz="1800" b="1">
                <a:solidFill>
                  <a:srgbClr val="FF0000"/>
                </a:solidFill>
              </a:endParaRPr>
            </a:p>
          </p:txBody>
        </p:sp>
        <p:sp>
          <p:nvSpPr>
            <p:cNvPr id="29" name="TextBox 29"/>
            <p:cNvSpPr txBox="1"/>
            <p:nvPr/>
          </p:nvSpPr>
          <p:spPr>
            <a:xfrm>
              <a:off x="2448793" y="3249696"/>
              <a:ext cx="390177" cy="369012"/>
            </a:xfrm>
            <a:prstGeom prst="rect">
              <a:avLst/>
            </a:prstGeom>
            <a:noFill/>
          </p:spPr>
          <p:txBody>
            <a:bodyPr wrap="square" rtlCol="0">
              <a:spAutoFit/>
            </a:bodyPr>
            <a:lstStyle/>
            <a:p>
              <a:r>
                <a:rPr lang="en-US" altLang="zh-CN" sz="1800" b="1">
                  <a:solidFill>
                    <a:srgbClr val="FF0000"/>
                  </a:solidFill>
                </a:rPr>
                <a:t>B</a:t>
              </a:r>
              <a:endParaRPr lang="zh-CN" altLang="en-US" sz="1800" b="1">
                <a:solidFill>
                  <a:srgbClr val="FF0000"/>
                </a:solidFill>
              </a:endParaRPr>
            </a:p>
          </p:txBody>
        </p:sp>
        <p:sp>
          <p:nvSpPr>
            <p:cNvPr id="30" name="TextBox 30"/>
            <p:cNvSpPr txBox="1"/>
            <p:nvPr/>
          </p:nvSpPr>
          <p:spPr>
            <a:xfrm>
              <a:off x="2300607" y="1901357"/>
              <a:ext cx="390177" cy="369012"/>
            </a:xfrm>
            <a:prstGeom prst="rect">
              <a:avLst/>
            </a:prstGeom>
            <a:noFill/>
          </p:spPr>
          <p:txBody>
            <a:bodyPr wrap="square" rtlCol="0">
              <a:spAutoFit/>
            </a:bodyPr>
            <a:lstStyle/>
            <a:p>
              <a:r>
                <a:rPr lang="en-US" altLang="zh-CN" sz="1800" b="1">
                  <a:solidFill>
                    <a:srgbClr val="FF0000"/>
                  </a:solidFill>
                </a:rPr>
                <a:t>b</a:t>
              </a:r>
              <a:endParaRPr lang="zh-CN" altLang="en-US" sz="1800" b="1">
                <a:solidFill>
                  <a:srgbClr val="FF0000"/>
                </a:solidFill>
              </a:endParaRPr>
            </a:p>
          </p:txBody>
        </p:sp>
        <p:grpSp>
          <p:nvGrpSpPr>
            <p:cNvPr id="31" name="组合 30"/>
            <p:cNvGrpSpPr/>
            <p:nvPr/>
          </p:nvGrpSpPr>
          <p:grpSpPr>
            <a:xfrm rot="765970">
              <a:off x="3125133" y="2352022"/>
              <a:ext cx="1389047" cy="191645"/>
              <a:chOff x="3125133" y="2375772"/>
              <a:chExt cx="1389047" cy="191645"/>
            </a:xfrm>
          </p:grpSpPr>
          <p:grpSp>
            <p:nvGrpSpPr>
              <p:cNvPr id="60" name="组合 59"/>
              <p:cNvGrpSpPr/>
              <p:nvPr/>
            </p:nvGrpSpPr>
            <p:grpSpPr>
              <a:xfrm rot="5400000">
                <a:off x="3716575" y="1784330"/>
                <a:ext cx="185115" cy="1368000"/>
                <a:chOff x="2968830" y="2636322"/>
                <a:chExt cx="166255" cy="1543793"/>
              </a:xfrm>
              <a:solidFill>
                <a:schemeClr val="bg1"/>
              </a:solidFill>
            </p:grpSpPr>
            <p:sp>
              <p:nvSpPr>
                <p:cNvPr id="65" name="椭圆 64"/>
                <p:cNvSpPr/>
                <p:nvPr/>
              </p:nvSpPr>
              <p:spPr>
                <a:xfrm>
                  <a:off x="2992582" y="2636322"/>
                  <a:ext cx="118753" cy="748146"/>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66" name="椭圆 65"/>
                <p:cNvSpPr/>
                <p:nvPr/>
              </p:nvSpPr>
              <p:spPr>
                <a:xfrm>
                  <a:off x="2968830" y="3360717"/>
                  <a:ext cx="166255" cy="142503"/>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67" name="椭圆 66"/>
                <p:cNvSpPr/>
                <p:nvPr/>
              </p:nvSpPr>
              <p:spPr>
                <a:xfrm>
                  <a:off x="2990602" y="3431969"/>
                  <a:ext cx="118753" cy="748146"/>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grpSp>
            <p:nvGrpSpPr>
              <p:cNvPr id="61" name="组合 60"/>
              <p:cNvGrpSpPr/>
              <p:nvPr/>
            </p:nvGrpSpPr>
            <p:grpSpPr>
              <a:xfrm rot="3600000">
                <a:off x="3737622" y="1790860"/>
                <a:ext cx="185115" cy="1368000"/>
                <a:chOff x="2968830" y="2636322"/>
                <a:chExt cx="166255" cy="1543793"/>
              </a:xfrm>
              <a:solidFill>
                <a:schemeClr val="bg1"/>
              </a:solidFill>
            </p:grpSpPr>
            <p:sp>
              <p:nvSpPr>
                <p:cNvPr id="62" name="椭圆 61"/>
                <p:cNvSpPr/>
                <p:nvPr/>
              </p:nvSpPr>
              <p:spPr>
                <a:xfrm>
                  <a:off x="2992582" y="2636322"/>
                  <a:ext cx="118753" cy="748146"/>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63" name="椭圆 62"/>
                <p:cNvSpPr/>
                <p:nvPr/>
              </p:nvSpPr>
              <p:spPr>
                <a:xfrm>
                  <a:off x="2968830" y="3360717"/>
                  <a:ext cx="166255" cy="142503"/>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64" name="椭圆 63"/>
                <p:cNvSpPr/>
                <p:nvPr/>
              </p:nvSpPr>
              <p:spPr>
                <a:xfrm>
                  <a:off x="2990602" y="3431969"/>
                  <a:ext cx="118753" cy="748146"/>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grpSp>
        <p:grpSp>
          <p:nvGrpSpPr>
            <p:cNvPr id="32" name="组合 31"/>
            <p:cNvGrpSpPr/>
            <p:nvPr/>
          </p:nvGrpSpPr>
          <p:grpSpPr>
            <a:xfrm rot="601105">
              <a:off x="3139711" y="2863717"/>
              <a:ext cx="1377022" cy="195155"/>
              <a:chOff x="3104086" y="2839967"/>
              <a:chExt cx="1377022" cy="195155"/>
            </a:xfrm>
          </p:grpSpPr>
          <p:grpSp>
            <p:nvGrpSpPr>
              <p:cNvPr id="52" name="组合 51"/>
              <p:cNvGrpSpPr/>
              <p:nvPr/>
            </p:nvGrpSpPr>
            <p:grpSpPr>
              <a:xfrm rot="5400000">
                <a:off x="3696286" y="2259322"/>
                <a:ext cx="183600" cy="1368000"/>
                <a:chOff x="2968830" y="2636322"/>
                <a:chExt cx="166255" cy="1543793"/>
              </a:xfrm>
              <a:solidFill>
                <a:schemeClr val="tx1"/>
              </a:solidFill>
            </p:grpSpPr>
            <p:sp>
              <p:nvSpPr>
                <p:cNvPr id="57" name="椭圆 56"/>
                <p:cNvSpPr/>
                <p:nvPr/>
              </p:nvSpPr>
              <p:spPr>
                <a:xfrm>
                  <a:off x="2992582" y="2636322"/>
                  <a:ext cx="118753" cy="748146"/>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rgbClr val="FF0000"/>
                    </a:solidFill>
                  </a:endParaRPr>
                </a:p>
              </p:txBody>
            </p:sp>
            <p:sp>
              <p:nvSpPr>
                <p:cNvPr id="58" name="椭圆 57"/>
                <p:cNvSpPr/>
                <p:nvPr/>
              </p:nvSpPr>
              <p:spPr>
                <a:xfrm>
                  <a:off x="2968830" y="3360717"/>
                  <a:ext cx="166255" cy="142503"/>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rgbClr val="FF0000"/>
                    </a:solidFill>
                  </a:endParaRPr>
                </a:p>
              </p:txBody>
            </p:sp>
            <p:sp>
              <p:nvSpPr>
                <p:cNvPr id="59" name="椭圆 58"/>
                <p:cNvSpPr/>
                <p:nvPr/>
              </p:nvSpPr>
              <p:spPr>
                <a:xfrm>
                  <a:off x="2990602" y="3431969"/>
                  <a:ext cx="118753" cy="748146"/>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rgbClr val="FF0000"/>
                    </a:solidFill>
                  </a:endParaRPr>
                </a:p>
              </p:txBody>
            </p:sp>
          </p:grpSp>
          <p:grpSp>
            <p:nvGrpSpPr>
              <p:cNvPr id="53" name="组合 52"/>
              <p:cNvGrpSpPr/>
              <p:nvPr/>
            </p:nvGrpSpPr>
            <p:grpSpPr>
              <a:xfrm rot="3600000">
                <a:off x="3705308" y="2247767"/>
                <a:ext cx="183600" cy="1368000"/>
                <a:chOff x="2968830" y="2636322"/>
                <a:chExt cx="166255" cy="1543793"/>
              </a:xfrm>
              <a:solidFill>
                <a:schemeClr val="tx1"/>
              </a:solidFill>
            </p:grpSpPr>
            <p:sp>
              <p:nvSpPr>
                <p:cNvPr id="54" name="椭圆 53"/>
                <p:cNvSpPr/>
                <p:nvPr/>
              </p:nvSpPr>
              <p:spPr>
                <a:xfrm>
                  <a:off x="2992582" y="2636322"/>
                  <a:ext cx="118753" cy="748146"/>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rgbClr val="FF0000"/>
                    </a:solidFill>
                  </a:endParaRPr>
                </a:p>
              </p:txBody>
            </p:sp>
            <p:sp>
              <p:nvSpPr>
                <p:cNvPr id="55" name="椭圆 54"/>
                <p:cNvSpPr/>
                <p:nvPr/>
              </p:nvSpPr>
              <p:spPr>
                <a:xfrm>
                  <a:off x="2968830" y="3360717"/>
                  <a:ext cx="166255" cy="142503"/>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rgbClr val="FF0000"/>
                    </a:solidFill>
                  </a:endParaRPr>
                </a:p>
              </p:txBody>
            </p:sp>
            <p:sp>
              <p:nvSpPr>
                <p:cNvPr id="56" name="椭圆 55"/>
                <p:cNvSpPr/>
                <p:nvPr/>
              </p:nvSpPr>
              <p:spPr>
                <a:xfrm>
                  <a:off x="2990602" y="3431969"/>
                  <a:ext cx="118753" cy="748146"/>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rgbClr val="FF0000"/>
                    </a:solidFill>
                  </a:endParaRPr>
                </a:p>
              </p:txBody>
            </p:sp>
          </p:grpSp>
        </p:grpSp>
        <p:sp>
          <p:nvSpPr>
            <p:cNvPr id="33" name="TextBox 33"/>
            <p:cNvSpPr txBox="1"/>
            <p:nvPr/>
          </p:nvSpPr>
          <p:spPr>
            <a:xfrm>
              <a:off x="3407771" y="1911935"/>
              <a:ext cx="332509" cy="375534"/>
            </a:xfrm>
            <a:prstGeom prst="rect">
              <a:avLst/>
            </a:prstGeom>
            <a:noFill/>
          </p:spPr>
          <p:txBody>
            <a:bodyPr wrap="square" rtlCol="0">
              <a:spAutoFit/>
            </a:bodyPr>
            <a:lstStyle/>
            <a:p>
              <a:r>
                <a:rPr lang="en-US" altLang="zh-CN" sz="1800" b="1">
                  <a:solidFill>
                    <a:srgbClr val="FF0000"/>
                  </a:solidFill>
                </a:rPr>
                <a:t>a</a:t>
              </a:r>
              <a:endParaRPr lang="zh-CN" altLang="en-US" sz="1800" b="1">
                <a:solidFill>
                  <a:srgbClr val="FF0000"/>
                </a:solidFill>
              </a:endParaRPr>
            </a:p>
          </p:txBody>
        </p:sp>
        <p:grpSp>
          <p:nvGrpSpPr>
            <p:cNvPr id="34" name="组合 33"/>
            <p:cNvGrpSpPr/>
            <p:nvPr/>
          </p:nvGrpSpPr>
          <p:grpSpPr>
            <a:xfrm rot="892446">
              <a:off x="2253528" y="2976892"/>
              <a:ext cx="736298" cy="195817"/>
              <a:chOff x="1665406" y="4259293"/>
              <a:chExt cx="736298" cy="195817"/>
            </a:xfrm>
          </p:grpSpPr>
          <p:grpSp>
            <p:nvGrpSpPr>
              <p:cNvPr id="44" name="组合 43"/>
              <p:cNvGrpSpPr/>
              <p:nvPr/>
            </p:nvGrpSpPr>
            <p:grpSpPr>
              <a:xfrm rot="3000000">
                <a:off x="1951704" y="4005110"/>
                <a:ext cx="180000" cy="720000"/>
                <a:chOff x="2968830" y="2636322"/>
                <a:chExt cx="166255" cy="1543793"/>
              </a:xfrm>
              <a:solidFill>
                <a:schemeClr val="tx1"/>
              </a:solidFill>
            </p:grpSpPr>
            <p:sp>
              <p:nvSpPr>
                <p:cNvPr id="49" name="椭圆 48"/>
                <p:cNvSpPr/>
                <p:nvPr/>
              </p:nvSpPr>
              <p:spPr>
                <a:xfrm>
                  <a:off x="2992582" y="2636322"/>
                  <a:ext cx="118753" cy="748146"/>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50" name="椭圆 49"/>
                <p:cNvSpPr/>
                <p:nvPr/>
              </p:nvSpPr>
              <p:spPr>
                <a:xfrm>
                  <a:off x="2968830" y="3360717"/>
                  <a:ext cx="166255" cy="142503"/>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51" name="椭圆 50"/>
                <p:cNvSpPr/>
                <p:nvPr/>
              </p:nvSpPr>
              <p:spPr>
                <a:xfrm>
                  <a:off x="2990602" y="3431969"/>
                  <a:ext cx="118753" cy="748146"/>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grpSp>
            <p:nvGrpSpPr>
              <p:cNvPr id="45" name="组合 44"/>
              <p:cNvGrpSpPr/>
              <p:nvPr/>
            </p:nvGrpSpPr>
            <p:grpSpPr>
              <a:xfrm rot="5400000">
                <a:off x="1935406" y="3989293"/>
                <a:ext cx="180000" cy="720000"/>
                <a:chOff x="2968830" y="2636322"/>
                <a:chExt cx="166255" cy="1543793"/>
              </a:xfrm>
              <a:solidFill>
                <a:schemeClr val="tx1"/>
              </a:solidFill>
            </p:grpSpPr>
            <p:sp>
              <p:nvSpPr>
                <p:cNvPr id="46" name="椭圆 45"/>
                <p:cNvSpPr/>
                <p:nvPr/>
              </p:nvSpPr>
              <p:spPr>
                <a:xfrm>
                  <a:off x="2992582" y="2636322"/>
                  <a:ext cx="118753" cy="748146"/>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47" name="椭圆 46"/>
                <p:cNvSpPr/>
                <p:nvPr/>
              </p:nvSpPr>
              <p:spPr>
                <a:xfrm>
                  <a:off x="2968830" y="3360717"/>
                  <a:ext cx="166255" cy="142503"/>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48" name="椭圆 47"/>
                <p:cNvSpPr/>
                <p:nvPr/>
              </p:nvSpPr>
              <p:spPr>
                <a:xfrm>
                  <a:off x="2990602" y="3431969"/>
                  <a:ext cx="118753" cy="748146"/>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grpSp>
        <p:grpSp>
          <p:nvGrpSpPr>
            <p:cNvPr id="35" name="组合 34"/>
            <p:cNvGrpSpPr/>
            <p:nvPr/>
          </p:nvGrpSpPr>
          <p:grpSpPr>
            <a:xfrm rot="895429">
              <a:off x="2196631" y="2441077"/>
              <a:ext cx="736298" cy="195817"/>
              <a:chOff x="1665406" y="4259293"/>
              <a:chExt cx="736298" cy="195817"/>
            </a:xfrm>
            <a:noFill/>
          </p:grpSpPr>
          <p:grpSp>
            <p:nvGrpSpPr>
              <p:cNvPr id="36" name="组合 35"/>
              <p:cNvGrpSpPr/>
              <p:nvPr/>
            </p:nvGrpSpPr>
            <p:grpSpPr>
              <a:xfrm rot="3000000">
                <a:off x="1951704" y="4005110"/>
                <a:ext cx="180000" cy="720000"/>
                <a:chOff x="2968830" y="2636322"/>
                <a:chExt cx="166255" cy="1543793"/>
              </a:xfrm>
              <a:grpFill/>
            </p:grpSpPr>
            <p:sp>
              <p:nvSpPr>
                <p:cNvPr id="41" name="椭圆 40"/>
                <p:cNvSpPr/>
                <p:nvPr/>
              </p:nvSpPr>
              <p:spPr>
                <a:xfrm>
                  <a:off x="2992582" y="2636322"/>
                  <a:ext cx="118753" cy="748146"/>
                </a:xfrm>
                <a:prstGeom prst="ellipse">
                  <a:avLst/>
                </a:prstGeom>
                <a:grpFill/>
                <a:ln w="952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42" name="椭圆 41"/>
                <p:cNvSpPr/>
                <p:nvPr/>
              </p:nvSpPr>
              <p:spPr>
                <a:xfrm>
                  <a:off x="2968830" y="3360717"/>
                  <a:ext cx="166255" cy="142503"/>
                </a:xfrm>
                <a:prstGeom prst="ellipse">
                  <a:avLst/>
                </a:prstGeom>
                <a:grpFill/>
                <a:ln w="952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43" name="椭圆 42"/>
                <p:cNvSpPr/>
                <p:nvPr/>
              </p:nvSpPr>
              <p:spPr>
                <a:xfrm>
                  <a:off x="2990602" y="3431969"/>
                  <a:ext cx="118753" cy="748146"/>
                </a:xfrm>
                <a:prstGeom prst="ellipse">
                  <a:avLst/>
                </a:prstGeom>
                <a:grpFill/>
                <a:ln w="952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grpSp>
            <p:nvGrpSpPr>
              <p:cNvPr id="37" name="组合 36"/>
              <p:cNvGrpSpPr/>
              <p:nvPr/>
            </p:nvGrpSpPr>
            <p:grpSpPr>
              <a:xfrm rot="5400000">
                <a:off x="1935406" y="3989293"/>
                <a:ext cx="180000" cy="720000"/>
                <a:chOff x="2968830" y="2636322"/>
                <a:chExt cx="166255" cy="1543793"/>
              </a:xfrm>
              <a:grpFill/>
            </p:grpSpPr>
            <p:sp>
              <p:nvSpPr>
                <p:cNvPr id="38" name="椭圆 37"/>
                <p:cNvSpPr/>
                <p:nvPr/>
              </p:nvSpPr>
              <p:spPr>
                <a:xfrm>
                  <a:off x="2992582" y="2636322"/>
                  <a:ext cx="118753" cy="748146"/>
                </a:xfrm>
                <a:prstGeom prst="ellipse">
                  <a:avLst/>
                </a:prstGeom>
                <a:grpFill/>
                <a:ln w="952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39" name="椭圆 38"/>
                <p:cNvSpPr/>
                <p:nvPr/>
              </p:nvSpPr>
              <p:spPr>
                <a:xfrm>
                  <a:off x="2968830" y="3360717"/>
                  <a:ext cx="166255" cy="142503"/>
                </a:xfrm>
                <a:prstGeom prst="ellipse">
                  <a:avLst/>
                </a:prstGeom>
                <a:grpFill/>
                <a:ln w="952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40" name="椭圆 39"/>
                <p:cNvSpPr/>
                <p:nvPr/>
              </p:nvSpPr>
              <p:spPr>
                <a:xfrm>
                  <a:off x="2990602" y="3431969"/>
                  <a:ext cx="118753" cy="748146"/>
                </a:xfrm>
                <a:prstGeom prst="ellipse">
                  <a:avLst/>
                </a:prstGeom>
                <a:grpFill/>
                <a:ln w="952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grpSp>
      </p:grpSp>
      <p:grpSp>
        <p:nvGrpSpPr>
          <p:cNvPr id="110" name="组合 109"/>
          <p:cNvGrpSpPr/>
          <p:nvPr/>
        </p:nvGrpSpPr>
        <p:grpSpPr>
          <a:xfrm>
            <a:off x="5298246" y="333971"/>
            <a:ext cx="1474464" cy="1402539"/>
            <a:chOff x="8623236" y="104552"/>
            <a:chExt cx="1620000" cy="1584000"/>
          </a:xfrm>
        </p:grpSpPr>
        <p:sp>
          <p:nvSpPr>
            <p:cNvPr id="111" name="椭圆 110"/>
            <p:cNvSpPr/>
            <p:nvPr/>
          </p:nvSpPr>
          <p:spPr>
            <a:xfrm>
              <a:off x="8623236" y="104552"/>
              <a:ext cx="1620000" cy="1584000"/>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12" name="TextBox 112"/>
            <p:cNvSpPr txBox="1"/>
            <p:nvPr/>
          </p:nvSpPr>
          <p:spPr>
            <a:xfrm>
              <a:off x="8913254" y="322287"/>
              <a:ext cx="390177" cy="416321"/>
            </a:xfrm>
            <a:prstGeom prst="rect">
              <a:avLst/>
            </a:prstGeom>
            <a:noFill/>
          </p:spPr>
          <p:txBody>
            <a:bodyPr wrap="square" rtlCol="0">
              <a:spAutoFit/>
            </a:bodyPr>
            <a:lstStyle/>
            <a:p>
              <a:r>
                <a:rPr lang="en-US" altLang="zh-CN" sz="1800" b="1">
                  <a:solidFill>
                    <a:srgbClr val="FF0000"/>
                  </a:solidFill>
                </a:rPr>
                <a:t>b</a:t>
              </a:r>
              <a:endParaRPr lang="zh-CN" altLang="en-US" sz="1800" b="1">
                <a:solidFill>
                  <a:srgbClr val="FF0000"/>
                </a:solidFill>
              </a:endParaRPr>
            </a:p>
          </p:txBody>
        </p:sp>
        <p:grpSp>
          <p:nvGrpSpPr>
            <p:cNvPr id="113" name="组合 112"/>
            <p:cNvGrpSpPr/>
            <p:nvPr/>
          </p:nvGrpSpPr>
          <p:grpSpPr>
            <a:xfrm rot="6476410">
              <a:off x="9047138" y="798407"/>
              <a:ext cx="1307403" cy="198062"/>
              <a:chOff x="3125133" y="2375772"/>
              <a:chExt cx="1389047" cy="191645"/>
            </a:xfrm>
          </p:grpSpPr>
          <p:grpSp>
            <p:nvGrpSpPr>
              <p:cNvPr id="124" name="组合 123"/>
              <p:cNvGrpSpPr/>
              <p:nvPr/>
            </p:nvGrpSpPr>
            <p:grpSpPr>
              <a:xfrm rot="5400000">
                <a:off x="3716575" y="1784330"/>
                <a:ext cx="185115" cy="1368000"/>
                <a:chOff x="2968830" y="2636322"/>
                <a:chExt cx="166255" cy="1543793"/>
              </a:xfrm>
              <a:solidFill>
                <a:schemeClr val="bg1"/>
              </a:solidFill>
            </p:grpSpPr>
            <p:sp>
              <p:nvSpPr>
                <p:cNvPr id="129" name="椭圆 128"/>
                <p:cNvSpPr/>
                <p:nvPr/>
              </p:nvSpPr>
              <p:spPr>
                <a:xfrm>
                  <a:off x="2992582" y="2636322"/>
                  <a:ext cx="118753" cy="748146"/>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p>
              </p:txBody>
            </p:sp>
            <p:sp>
              <p:nvSpPr>
                <p:cNvPr id="130" name="椭圆 129"/>
                <p:cNvSpPr/>
                <p:nvPr/>
              </p:nvSpPr>
              <p:spPr>
                <a:xfrm>
                  <a:off x="2968830" y="3360717"/>
                  <a:ext cx="166255" cy="142503"/>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31" name="椭圆 130"/>
                <p:cNvSpPr/>
                <p:nvPr/>
              </p:nvSpPr>
              <p:spPr>
                <a:xfrm>
                  <a:off x="2990602" y="3431969"/>
                  <a:ext cx="118753" cy="748146"/>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grpSp>
            <p:nvGrpSpPr>
              <p:cNvPr id="125" name="组合 124"/>
              <p:cNvGrpSpPr/>
              <p:nvPr/>
            </p:nvGrpSpPr>
            <p:grpSpPr>
              <a:xfrm rot="3600000">
                <a:off x="3737622" y="1790860"/>
                <a:ext cx="185115" cy="1368000"/>
                <a:chOff x="2968830" y="2636322"/>
                <a:chExt cx="166255" cy="1543793"/>
              </a:xfrm>
              <a:solidFill>
                <a:schemeClr val="bg1"/>
              </a:solidFill>
            </p:grpSpPr>
            <p:sp>
              <p:nvSpPr>
                <p:cNvPr id="126" name="椭圆 125"/>
                <p:cNvSpPr/>
                <p:nvPr/>
              </p:nvSpPr>
              <p:spPr>
                <a:xfrm>
                  <a:off x="2992582" y="2636322"/>
                  <a:ext cx="118753" cy="748146"/>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27" name="椭圆 126"/>
                <p:cNvSpPr/>
                <p:nvPr/>
              </p:nvSpPr>
              <p:spPr>
                <a:xfrm>
                  <a:off x="2968830" y="3360717"/>
                  <a:ext cx="166255" cy="142503"/>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28" name="椭圆 127"/>
                <p:cNvSpPr/>
                <p:nvPr/>
              </p:nvSpPr>
              <p:spPr>
                <a:xfrm>
                  <a:off x="2990602" y="3431969"/>
                  <a:ext cx="118753" cy="748146"/>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grpSp>
        <p:sp>
          <p:nvSpPr>
            <p:cNvPr id="114" name="TextBox 114"/>
            <p:cNvSpPr txBox="1"/>
            <p:nvPr/>
          </p:nvSpPr>
          <p:spPr>
            <a:xfrm rot="21283236">
              <a:off x="9335190" y="193900"/>
              <a:ext cx="332509" cy="416321"/>
            </a:xfrm>
            <a:prstGeom prst="rect">
              <a:avLst/>
            </a:prstGeom>
            <a:noFill/>
          </p:spPr>
          <p:txBody>
            <a:bodyPr wrap="square" rtlCol="0">
              <a:spAutoFit/>
            </a:bodyPr>
            <a:lstStyle/>
            <a:p>
              <a:r>
                <a:rPr lang="en-US" altLang="zh-CN" sz="1800" b="1">
                  <a:solidFill>
                    <a:srgbClr val="FF0000"/>
                  </a:solidFill>
                </a:rPr>
                <a:t>a</a:t>
              </a:r>
              <a:endParaRPr lang="zh-CN" altLang="en-US" sz="1800" b="1">
                <a:solidFill>
                  <a:srgbClr val="FF0000"/>
                </a:solidFill>
              </a:endParaRPr>
            </a:p>
          </p:txBody>
        </p:sp>
        <p:grpSp>
          <p:nvGrpSpPr>
            <p:cNvPr id="115" name="组合 114"/>
            <p:cNvGrpSpPr/>
            <p:nvPr/>
          </p:nvGrpSpPr>
          <p:grpSpPr>
            <a:xfrm rot="16773074">
              <a:off x="8700211" y="858303"/>
              <a:ext cx="736298" cy="195817"/>
              <a:chOff x="1665406" y="4259293"/>
              <a:chExt cx="736298" cy="195817"/>
            </a:xfrm>
            <a:noFill/>
          </p:grpSpPr>
          <p:grpSp>
            <p:nvGrpSpPr>
              <p:cNvPr id="116" name="组合 115"/>
              <p:cNvGrpSpPr/>
              <p:nvPr/>
            </p:nvGrpSpPr>
            <p:grpSpPr>
              <a:xfrm rot="3000000">
                <a:off x="1951704" y="4005110"/>
                <a:ext cx="180000" cy="720000"/>
                <a:chOff x="2968830" y="2636322"/>
                <a:chExt cx="166255" cy="1543793"/>
              </a:xfrm>
              <a:grpFill/>
            </p:grpSpPr>
            <p:sp>
              <p:nvSpPr>
                <p:cNvPr id="121" name="椭圆 120"/>
                <p:cNvSpPr/>
                <p:nvPr/>
              </p:nvSpPr>
              <p:spPr>
                <a:xfrm>
                  <a:off x="2992582" y="2636322"/>
                  <a:ext cx="118753" cy="748146"/>
                </a:xfrm>
                <a:prstGeom prst="ellipse">
                  <a:avLst/>
                </a:prstGeom>
                <a:grpFill/>
                <a:ln w="952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22" name="椭圆 121"/>
                <p:cNvSpPr/>
                <p:nvPr/>
              </p:nvSpPr>
              <p:spPr>
                <a:xfrm>
                  <a:off x="2968830" y="3360717"/>
                  <a:ext cx="166255" cy="142503"/>
                </a:xfrm>
                <a:prstGeom prst="ellipse">
                  <a:avLst/>
                </a:prstGeom>
                <a:grpFill/>
                <a:ln w="952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23" name="椭圆 122"/>
                <p:cNvSpPr/>
                <p:nvPr/>
              </p:nvSpPr>
              <p:spPr>
                <a:xfrm>
                  <a:off x="2990602" y="3431969"/>
                  <a:ext cx="118753" cy="748146"/>
                </a:xfrm>
                <a:prstGeom prst="ellipse">
                  <a:avLst/>
                </a:prstGeom>
                <a:grpFill/>
                <a:ln w="952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grpSp>
            <p:nvGrpSpPr>
              <p:cNvPr id="117" name="组合 116"/>
              <p:cNvGrpSpPr/>
              <p:nvPr/>
            </p:nvGrpSpPr>
            <p:grpSpPr>
              <a:xfrm rot="5400000">
                <a:off x="1935406" y="3989293"/>
                <a:ext cx="180000" cy="720000"/>
                <a:chOff x="2968830" y="2636322"/>
                <a:chExt cx="166255" cy="1543793"/>
              </a:xfrm>
              <a:grpFill/>
            </p:grpSpPr>
            <p:sp>
              <p:nvSpPr>
                <p:cNvPr id="118" name="椭圆 117"/>
                <p:cNvSpPr/>
                <p:nvPr/>
              </p:nvSpPr>
              <p:spPr>
                <a:xfrm>
                  <a:off x="2992582" y="2636322"/>
                  <a:ext cx="118753" cy="748146"/>
                </a:xfrm>
                <a:prstGeom prst="ellipse">
                  <a:avLst/>
                </a:prstGeom>
                <a:grpFill/>
                <a:ln w="952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19" name="椭圆 118"/>
                <p:cNvSpPr/>
                <p:nvPr/>
              </p:nvSpPr>
              <p:spPr>
                <a:xfrm>
                  <a:off x="2968830" y="3360717"/>
                  <a:ext cx="166255" cy="142503"/>
                </a:xfrm>
                <a:prstGeom prst="ellipse">
                  <a:avLst/>
                </a:prstGeom>
                <a:grpFill/>
                <a:ln w="952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20" name="椭圆 119"/>
                <p:cNvSpPr/>
                <p:nvPr/>
              </p:nvSpPr>
              <p:spPr>
                <a:xfrm>
                  <a:off x="2990602" y="3431969"/>
                  <a:ext cx="118753" cy="748146"/>
                </a:xfrm>
                <a:prstGeom prst="ellipse">
                  <a:avLst/>
                </a:prstGeom>
                <a:grpFill/>
                <a:ln w="952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grpSp>
      </p:grpSp>
      <p:grpSp>
        <p:nvGrpSpPr>
          <p:cNvPr id="132" name="组合 131"/>
          <p:cNvGrpSpPr/>
          <p:nvPr/>
        </p:nvGrpSpPr>
        <p:grpSpPr>
          <a:xfrm>
            <a:off x="5329877" y="1766917"/>
            <a:ext cx="1442092" cy="1506313"/>
            <a:chOff x="10395636" y="256214"/>
            <a:chExt cx="1620000" cy="1633810"/>
          </a:xfrm>
        </p:grpSpPr>
        <p:sp>
          <p:nvSpPr>
            <p:cNvPr id="133" name="椭圆 132"/>
            <p:cNvSpPr/>
            <p:nvPr/>
          </p:nvSpPr>
          <p:spPr>
            <a:xfrm>
              <a:off x="10395636" y="256214"/>
              <a:ext cx="1620000" cy="1633810"/>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34" name="TextBox 134"/>
            <p:cNvSpPr txBox="1"/>
            <p:nvPr/>
          </p:nvSpPr>
          <p:spPr>
            <a:xfrm>
              <a:off x="10672959" y="478623"/>
              <a:ext cx="259207" cy="399829"/>
            </a:xfrm>
            <a:prstGeom prst="rect">
              <a:avLst/>
            </a:prstGeom>
            <a:noFill/>
          </p:spPr>
          <p:txBody>
            <a:bodyPr wrap="square" rtlCol="0">
              <a:spAutoFit/>
            </a:bodyPr>
            <a:lstStyle/>
            <a:p>
              <a:r>
                <a:rPr lang="en-US" altLang="zh-CN" sz="1800" b="1">
                  <a:solidFill>
                    <a:srgbClr val="FF0000"/>
                  </a:solidFill>
                </a:rPr>
                <a:t>B</a:t>
              </a:r>
              <a:endParaRPr lang="zh-CN" altLang="en-US" sz="1800" b="1">
                <a:solidFill>
                  <a:srgbClr val="FF0000"/>
                </a:solidFill>
              </a:endParaRPr>
            </a:p>
          </p:txBody>
        </p:sp>
        <p:grpSp>
          <p:nvGrpSpPr>
            <p:cNvPr id="135" name="组合 134"/>
            <p:cNvGrpSpPr/>
            <p:nvPr/>
          </p:nvGrpSpPr>
          <p:grpSpPr>
            <a:xfrm rot="17027668">
              <a:off x="10499899" y="1001454"/>
              <a:ext cx="736298" cy="195817"/>
              <a:chOff x="1665406" y="4259293"/>
              <a:chExt cx="736298" cy="195817"/>
            </a:xfrm>
          </p:grpSpPr>
          <p:grpSp>
            <p:nvGrpSpPr>
              <p:cNvPr id="146" name="组合 145"/>
              <p:cNvGrpSpPr/>
              <p:nvPr/>
            </p:nvGrpSpPr>
            <p:grpSpPr>
              <a:xfrm rot="3000000">
                <a:off x="1951704" y="4005110"/>
                <a:ext cx="180000" cy="720000"/>
                <a:chOff x="2968830" y="2636322"/>
                <a:chExt cx="166255" cy="1543793"/>
              </a:xfrm>
              <a:solidFill>
                <a:schemeClr val="tx1"/>
              </a:solidFill>
            </p:grpSpPr>
            <p:sp>
              <p:nvSpPr>
                <p:cNvPr id="151" name="椭圆 150"/>
                <p:cNvSpPr/>
                <p:nvPr/>
              </p:nvSpPr>
              <p:spPr>
                <a:xfrm>
                  <a:off x="2992582" y="2636322"/>
                  <a:ext cx="118753" cy="748146"/>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52" name="椭圆 151"/>
                <p:cNvSpPr/>
                <p:nvPr/>
              </p:nvSpPr>
              <p:spPr>
                <a:xfrm>
                  <a:off x="2968830" y="3360717"/>
                  <a:ext cx="166255" cy="142503"/>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53" name="椭圆 152"/>
                <p:cNvSpPr/>
                <p:nvPr/>
              </p:nvSpPr>
              <p:spPr>
                <a:xfrm>
                  <a:off x="2990602" y="3431969"/>
                  <a:ext cx="118753" cy="748146"/>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grpSp>
            <p:nvGrpSpPr>
              <p:cNvPr id="147" name="组合 146"/>
              <p:cNvGrpSpPr/>
              <p:nvPr/>
            </p:nvGrpSpPr>
            <p:grpSpPr>
              <a:xfrm rot="5400000">
                <a:off x="1935406" y="3989293"/>
                <a:ext cx="180000" cy="720000"/>
                <a:chOff x="2968830" y="2636322"/>
                <a:chExt cx="166255" cy="1543793"/>
              </a:xfrm>
              <a:solidFill>
                <a:schemeClr val="tx1"/>
              </a:solidFill>
            </p:grpSpPr>
            <p:sp>
              <p:nvSpPr>
                <p:cNvPr id="148" name="椭圆 147"/>
                <p:cNvSpPr/>
                <p:nvPr/>
              </p:nvSpPr>
              <p:spPr>
                <a:xfrm>
                  <a:off x="2992582" y="2636322"/>
                  <a:ext cx="118753" cy="748146"/>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49" name="椭圆 148"/>
                <p:cNvSpPr/>
                <p:nvPr/>
              </p:nvSpPr>
              <p:spPr>
                <a:xfrm>
                  <a:off x="2968830" y="3360717"/>
                  <a:ext cx="166255" cy="142503"/>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50" name="椭圆 149"/>
                <p:cNvSpPr/>
                <p:nvPr/>
              </p:nvSpPr>
              <p:spPr>
                <a:xfrm>
                  <a:off x="2990602" y="3431969"/>
                  <a:ext cx="118753" cy="748146"/>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grpSp>
        <p:sp>
          <p:nvSpPr>
            <p:cNvPr id="136" name="TextBox 136"/>
            <p:cNvSpPr txBox="1"/>
            <p:nvPr/>
          </p:nvSpPr>
          <p:spPr>
            <a:xfrm>
              <a:off x="11163488" y="1192217"/>
              <a:ext cx="390177" cy="399829"/>
            </a:xfrm>
            <a:prstGeom prst="rect">
              <a:avLst/>
            </a:prstGeom>
            <a:noFill/>
          </p:spPr>
          <p:txBody>
            <a:bodyPr wrap="square" rtlCol="0">
              <a:spAutoFit/>
            </a:bodyPr>
            <a:lstStyle/>
            <a:p>
              <a:r>
                <a:rPr lang="en-US" altLang="zh-CN" sz="1800" b="1">
                  <a:solidFill>
                    <a:srgbClr val="FF0000"/>
                  </a:solidFill>
                </a:rPr>
                <a:t>A</a:t>
              </a:r>
              <a:endParaRPr lang="zh-CN" altLang="en-US" sz="1800" b="1">
                <a:solidFill>
                  <a:srgbClr val="FF0000"/>
                </a:solidFill>
              </a:endParaRPr>
            </a:p>
          </p:txBody>
        </p:sp>
        <p:grpSp>
          <p:nvGrpSpPr>
            <p:cNvPr id="137" name="组合 136"/>
            <p:cNvGrpSpPr/>
            <p:nvPr/>
          </p:nvGrpSpPr>
          <p:grpSpPr>
            <a:xfrm rot="16200000">
              <a:off x="10801907" y="887166"/>
              <a:ext cx="1355514" cy="211653"/>
              <a:chOff x="3104086" y="2839967"/>
              <a:chExt cx="1377022" cy="195155"/>
            </a:xfrm>
          </p:grpSpPr>
          <p:grpSp>
            <p:nvGrpSpPr>
              <p:cNvPr id="138" name="组合 137"/>
              <p:cNvGrpSpPr/>
              <p:nvPr/>
            </p:nvGrpSpPr>
            <p:grpSpPr>
              <a:xfrm rot="5400000">
                <a:off x="3696286" y="2259322"/>
                <a:ext cx="183600" cy="1368000"/>
                <a:chOff x="2968830" y="2636322"/>
                <a:chExt cx="166255" cy="1543793"/>
              </a:xfrm>
              <a:solidFill>
                <a:schemeClr val="tx1"/>
              </a:solidFill>
            </p:grpSpPr>
            <p:sp>
              <p:nvSpPr>
                <p:cNvPr id="143" name="椭圆 142"/>
                <p:cNvSpPr/>
                <p:nvPr/>
              </p:nvSpPr>
              <p:spPr>
                <a:xfrm>
                  <a:off x="2992582" y="2636322"/>
                  <a:ext cx="118753" cy="748146"/>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rgbClr val="FF0000"/>
                    </a:solidFill>
                  </a:endParaRPr>
                </a:p>
              </p:txBody>
            </p:sp>
            <p:sp>
              <p:nvSpPr>
                <p:cNvPr id="144" name="椭圆 143"/>
                <p:cNvSpPr/>
                <p:nvPr/>
              </p:nvSpPr>
              <p:spPr>
                <a:xfrm>
                  <a:off x="2968830" y="3360717"/>
                  <a:ext cx="166255" cy="142503"/>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rgbClr val="FF0000"/>
                    </a:solidFill>
                  </a:endParaRPr>
                </a:p>
              </p:txBody>
            </p:sp>
            <p:sp>
              <p:nvSpPr>
                <p:cNvPr id="145" name="椭圆 144"/>
                <p:cNvSpPr/>
                <p:nvPr/>
              </p:nvSpPr>
              <p:spPr>
                <a:xfrm>
                  <a:off x="2990602" y="3431969"/>
                  <a:ext cx="118753" cy="748146"/>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rgbClr val="FF0000"/>
                    </a:solidFill>
                  </a:endParaRPr>
                </a:p>
              </p:txBody>
            </p:sp>
          </p:grpSp>
          <p:grpSp>
            <p:nvGrpSpPr>
              <p:cNvPr id="139" name="组合 138"/>
              <p:cNvGrpSpPr/>
              <p:nvPr/>
            </p:nvGrpSpPr>
            <p:grpSpPr>
              <a:xfrm rot="3600000">
                <a:off x="3705308" y="2247767"/>
                <a:ext cx="183600" cy="1368000"/>
                <a:chOff x="2968830" y="2636322"/>
                <a:chExt cx="166255" cy="1543793"/>
              </a:xfrm>
              <a:solidFill>
                <a:schemeClr val="tx1"/>
              </a:solidFill>
            </p:grpSpPr>
            <p:sp>
              <p:nvSpPr>
                <p:cNvPr id="140" name="椭圆 139"/>
                <p:cNvSpPr/>
                <p:nvPr/>
              </p:nvSpPr>
              <p:spPr>
                <a:xfrm>
                  <a:off x="2992582" y="2636322"/>
                  <a:ext cx="118753" cy="748146"/>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rgbClr val="FF0000"/>
                    </a:solidFill>
                  </a:endParaRPr>
                </a:p>
              </p:txBody>
            </p:sp>
            <p:sp>
              <p:nvSpPr>
                <p:cNvPr id="141" name="椭圆 140"/>
                <p:cNvSpPr/>
                <p:nvPr/>
              </p:nvSpPr>
              <p:spPr>
                <a:xfrm>
                  <a:off x="2968830" y="3360717"/>
                  <a:ext cx="166255" cy="142503"/>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rgbClr val="FF0000"/>
                    </a:solidFill>
                  </a:endParaRPr>
                </a:p>
              </p:txBody>
            </p:sp>
            <p:sp>
              <p:nvSpPr>
                <p:cNvPr id="142" name="椭圆 141"/>
                <p:cNvSpPr/>
                <p:nvPr/>
              </p:nvSpPr>
              <p:spPr>
                <a:xfrm>
                  <a:off x="2990602" y="3431969"/>
                  <a:ext cx="118753" cy="748146"/>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rgbClr val="FF0000"/>
                    </a:solidFill>
                  </a:endParaRPr>
                </a:p>
              </p:txBody>
            </p:sp>
          </p:grpSp>
        </p:grpSp>
      </p:grpSp>
      <p:grpSp>
        <p:nvGrpSpPr>
          <p:cNvPr id="154" name="组合 153"/>
          <p:cNvGrpSpPr/>
          <p:nvPr/>
        </p:nvGrpSpPr>
        <p:grpSpPr>
          <a:xfrm>
            <a:off x="5370586" y="3846987"/>
            <a:ext cx="1474464" cy="1402539"/>
            <a:chOff x="8423226" y="2430700"/>
            <a:chExt cx="1620000" cy="1584000"/>
          </a:xfrm>
        </p:grpSpPr>
        <p:sp>
          <p:nvSpPr>
            <p:cNvPr id="155" name="椭圆 154"/>
            <p:cNvSpPr/>
            <p:nvPr/>
          </p:nvSpPr>
          <p:spPr>
            <a:xfrm>
              <a:off x="8423226" y="2430700"/>
              <a:ext cx="1620000" cy="1584000"/>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56" name="TextBox 156"/>
            <p:cNvSpPr txBox="1"/>
            <p:nvPr/>
          </p:nvSpPr>
          <p:spPr>
            <a:xfrm>
              <a:off x="8713244" y="2648435"/>
              <a:ext cx="390177" cy="416682"/>
            </a:xfrm>
            <a:prstGeom prst="rect">
              <a:avLst/>
            </a:prstGeom>
            <a:noFill/>
          </p:spPr>
          <p:txBody>
            <a:bodyPr wrap="square" rtlCol="0">
              <a:spAutoFit/>
            </a:bodyPr>
            <a:lstStyle/>
            <a:p>
              <a:r>
                <a:rPr lang="en-US" altLang="zh-CN" sz="1800" b="1">
                  <a:solidFill>
                    <a:srgbClr val="FF0000"/>
                  </a:solidFill>
                </a:rPr>
                <a:t>B</a:t>
              </a:r>
              <a:endParaRPr lang="zh-CN" altLang="en-US" sz="1800" b="1">
                <a:solidFill>
                  <a:srgbClr val="FF0000"/>
                </a:solidFill>
              </a:endParaRPr>
            </a:p>
          </p:txBody>
        </p:sp>
        <p:grpSp>
          <p:nvGrpSpPr>
            <p:cNvPr id="157" name="组合 156"/>
            <p:cNvGrpSpPr/>
            <p:nvPr/>
          </p:nvGrpSpPr>
          <p:grpSpPr>
            <a:xfrm rot="6476410">
              <a:off x="8847128" y="3124555"/>
              <a:ext cx="1307403" cy="198062"/>
              <a:chOff x="3125133" y="2375772"/>
              <a:chExt cx="1389047" cy="191645"/>
            </a:xfrm>
          </p:grpSpPr>
          <p:grpSp>
            <p:nvGrpSpPr>
              <p:cNvPr id="168" name="组合 167"/>
              <p:cNvGrpSpPr/>
              <p:nvPr/>
            </p:nvGrpSpPr>
            <p:grpSpPr>
              <a:xfrm rot="5400000">
                <a:off x="3716575" y="1784330"/>
                <a:ext cx="185115" cy="1368000"/>
                <a:chOff x="2968830" y="2636322"/>
                <a:chExt cx="166255" cy="1543793"/>
              </a:xfrm>
              <a:solidFill>
                <a:schemeClr val="bg1"/>
              </a:solidFill>
            </p:grpSpPr>
            <p:sp>
              <p:nvSpPr>
                <p:cNvPr id="173" name="椭圆 172"/>
                <p:cNvSpPr/>
                <p:nvPr/>
              </p:nvSpPr>
              <p:spPr>
                <a:xfrm>
                  <a:off x="2992582" y="2636322"/>
                  <a:ext cx="118753" cy="748146"/>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74" name="椭圆 173"/>
                <p:cNvSpPr/>
                <p:nvPr/>
              </p:nvSpPr>
              <p:spPr>
                <a:xfrm>
                  <a:off x="2968830" y="3360717"/>
                  <a:ext cx="166255" cy="142503"/>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75" name="椭圆 174"/>
                <p:cNvSpPr/>
                <p:nvPr/>
              </p:nvSpPr>
              <p:spPr>
                <a:xfrm>
                  <a:off x="2990602" y="3431969"/>
                  <a:ext cx="118753" cy="748146"/>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grpSp>
            <p:nvGrpSpPr>
              <p:cNvPr id="169" name="组合 168"/>
              <p:cNvGrpSpPr/>
              <p:nvPr/>
            </p:nvGrpSpPr>
            <p:grpSpPr>
              <a:xfrm rot="3600000">
                <a:off x="3737622" y="1790860"/>
                <a:ext cx="185115" cy="1368000"/>
                <a:chOff x="2968830" y="2636322"/>
                <a:chExt cx="166255" cy="1543793"/>
              </a:xfrm>
              <a:solidFill>
                <a:schemeClr val="bg1"/>
              </a:solidFill>
            </p:grpSpPr>
            <p:sp>
              <p:nvSpPr>
                <p:cNvPr id="170" name="椭圆 169"/>
                <p:cNvSpPr/>
                <p:nvPr/>
              </p:nvSpPr>
              <p:spPr>
                <a:xfrm>
                  <a:off x="2992582" y="2636322"/>
                  <a:ext cx="118753" cy="748146"/>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71" name="椭圆 170"/>
                <p:cNvSpPr/>
                <p:nvPr/>
              </p:nvSpPr>
              <p:spPr>
                <a:xfrm>
                  <a:off x="2968830" y="3360717"/>
                  <a:ext cx="166255" cy="142503"/>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72" name="椭圆 171"/>
                <p:cNvSpPr/>
                <p:nvPr/>
              </p:nvSpPr>
              <p:spPr>
                <a:xfrm>
                  <a:off x="2990602" y="3431969"/>
                  <a:ext cx="118753" cy="748146"/>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grpSp>
        <p:sp>
          <p:nvSpPr>
            <p:cNvPr id="158" name="TextBox 158"/>
            <p:cNvSpPr txBox="1"/>
            <p:nvPr/>
          </p:nvSpPr>
          <p:spPr>
            <a:xfrm rot="21283236">
              <a:off x="9135180" y="2520048"/>
              <a:ext cx="332509" cy="416321"/>
            </a:xfrm>
            <a:prstGeom prst="rect">
              <a:avLst/>
            </a:prstGeom>
            <a:noFill/>
          </p:spPr>
          <p:txBody>
            <a:bodyPr wrap="square" rtlCol="0">
              <a:spAutoFit/>
            </a:bodyPr>
            <a:lstStyle/>
            <a:p>
              <a:r>
                <a:rPr lang="en-US" altLang="zh-CN" sz="1800" b="1">
                  <a:solidFill>
                    <a:srgbClr val="FF0000"/>
                  </a:solidFill>
                </a:rPr>
                <a:t>a</a:t>
              </a:r>
              <a:endParaRPr lang="zh-CN" altLang="en-US" sz="1800" b="1">
                <a:solidFill>
                  <a:srgbClr val="FF0000"/>
                </a:solidFill>
              </a:endParaRPr>
            </a:p>
          </p:txBody>
        </p:sp>
        <p:grpSp>
          <p:nvGrpSpPr>
            <p:cNvPr id="159" name="组合 158"/>
            <p:cNvGrpSpPr/>
            <p:nvPr/>
          </p:nvGrpSpPr>
          <p:grpSpPr>
            <a:xfrm rot="16773074">
              <a:off x="8500201" y="3184451"/>
              <a:ext cx="736298" cy="195817"/>
              <a:chOff x="1665406" y="4259293"/>
              <a:chExt cx="736298" cy="195817"/>
            </a:xfrm>
            <a:solidFill>
              <a:schemeClr val="tx1"/>
            </a:solidFill>
          </p:grpSpPr>
          <p:grpSp>
            <p:nvGrpSpPr>
              <p:cNvPr id="160" name="组合 159"/>
              <p:cNvGrpSpPr/>
              <p:nvPr/>
            </p:nvGrpSpPr>
            <p:grpSpPr>
              <a:xfrm rot="3000000">
                <a:off x="1951704" y="4005110"/>
                <a:ext cx="180000" cy="720000"/>
                <a:chOff x="2968830" y="2636322"/>
                <a:chExt cx="166255" cy="1543793"/>
              </a:xfrm>
              <a:grpFill/>
            </p:grpSpPr>
            <p:sp>
              <p:nvSpPr>
                <p:cNvPr id="165" name="椭圆 164"/>
                <p:cNvSpPr/>
                <p:nvPr/>
              </p:nvSpPr>
              <p:spPr>
                <a:xfrm>
                  <a:off x="2992582" y="2636322"/>
                  <a:ext cx="118753" cy="748146"/>
                </a:xfrm>
                <a:prstGeom prst="ellipse">
                  <a:avLst/>
                </a:prstGeom>
                <a:grpFill/>
                <a:ln w="952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66" name="椭圆 165"/>
                <p:cNvSpPr/>
                <p:nvPr/>
              </p:nvSpPr>
              <p:spPr>
                <a:xfrm>
                  <a:off x="2968830" y="3360717"/>
                  <a:ext cx="166255" cy="142503"/>
                </a:xfrm>
                <a:prstGeom prst="ellipse">
                  <a:avLst/>
                </a:prstGeom>
                <a:grpFill/>
                <a:ln w="952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67" name="椭圆 166"/>
                <p:cNvSpPr/>
                <p:nvPr/>
              </p:nvSpPr>
              <p:spPr>
                <a:xfrm>
                  <a:off x="2990602" y="3431969"/>
                  <a:ext cx="118753" cy="748146"/>
                </a:xfrm>
                <a:prstGeom prst="ellipse">
                  <a:avLst/>
                </a:prstGeom>
                <a:grpFill/>
                <a:ln w="952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grpSp>
            <p:nvGrpSpPr>
              <p:cNvPr id="161" name="组合 160"/>
              <p:cNvGrpSpPr/>
              <p:nvPr/>
            </p:nvGrpSpPr>
            <p:grpSpPr>
              <a:xfrm rot="5400000">
                <a:off x="1935406" y="3989293"/>
                <a:ext cx="180000" cy="720000"/>
                <a:chOff x="2968830" y="2636322"/>
                <a:chExt cx="166255" cy="1543793"/>
              </a:xfrm>
              <a:grpFill/>
            </p:grpSpPr>
            <p:sp>
              <p:nvSpPr>
                <p:cNvPr id="162" name="椭圆 161"/>
                <p:cNvSpPr/>
                <p:nvPr/>
              </p:nvSpPr>
              <p:spPr>
                <a:xfrm>
                  <a:off x="2992582" y="2636322"/>
                  <a:ext cx="118753" cy="748146"/>
                </a:xfrm>
                <a:prstGeom prst="ellipse">
                  <a:avLst/>
                </a:prstGeom>
                <a:grpFill/>
                <a:ln w="952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63" name="椭圆 162"/>
                <p:cNvSpPr/>
                <p:nvPr/>
              </p:nvSpPr>
              <p:spPr>
                <a:xfrm>
                  <a:off x="2968830" y="3360717"/>
                  <a:ext cx="166255" cy="142503"/>
                </a:xfrm>
                <a:prstGeom prst="ellipse">
                  <a:avLst/>
                </a:prstGeom>
                <a:grpFill/>
                <a:ln w="952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64" name="椭圆 163"/>
                <p:cNvSpPr/>
                <p:nvPr/>
              </p:nvSpPr>
              <p:spPr>
                <a:xfrm>
                  <a:off x="2990602" y="3431969"/>
                  <a:ext cx="118753" cy="748146"/>
                </a:xfrm>
                <a:prstGeom prst="ellipse">
                  <a:avLst/>
                </a:prstGeom>
                <a:grpFill/>
                <a:ln w="952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grpSp>
      </p:grpSp>
      <p:grpSp>
        <p:nvGrpSpPr>
          <p:cNvPr id="176" name="组合 175"/>
          <p:cNvGrpSpPr/>
          <p:nvPr/>
        </p:nvGrpSpPr>
        <p:grpSpPr>
          <a:xfrm>
            <a:off x="5371641" y="5420762"/>
            <a:ext cx="1474464" cy="1366576"/>
            <a:chOff x="9344504" y="4208272"/>
            <a:chExt cx="1620000" cy="1584000"/>
          </a:xfrm>
        </p:grpSpPr>
        <p:sp>
          <p:nvSpPr>
            <p:cNvPr id="177" name="TextBox 177"/>
            <p:cNvSpPr txBox="1"/>
            <p:nvPr/>
          </p:nvSpPr>
          <p:spPr>
            <a:xfrm>
              <a:off x="9482122" y="4416106"/>
              <a:ext cx="390177" cy="427648"/>
            </a:xfrm>
            <a:prstGeom prst="rect">
              <a:avLst/>
            </a:prstGeom>
            <a:noFill/>
          </p:spPr>
          <p:txBody>
            <a:bodyPr wrap="square" rtlCol="0">
              <a:spAutoFit/>
            </a:bodyPr>
            <a:lstStyle/>
            <a:p>
              <a:r>
                <a:rPr lang="en-US" altLang="zh-CN" sz="1800" b="1">
                  <a:solidFill>
                    <a:srgbClr val="FF0000"/>
                  </a:solidFill>
                </a:rPr>
                <a:t>b</a:t>
              </a:r>
              <a:endParaRPr lang="zh-CN" altLang="en-US" sz="1800" b="1">
                <a:solidFill>
                  <a:srgbClr val="FF0000"/>
                </a:solidFill>
              </a:endParaRPr>
            </a:p>
          </p:txBody>
        </p:sp>
        <p:grpSp>
          <p:nvGrpSpPr>
            <p:cNvPr id="178" name="组合 177"/>
            <p:cNvGrpSpPr/>
            <p:nvPr/>
          </p:nvGrpSpPr>
          <p:grpSpPr>
            <a:xfrm rot="11876410">
              <a:off x="10180312" y="4339077"/>
              <a:ext cx="191313" cy="1287593"/>
              <a:chOff x="2968830" y="2636322"/>
              <a:chExt cx="166255" cy="1543793"/>
            </a:xfrm>
            <a:solidFill>
              <a:schemeClr val="tx1"/>
            </a:solidFill>
          </p:grpSpPr>
          <p:sp>
            <p:nvSpPr>
              <p:cNvPr id="194" name="椭圆 193"/>
              <p:cNvSpPr/>
              <p:nvPr/>
            </p:nvSpPr>
            <p:spPr>
              <a:xfrm>
                <a:off x="2992582" y="2636322"/>
                <a:ext cx="118753" cy="748146"/>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95" name="椭圆 194"/>
              <p:cNvSpPr/>
              <p:nvPr/>
            </p:nvSpPr>
            <p:spPr>
              <a:xfrm>
                <a:off x="2968830" y="3360717"/>
                <a:ext cx="166255" cy="142503"/>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96" name="椭圆 195"/>
              <p:cNvSpPr/>
              <p:nvPr/>
            </p:nvSpPr>
            <p:spPr>
              <a:xfrm>
                <a:off x="2990602" y="3431969"/>
                <a:ext cx="118753" cy="748146"/>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grpSp>
          <p:nvGrpSpPr>
            <p:cNvPr id="179" name="组合 178"/>
            <p:cNvGrpSpPr/>
            <p:nvPr/>
          </p:nvGrpSpPr>
          <p:grpSpPr>
            <a:xfrm rot="10076410">
              <a:off x="10167789" y="4355845"/>
              <a:ext cx="191313" cy="1287593"/>
              <a:chOff x="2968830" y="2636322"/>
              <a:chExt cx="166255" cy="1543793"/>
            </a:xfrm>
            <a:solidFill>
              <a:schemeClr val="tx1"/>
            </a:solidFill>
          </p:grpSpPr>
          <p:sp>
            <p:nvSpPr>
              <p:cNvPr id="191" name="椭圆 190"/>
              <p:cNvSpPr/>
              <p:nvPr/>
            </p:nvSpPr>
            <p:spPr>
              <a:xfrm>
                <a:off x="2992582" y="2636322"/>
                <a:ext cx="118753" cy="748146"/>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92" name="椭圆 191"/>
              <p:cNvSpPr/>
              <p:nvPr/>
            </p:nvSpPr>
            <p:spPr>
              <a:xfrm>
                <a:off x="2968830" y="3360717"/>
                <a:ext cx="166255" cy="142503"/>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93" name="椭圆 192"/>
              <p:cNvSpPr/>
              <p:nvPr/>
            </p:nvSpPr>
            <p:spPr>
              <a:xfrm>
                <a:off x="2990602" y="3431969"/>
                <a:ext cx="118753" cy="748146"/>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sp>
          <p:nvSpPr>
            <p:cNvPr id="180" name="TextBox 180"/>
            <p:cNvSpPr txBox="1"/>
            <p:nvPr/>
          </p:nvSpPr>
          <p:spPr>
            <a:xfrm rot="21283236">
              <a:off x="9851924" y="4282058"/>
              <a:ext cx="332509" cy="427648"/>
            </a:xfrm>
            <a:prstGeom prst="rect">
              <a:avLst/>
            </a:prstGeom>
            <a:noFill/>
          </p:spPr>
          <p:txBody>
            <a:bodyPr wrap="square" rtlCol="0">
              <a:spAutoFit/>
            </a:bodyPr>
            <a:lstStyle/>
            <a:p>
              <a:r>
                <a:rPr lang="en-US" altLang="zh-CN" sz="1800" b="1">
                  <a:solidFill>
                    <a:srgbClr val="FF0000"/>
                  </a:solidFill>
                </a:rPr>
                <a:t>A</a:t>
              </a:r>
              <a:endParaRPr lang="zh-CN" altLang="en-US" sz="1800" b="1">
                <a:solidFill>
                  <a:srgbClr val="FF0000"/>
                </a:solidFill>
              </a:endParaRPr>
            </a:p>
          </p:txBody>
        </p:sp>
        <p:grpSp>
          <p:nvGrpSpPr>
            <p:cNvPr id="181" name="组合 180"/>
            <p:cNvGrpSpPr/>
            <p:nvPr/>
          </p:nvGrpSpPr>
          <p:grpSpPr>
            <a:xfrm rot="16773074">
              <a:off x="9269079" y="4952123"/>
              <a:ext cx="736298" cy="195817"/>
              <a:chOff x="1665406" y="4259293"/>
              <a:chExt cx="736298" cy="195817"/>
            </a:xfrm>
            <a:noFill/>
          </p:grpSpPr>
          <p:grpSp>
            <p:nvGrpSpPr>
              <p:cNvPr id="183" name="组合 182"/>
              <p:cNvGrpSpPr/>
              <p:nvPr/>
            </p:nvGrpSpPr>
            <p:grpSpPr>
              <a:xfrm rot="3000000">
                <a:off x="1951704" y="4005110"/>
                <a:ext cx="180000" cy="720000"/>
                <a:chOff x="2968830" y="2636322"/>
                <a:chExt cx="166255" cy="1543793"/>
              </a:xfrm>
              <a:grpFill/>
            </p:grpSpPr>
            <p:sp>
              <p:nvSpPr>
                <p:cNvPr id="188" name="椭圆 187"/>
                <p:cNvSpPr/>
                <p:nvPr/>
              </p:nvSpPr>
              <p:spPr>
                <a:xfrm>
                  <a:off x="2992582" y="2636322"/>
                  <a:ext cx="118753" cy="748146"/>
                </a:xfrm>
                <a:prstGeom prst="ellipse">
                  <a:avLst/>
                </a:prstGeom>
                <a:grpFill/>
                <a:ln w="952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89" name="椭圆 188"/>
                <p:cNvSpPr/>
                <p:nvPr/>
              </p:nvSpPr>
              <p:spPr>
                <a:xfrm>
                  <a:off x="2968830" y="3360717"/>
                  <a:ext cx="166255" cy="142503"/>
                </a:xfrm>
                <a:prstGeom prst="ellipse">
                  <a:avLst/>
                </a:prstGeom>
                <a:grpFill/>
                <a:ln w="952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90" name="椭圆 189"/>
                <p:cNvSpPr/>
                <p:nvPr/>
              </p:nvSpPr>
              <p:spPr>
                <a:xfrm>
                  <a:off x="2990602" y="3431969"/>
                  <a:ext cx="118753" cy="748146"/>
                </a:xfrm>
                <a:prstGeom prst="ellipse">
                  <a:avLst/>
                </a:prstGeom>
                <a:grpFill/>
                <a:ln w="952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grpSp>
            <p:nvGrpSpPr>
              <p:cNvPr id="184" name="组合 183"/>
              <p:cNvGrpSpPr/>
              <p:nvPr/>
            </p:nvGrpSpPr>
            <p:grpSpPr>
              <a:xfrm rot="5400000">
                <a:off x="1935406" y="3989293"/>
                <a:ext cx="180000" cy="720000"/>
                <a:chOff x="2968830" y="2636322"/>
                <a:chExt cx="166255" cy="1543793"/>
              </a:xfrm>
              <a:grpFill/>
            </p:grpSpPr>
            <p:sp>
              <p:nvSpPr>
                <p:cNvPr id="185" name="椭圆 184"/>
                <p:cNvSpPr/>
                <p:nvPr/>
              </p:nvSpPr>
              <p:spPr>
                <a:xfrm>
                  <a:off x="2992582" y="2636322"/>
                  <a:ext cx="118753" cy="748146"/>
                </a:xfrm>
                <a:prstGeom prst="ellipse">
                  <a:avLst/>
                </a:prstGeom>
                <a:grpFill/>
                <a:ln w="952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86" name="椭圆 185"/>
                <p:cNvSpPr/>
                <p:nvPr/>
              </p:nvSpPr>
              <p:spPr>
                <a:xfrm>
                  <a:off x="2968830" y="3360717"/>
                  <a:ext cx="166255" cy="142503"/>
                </a:xfrm>
                <a:prstGeom prst="ellipse">
                  <a:avLst/>
                </a:prstGeom>
                <a:grpFill/>
                <a:ln w="952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87" name="椭圆 186"/>
                <p:cNvSpPr/>
                <p:nvPr/>
              </p:nvSpPr>
              <p:spPr>
                <a:xfrm>
                  <a:off x="2990602" y="3431969"/>
                  <a:ext cx="118753" cy="748146"/>
                </a:xfrm>
                <a:prstGeom prst="ellipse">
                  <a:avLst/>
                </a:prstGeom>
                <a:grpFill/>
                <a:ln w="952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grpSp>
        <p:sp>
          <p:nvSpPr>
            <p:cNvPr id="182" name="椭圆 181"/>
            <p:cNvSpPr/>
            <p:nvPr/>
          </p:nvSpPr>
          <p:spPr>
            <a:xfrm>
              <a:off x="9344504" y="4208272"/>
              <a:ext cx="1620000" cy="1584000"/>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grpSp>
        <p:nvGrpSpPr>
          <p:cNvPr id="197" name="组合 196"/>
          <p:cNvGrpSpPr/>
          <p:nvPr/>
        </p:nvGrpSpPr>
        <p:grpSpPr>
          <a:xfrm>
            <a:off x="7804151" y="389216"/>
            <a:ext cx="1186764" cy="1186764"/>
            <a:chOff x="8004567" y="78556"/>
            <a:chExt cx="1188000" cy="1188000"/>
          </a:xfrm>
        </p:grpSpPr>
        <p:sp>
          <p:nvSpPr>
            <p:cNvPr id="198" name="椭圆 197"/>
            <p:cNvSpPr/>
            <p:nvPr/>
          </p:nvSpPr>
          <p:spPr>
            <a:xfrm>
              <a:off x="8004567" y="78556"/>
              <a:ext cx="1188000" cy="1188000"/>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nvGrpSpPr>
            <p:cNvPr id="199" name="组合 198"/>
            <p:cNvGrpSpPr/>
            <p:nvPr/>
          </p:nvGrpSpPr>
          <p:grpSpPr>
            <a:xfrm rot="10076410">
              <a:off x="8307823" y="207435"/>
              <a:ext cx="191313" cy="972000"/>
              <a:chOff x="2968830" y="2636322"/>
              <a:chExt cx="166255" cy="1543793"/>
            </a:xfrm>
            <a:noFill/>
          </p:grpSpPr>
          <p:sp>
            <p:nvSpPr>
              <p:cNvPr id="206" name="椭圆 205"/>
              <p:cNvSpPr/>
              <p:nvPr/>
            </p:nvSpPr>
            <p:spPr>
              <a:xfrm>
                <a:off x="2992582" y="2636322"/>
                <a:ext cx="118753" cy="748146"/>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207" name="椭圆 206"/>
              <p:cNvSpPr/>
              <p:nvPr/>
            </p:nvSpPr>
            <p:spPr>
              <a:xfrm>
                <a:off x="2968830" y="3360717"/>
                <a:ext cx="166255" cy="142503"/>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208" name="椭圆 207"/>
              <p:cNvSpPr/>
              <p:nvPr/>
            </p:nvSpPr>
            <p:spPr>
              <a:xfrm>
                <a:off x="2990602" y="3431969"/>
                <a:ext cx="118753" cy="748146"/>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grpSp>
          <p:nvGrpSpPr>
            <p:cNvPr id="200" name="组合 199"/>
            <p:cNvGrpSpPr/>
            <p:nvPr/>
          </p:nvGrpSpPr>
          <p:grpSpPr>
            <a:xfrm rot="19773074">
              <a:off x="8775929" y="202291"/>
              <a:ext cx="144000" cy="648000"/>
              <a:chOff x="2968830" y="2636322"/>
              <a:chExt cx="166255" cy="1543793"/>
            </a:xfrm>
            <a:noFill/>
          </p:grpSpPr>
          <p:sp>
            <p:nvSpPr>
              <p:cNvPr id="203" name="椭圆 202"/>
              <p:cNvSpPr/>
              <p:nvPr/>
            </p:nvSpPr>
            <p:spPr>
              <a:xfrm>
                <a:off x="2992582" y="2636322"/>
                <a:ext cx="118753" cy="748146"/>
              </a:xfrm>
              <a:prstGeom prst="ellipse">
                <a:avLst/>
              </a:prstGeom>
              <a:grpFill/>
              <a:ln w="952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204" name="椭圆 203"/>
              <p:cNvSpPr/>
              <p:nvPr/>
            </p:nvSpPr>
            <p:spPr>
              <a:xfrm>
                <a:off x="2968830" y="3360717"/>
                <a:ext cx="166255" cy="142503"/>
              </a:xfrm>
              <a:prstGeom prst="ellipse">
                <a:avLst/>
              </a:prstGeom>
              <a:grpFill/>
              <a:ln w="952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205" name="椭圆 204"/>
              <p:cNvSpPr/>
              <p:nvPr/>
            </p:nvSpPr>
            <p:spPr>
              <a:xfrm>
                <a:off x="2990602" y="3431969"/>
                <a:ext cx="118753" cy="748146"/>
              </a:xfrm>
              <a:prstGeom prst="ellipse">
                <a:avLst/>
              </a:prstGeom>
              <a:grpFill/>
              <a:ln w="952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sp>
          <p:nvSpPr>
            <p:cNvPr id="201" name="TextBox 201"/>
            <p:cNvSpPr txBox="1"/>
            <p:nvPr/>
          </p:nvSpPr>
          <p:spPr>
            <a:xfrm>
              <a:off x="8497486" y="154175"/>
              <a:ext cx="355495" cy="369012"/>
            </a:xfrm>
            <a:prstGeom prst="rect">
              <a:avLst/>
            </a:prstGeom>
            <a:noFill/>
          </p:spPr>
          <p:txBody>
            <a:bodyPr wrap="square" rtlCol="0">
              <a:spAutoFit/>
            </a:bodyPr>
            <a:lstStyle/>
            <a:p>
              <a:r>
                <a:rPr lang="en-US" altLang="zh-CN" sz="1800" b="1">
                  <a:solidFill>
                    <a:srgbClr val="FF0000"/>
                  </a:solidFill>
                </a:rPr>
                <a:t>b</a:t>
              </a:r>
              <a:endParaRPr lang="zh-CN" altLang="en-US" sz="1800" b="1">
                <a:solidFill>
                  <a:srgbClr val="FF0000"/>
                </a:solidFill>
              </a:endParaRPr>
            </a:p>
          </p:txBody>
        </p:sp>
        <p:sp>
          <p:nvSpPr>
            <p:cNvPr id="202" name="TextBox 202"/>
            <p:cNvSpPr txBox="1"/>
            <p:nvPr/>
          </p:nvSpPr>
          <p:spPr>
            <a:xfrm rot="21283236">
              <a:off x="8039408" y="313146"/>
              <a:ext cx="302953" cy="369012"/>
            </a:xfrm>
            <a:prstGeom prst="rect">
              <a:avLst/>
            </a:prstGeom>
            <a:noFill/>
          </p:spPr>
          <p:txBody>
            <a:bodyPr wrap="square" rtlCol="0">
              <a:spAutoFit/>
            </a:bodyPr>
            <a:lstStyle/>
            <a:p>
              <a:r>
                <a:rPr lang="en-US" altLang="zh-CN" sz="1800" b="1">
                  <a:solidFill>
                    <a:srgbClr val="FF0000"/>
                  </a:solidFill>
                </a:rPr>
                <a:t>a</a:t>
              </a:r>
              <a:endParaRPr lang="zh-CN" altLang="en-US" sz="1800" b="1">
                <a:solidFill>
                  <a:srgbClr val="FF0000"/>
                </a:solidFill>
              </a:endParaRPr>
            </a:p>
          </p:txBody>
        </p:sp>
      </p:grpSp>
      <p:grpSp>
        <p:nvGrpSpPr>
          <p:cNvPr id="209" name="组合 208"/>
          <p:cNvGrpSpPr/>
          <p:nvPr/>
        </p:nvGrpSpPr>
        <p:grpSpPr>
          <a:xfrm>
            <a:off x="9324943" y="410074"/>
            <a:ext cx="1186764" cy="1186764"/>
            <a:chOff x="9526943" y="99435"/>
            <a:chExt cx="1188000" cy="1188000"/>
          </a:xfrm>
        </p:grpSpPr>
        <p:grpSp>
          <p:nvGrpSpPr>
            <p:cNvPr id="210" name="组合 209"/>
            <p:cNvGrpSpPr/>
            <p:nvPr/>
          </p:nvGrpSpPr>
          <p:grpSpPr>
            <a:xfrm rot="19773074">
              <a:off x="10166780" y="238741"/>
              <a:ext cx="144000" cy="648000"/>
              <a:chOff x="2968830" y="2636322"/>
              <a:chExt cx="166255" cy="1543793"/>
            </a:xfrm>
            <a:noFill/>
          </p:grpSpPr>
          <p:sp>
            <p:nvSpPr>
              <p:cNvPr id="218" name="椭圆 217"/>
              <p:cNvSpPr/>
              <p:nvPr/>
            </p:nvSpPr>
            <p:spPr>
              <a:xfrm>
                <a:off x="2992582" y="2636322"/>
                <a:ext cx="118753" cy="748146"/>
              </a:xfrm>
              <a:prstGeom prst="ellipse">
                <a:avLst/>
              </a:prstGeom>
              <a:grpFill/>
              <a:ln w="952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219" name="椭圆 218"/>
              <p:cNvSpPr/>
              <p:nvPr/>
            </p:nvSpPr>
            <p:spPr>
              <a:xfrm>
                <a:off x="2968830" y="3360717"/>
                <a:ext cx="166255" cy="142503"/>
              </a:xfrm>
              <a:prstGeom prst="ellipse">
                <a:avLst/>
              </a:prstGeom>
              <a:grpFill/>
              <a:ln w="952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220" name="椭圆 219"/>
              <p:cNvSpPr/>
              <p:nvPr/>
            </p:nvSpPr>
            <p:spPr>
              <a:xfrm>
                <a:off x="2990602" y="3431969"/>
                <a:ext cx="118753" cy="748146"/>
              </a:xfrm>
              <a:prstGeom prst="ellipse">
                <a:avLst/>
              </a:prstGeom>
              <a:grpFill/>
              <a:ln w="952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sp>
          <p:nvSpPr>
            <p:cNvPr id="211" name="椭圆 210"/>
            <p:cNvSpPr/>
            <p:nvPr/>
          </p:nvSpPr>
          <p:spPr>
            <a:xfrm>
              <a:off x="9526943" y="99435"/>
              <a:ext cx="1188000" cy="1188000"/>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nvGrpSpPr>
            <p:cNvPr id="212" name="组合 211"/>
            <p:cNvGrpSpPr/>
            <p:nvPr/>
          </p:nvGrpSpPr>
          <p:grpSpPr>
            <a:xfrm rot="10076410">
              <a:off x="9873717" y="277042"/>
              <a:ext cx="191313" cy="972000"/>
              <a:chOff x="2968830" y="2636322"/>
              <a:chExt cx="166255" cy="1543793"/>
            </a:xfrm>
            <a:noFill/>
          </p:grpSpPr>
          <p:sp>
            <p:nvSpPr>
              <p:cNvPr id="215" name="椭圆 214"/>
              <p:cNvSpPr/>
              <p:nvPr/>
            </p:nvSpPr>
            <p:spPr>
              <a:xfrm>
                <a:off x="2992582" y="2636322"/>
                <a:ext cx="118753" cy="748146"/>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216" name="椭圆 215"/>
              <p:cNvSpPr/>
              <p:nvPr/>
            </p:nvSpPr>
            <p:spPr>
              <a:xfrm>
                <a:off x="2968830" y="3360717"/>
                <a:ext cx="166255" cy="142503"/>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217" name="椭圆 216"/>
              <p:cNvSpPr/>
              <p:nvPr/>
            </p:nvSpPr>
            <p:spPr>
              <a:xfrm>
                <a:off x="2990602" y="3431969"/>
                <a:ext cx="118753" cy="748146"/>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sp>
          <p:nvSpPr>
            <p:cNvPr id="213" name="TextBox 213"/>
            <p:cNvSpPr txBox="1"/>
            <p:nvPr/>
          </p:nvSpPr>
          <p:spPr>
            <a:xfrm rot="21283236">
              <a:off x="9541578" y="406664"/>
              <a:ext cx="302953" cy="369012"/>
            </a:xfrm>
            <a:prstGeom prst="rect">
              <a:avLst/>
            </a:prstGeom>
            <a:noFill/>
          </p:spPr>
          <p:txBody>
            <a:bodyPr wrap="square" rtlCol="0">
              <a:spAutoFit/>
            </a:bodyPr>
            <a:lstStyle/>
            <a:p>
              <a:r>
                <a:rPr lang="en-US" altLang="zh-CN" sz="1800" b="1">
                  <a:solidFill>
                    <a:srgbClr val="FF0000"/>
                  </a:solidFill>
                </a:rPr>
                <a:t>a</a:t>
              </a:r>
              <a:endParaRPr lang="zh-CN" altLang="en-US" sz="1800" b="1">
                <a:solidFill>
                  <a:srgbClr val="FF0000"/>
                </a:solidFill>
              </a:endParaRPr>
            </a:p>
          </p:txBody>
        </p:sp>
        <p:sp>
          <p:nvSpPr>
            <p:cNvPr id="214" name="TextBox 214"/>
            <p:cNvSpPr txBox="1"/>
            <p:nvPr/>
          </p:nvSpPr>
          <p:spPr>
            <a:xfrm>
              <a:off x="10198018" y="129123"/>
              <a:ext cx="355495" cy="369012"/>
            </a:xfrm>
            <a:prstGeom prst="rect">
              <a:avLst/>
            </a:prstGeom>
            <a:noFill/>
          </p:spPr>
          <p:txBody>
            <a:bodyPr wrap="square" rtlCol="0">
              <a:spAutoFit/>
            </a:bodyPr>
            <a:lstStyle/>
            <a:p>
              <a:r>
                <a:rPr lang="en-US" altLang="zh-CN" sz="1800" b="1">
                  <a:solidFill>
                    <a:srgbClr val="FF0000"/>
                  </a:solidFill>
                </a:rPr>
                <a:t>b</a:t>
              </a:r>
              <a:endParaRPr lang="zh-CN" altLang="en-US" sz="1800" b="1">
                <a:solidFill>
                  <a:srgbClr val="FF0000"/>
                </a:solidFill>
              </a:endParaRPr>
            </a:p>
          </p:txBody>
        </p:sp>
      </p:grpSp>
      <p:grpSp>
        <p:nvGrpSpPr>
          <p:cNvPr id="221" name="组合 220"/>
          <p:cNvGrpSpPr/>
          <p:nvPr/>
        </p:nvGrpSpPr>
        <p:grpSpPr>
          <a:xfrm>
            <a:off x="7850811" y="1826359"/>
            <a:ext cx="1186764" cy="1186764"/>
            <a:chOff x="8122404" y="1916678"/>
            <a:chExt cx="1188000" cy="1188000"/>
          </a:xfrm>
        </p:grpSpPr>
        <p:sp>
          <p:nvSpPr>
            <p:cNvPr id="222" name="椭圆 221"/>
            <p:cNvSpPr/>
            <p:nvPr/>
          </p:nvSpPr>
          <p:spPr>
            <a:xfrm>
              <a:off x="8122404" y="1916678"/>
              <a:ext cx="1188000" cy="1188000"/>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nvGrpSpPr>
            <p:cNvPr id="223" name="组合 222"/>
            <p:cNvGrpSpPr/>
            <p:nvPr/>
          </p:nvGrpSpPr>
          <p:grpSpPr>
            <a:xfrm rot="10076410">
              <a:off x="8427508" y="2059676"/>
              <a:ext cx="191313" cy="972000"/>
              <a:chOff x="2968830" y="2636322"/>
              <a:chExt cx="166255" cy="1543793"/>
            </a:xfrm>
            <a:solidFill>
              <a:schemeClr val="tx1"/>
            </a:solidFill>
          </p:grpSpPr>
          <p:sp>
            <p:nvSpPr>
              <p:cNvPr id="230" name="椭圆 229"/>
              <p:cNvSpPr/>
              <p:nvPr/>
            </p:nvSpPr>
            <p:spPr>
              <a:xfrm>
                <a:off x="2992582" y="2636322"/>
                <a:ext cx="118753" cy="748146"/>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231" name="椭圆 230"/>
              <p:cNvSpPr/>
              <p:nvPr/>
            </p:nvSpPr>
            <p:spPr>
              <a:xfrm>
                <a:off x="2968830" y="3360717"/>
                <a:ext cx="166255" cy="142503"/>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232" name="椭圆 231"/>
              <p:cNvSpPr/>
              <p:nvPr/>
            </p:nvSpPr>
            <p:spPr>
              <a:xfrm>
                <a:off x="2990602" y="3431969"/>
                <a:ext cx="118753" cy="748146"/>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grpSp>
          <p:nvGrpSpPr>
            <p:cNvPr id="224" name="组合 223"/>
            <p:cNvGrpSpPr/>
            <p:nvPr/>
          </p:nvGrpSpPr>
          <p:grpSpPr>
            <a:xfrm rot="21240000">
              <a:off x="8764186" y="2172985"/>
              <a:ext cx="144000" cy="648000"/>
              <a:chOff x="2968830" y="2636322"/>
              <a:chExt cx="166255" cy="1543793"/>
            </a:xfrm>
            <a:solidFill>
              <a:schemeClr val="tx1"/>
            </a:solidFill>
          </p:grpSpPr>
          <p:sp>
            <p:nvSpPr>
              <p:cNvPr id="227" name="椭圆 226"/>
              <p:cNvSpPr/>
              <p:nvPr/>
            </p:nvSpPr>
            <p:spPr>
              <a:xfrm>
                <a:off x="2992582" y="2636322"/>
                <a:ext cx="118753" cy="748146"/>
              </a:xfrm>
              <a:prstGeom prst="ellipse">
                <a:avLst/>
              </a:prstGeom>
              <a:grpFill/>
              <a:ln w="952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228" name="椭圆 227"/>
              <p:cNvSpPr/>
              <p:nvPr/>
            </p:nvSpPr>
            <p:spPr>
              <a:xfrm>
                <a:off x="2968830" y="3360717"/>
                <a:ext cx="166255" cy="142503"/>
              </a:xfrm>
              <a:prstGeom prst="ellipse">
                <a:avLst/>
              </a:prstGeom>
              <a:grpFill/>
              <a:ln w="952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229" name="椭圆 228"/>
              <p:cNvSpPr/>
              <p:nvPr/>
            </p:nvSpPr>
            <p:spPr>
              <a:xfrm>
                <a:off x="2990602" y="3431969"/>
                <a:ext cx="118753" cy="748146"/>
              </a:xfrm>
              <a:prstGeom prst="ellipse">
                <a:avLst/>
              </a:prstGeom>
              <a:grpFill/>
              <a:ln w="952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sp>
          <p:nvSpPr>
            <p:cNvPr id="225" name="TextBox 225"/>
            <p:cNvSpPr txBox="1"/>
            <p:nvPr/>
          </p:nvSpPr>
          <p:spPr>
            <a:xfrm>
              <a:off x="8156756" y="2243977"/>
              <a:ext cx="347690" cy="369012"/>
            </a:xfrm>
            <a:prstGeom prst="rect">
              <a:avLst/>
            </a:prstGeom>
            <a:noFill/>
          </p:spPr>
          <p:txBody>
            <a:bodyPr wrap="square" rtlCol="0">
              <a:spAutoFit/>
            </a:bodyPr>
            <a:lstStyle/>
            <a:p>
              <a:r>
                <a:rPr lang="en-US" altLang="zh-CN" sz="1800" b="1">
                  <a:solidFill>
                    <a:srgbClr val="FF0000"/>
                  </a:solidFill>
                </a:rPr>
                <a:t>A</a:t>
              </a:r>
              <a:endParaRPr lang="zh-CN" altLang="en-US" sz="1800" b="1">
                <a:solidFill>
                  <a:srgbClr val="FF0000"/>
                </a:solidFill>
              </a:endParaRPr>
            </a:p>
          </p:txBody>
        </p:sp>
        <p:sp>
          <p:nvSpPr>
            <p:cNvPr id="226" name="TextBox 226"/>
            <p:cNvSpPr txBox="1"/>
            <p:nvPr/>
          </p:nvSpPr>
          <p:spPr>
            <a:xfrm>
              <a:off x="8920090" y="2196130"/>
              <a:ext cx="230981" cy="369012"/>
            </a:xfrm>
            <a:prstGeom prst="rect">
              <a:avLst/>
            </a:prstGeom>
            <a:noFill/>
          </p:spPr>
          <p:txBody>
            <a:bodyPr wrap="square" rtlCol="0">
              <a:spAutoFit/>
            </a:bodyPr>
            <a:lstStyle/>
            <a:p>
              <a:r>
                <a:rPr lang="en-US" altLang="zh-CN" sz="1800" b="1">
                  <a:solidFill>
                    <a:srgbClr val="FF0000"/>
                  </a:solidFill>
                </a:rPr>
                <a:t>B</a:t>
              </a:r>
              <a:endParaRPr lang="zh-CN" altLang="en-US" sz="1800" b="1">
                <a:solidFill>
                  <a:srgbClr val="FF0000"/>
                </a:solidFill>
              </a:endParaRPr>
            </a:p>
          </p:txBody>
        </p:sp>
      </p:grpSp>
      <p:grpSp>
        <p:nvGrpSpPr>
          <p:cNvPr id="233" name="组合 232"/>
          <p:cNvGrpSpPr/>
          <p:nvPr/>
        </p:nvGrpSpPr>
        <p:grpSpPr>
          <a:xfrm>
            <a:off x="9248630" y="1800660"/>
            <a:ext cx="1186764" cy="1186764"/>
            <a:chOff x="9521679" y="1890953"/>
            <a:chExt cx="1188000" cy="1188000"/>
          </a:xfrm>
        </p:grpSpPr>
        <p:sp>
          <p:nvSpPr>
            <p:cNvPr id="234" name="椭圆 233"/>
            <p:cNvSpPr/>
            <p:nvPr/>
          </p:nvSpPr>
          <p:spPr>
            <a:xfrm>
              <a:off x="9521679" y="1890953"/>
              <a:ext cx="1188000" cy="1188000"/>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nvGrpSpPr>
            <p:cNvPr id="235" name="组合 234"/>
            <p:cNvGrpSpPr/>
            <p:nvPr/>
          </p:nvGrpSpPr>
          <p:grpSpPr>
            <a:xfrm rot="10076410">
              <a:off x="9826783" y="2033951"/>
              <a:ext cx="191313" cy="972000"/>
              <a:chOff x="2968830" y="2636322"/>
              <a:chExt cx="166255" cy="1543793"/>
            </a:xfrm>
            <a:solidFill>
              <a:schemeClr val="tx1"/>
            </a:solidFill>
          </p:grpSpPr>
          <p:sp>
            <p:nvSpPr>
              <p:cNvPr id="242" name="椭圆 241"/>
              <p:cNvSpPr/>
              <p:nvPr/>
            </p:nvSpPr>
            <p:spPr>
              <a:xfrm>
                <a:off x="2992582" y="2636322"/>
                <a:ext cx="118753" cy="748146"/>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243" name="椭圆 242"/>
              <p:cNvSpPr/>
              <p:nvPr/>
            </p:nvSpPr>
            <p:spPr>
              <a:xfrm>
                <a:off x="2968830" y="3360717"/>
                <a:ext cx="166255" cy="142503"/>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244" name="椭圆 243"/>
              <p:cNvSpPr/>
              <p:nvPr/>
            </p:nvSpPr>
            <p:spPr>
              <a:xfrm>
                <a:off x="2990602" y="3431969"/>
                <a:ext cx="118753" cy="748146"/>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grpSp>
          <p:nvGrpSpPr>
            <p:cNvPr id="236" name="组合 235"/>
            <p:cNvGrpSpPr/>
            <p:nvPr/>
          </p:nvGrpSpPr>
          <p:grpSpPr>
            <a:xfrm rot="21240000">
              <a:off x="10163461" y="2147260"/>
              <a:ext cx="144000" cy="648000"/>
              <a:chOff x="2968830" y="2636322"/>
              <a:chExt cx="166255" cy="1543793"/>
            </a:xfrm>
            <a:solidFill>
              <a:schemeClr val="tx1"/>
            </a:solidFill>
          </p:grpSpPr>
          <p:sp>
            <p:nvSpPr>
              <p:cNvPr id="239" name="椭圆 238"/>
              <p:cNvSpPr/>
              <p:nvPr/>
            </p:nvSpPr>
            <p:spPr>
              <a:xfrm>
                <a:off x="2992582" y="2636322"/>
                <a:ext cx="118753" cy="748146"/>
              </a:xfrm>
              <a:prstGeom prst="ellipse">
                <a:avLst/>
              </a:prstGeom>
              <a:grpFill/>
              <a:ln w="952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240" name="椭圆 239"/>
              <p:cNvSpPr/>
              <p:nvPr/>
            </p:nvSpPr>
            <p:spPr>
              <a:xfrm>
                <a:off x="2968830" y="3360717"/>
                <a:ext cx="166255" cy="142503"/>
              </a:xfrm>
              <a:prstGeom prst="ellipse">
                <a:avLst/>
              </a:prstGeom>
              <a:grpFill/>
              <a:ln w="952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241" name="椭圆 240"/>
              <p:cNvSpPr/>
              <p:nvPr/>
            </p:nvSpPr>
            <p:spPr>
              <a:xfrm>
                <a:off x="2990602" y="3431969"/>
                <a:ext cx="118753" cy="748146"/>
              </a:xfrm>
              <a:prstGeom prst="ellipse">
                <a:avLst/>
              </a:prstGeom>
              <a:grpFill/>
              <a:ln w="952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sp>
          <p:nvSpPr>
            <p:cNvPr id="237" name="TextBox 237"/>
            <p:cNvSpPr txBox="1"/>
            <p:nvPr/>
          </p:nvSpPr>
          <p:spPr>
            <a:xfrm>
              <a:off x="9556031" y="2218252"/>
              <a:ext cx="347690" cy="369012"/>
            </a:xfrm>
            <a:prstGeom prst="rect">
              <a:avLst/>
            </a:prstGeom>
            <a:noFill/>
          </p:spPr>
          <p:txBody>
            <a:bodyPr wrap="square" rtlCol="0">
              <a:spAutoFit/>
            </a:bodyPr>
            <a:lstStyle/>
            <a:p>
              <a:r>
                <a:rPr lang="en-US" altLang="zh-CN" sz="1800" b="1">
                  <a:solidFill>
                    <a:srgbClr val="FF0000"/>
                  </a:solidFill>
                </a:rPr>
                <a:t>A</a:t>
              </a:r>
              <a:endParaRPr lang="zh-CN" altLang="en-US" sz="1800" b="1">
                <a:solidFill>
                  <a:srgbClr val="FF0000"/>
                </a:solidFill>
              </a:endParaRPr>
            </a:p>
          </p:txBody>
        </p:sp>
        <p:sp>
          <p:nvSpPr>
            <p:cNvPr id="238" name="TextBox 238"/>
            <p:cNvSpPr txBox="1"/>
            <p:nvPr/>
          </p:nvSpPr>
          <p:spPr>
            <a:xfrm>
              <a:off x="10319365" y="2170405"/>
              <a:ext cx="230981" cy="369012"/>
            </a:xfrm>
            <a:prstGeom prst="rect">
              <a:avLst/>
            </a:prstGeom>
            <a:noFill/>
          </p:spPr>
          <p:txBody>
            <a:bodyPr wrap="square" rtlCol="0">
              <a:spAutoFit/>
            </a:bodyPr>
            <a:lstStyle/>
            <a:p>
              <a:r>
                <a:rPr lang="en-US" altLang="zh-CN" sz="1800" b="1">
                  <a:solidFill>
                    <a:srgbClr val="FF0000"/>
                  </a:solidFill>
                </a:rPr>
                <a:t>B</a:t>
              </a:r>
              <a:endParaRPr lang="zh-CN" altLang="en-US" sz="1800" b="1">
                <a:solidFill>
                  <a:srgbClr val="FF0000"/>
                </a:solidFill>
              </a:endParaRPr>
            </a:p>
          </p:txBody>
        </p:sp>
      </p:grpSp>
      <p:grpSp>
        <p:nvGrpSpPr>
          <p:cNvPr id="245" name="组合 244"/>
          <p:cNvGrpSpPr/>
          <p:nvPr/>
        </p:nvGrpSpPr>
        <p:grpSpPr>
          <a:xfrm>
            <a:off x="7807071" y="3876748"/>
            <a:ext cx="1216682" cy="1186764"/>
            <a:chOff x="8153126" y="3707553"/>
            <a:chExt cx="1217949" cy="1188000"/>
          </a:xfrm>
        </p:grpSpPr>
        <p:grpSp>
          <p:nvGrpSpPr>
            <p:cNvPr id="246" name="组合 245"/>
            <p:cNvGrpSpPr/>
            <p:nvPr/>
          </p:nvGrpSpPr>
          <p:grpSpPr>
            <a:xfrm>
              <a:off x="8153126" y="3707553"/>
              <a:ext cx="1217949" cy="1188000"/>
              <a:chOff x="8153126" y="3707553"/>
              <a:chExt cx="1217949" cy="1188000"/>
            </a:xfrm>
          </p:grpSpPr>
          <p:sp>
            <p:nvSpPr>
              <p:cNvPr id="248" name="椭圆 247"/>
              <p:cNvSpPr/>
              <p:nvPr/>
            </p:nvSpPr>
            <p:spPr>
              <a:xfrm>
                <a:off x="8183075" y="3707553"/>
                <a:ext cx="1188000" cy="1188000"/>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nvGrpSpPr>
              <p:cNvPr id="249" name="组合 248"/>
              <p:cNvGrpSpPr/>
              <p:nvPr/>
            </p:nvGrpSpPr>
            <p:grpSpPr>
              <a:xfrm rot="10076410">
                <a:off x="8482271" y="3861304"/>
                <a:ext cx="191313" cy="972000"/>
                <a:chOff x="2968830" y="2636322"/>
                <a:chExt cx="166255" cy="1543793"/>
              </a:xfrm>
              <a:noFill/>
            </p:grpSpPr>
            <p:sp>
              <p:nvSpPr>
                <p:cNvPr id="255" name="椭圆 254"/>
                <p:cNvSpPr/>
                <p:nvPr/>
              </p:nvSpPr>
              <p:spPr>
                <a:xfrm>
                  <a:off x="2992582" y="2636322"/>
                  <a:ext cx="118753" cy="748146"/>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256" name="椭圆 255"/>
                <p:cNvSpPr/>
                <p:nvPr/>
              </p:nvSpPr>
              <p:spPr>
                <a:xfrm>
                  <a:off x="2968830" y="3360717"/>
                  <a:ext cx="166255" cy="142503"/>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257" name="椭圆 256"/>
                <p:cNvSpPr/>
                <p:nvPr/>
              </p:nvSpPr>
              <p:spPr>
                <a:xfrm>
                  <a:off x="2990602" y="3431969"/>
                  <a:ext cx="118753" cy="748146"/>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grpSp>
            <p:nvGrpSpPr>
              <p:cNvPr id="250" name="组合 249"/>
              <p:cNvGrpSpPr/>
              <p:nvPr/>
            </p:nvGrpSpPr>
            <p:grpSpPr>
              <a:xfrm rot="19773074">
                <a:off x="8950377" y="3856160"/>
                <a:ext cx="144000" cy="648000"/>
                <a:chOff x="2968830" y="2636322"/>
                <a:chExt cx="166255" cy="1543793"/>
              </a:xfrm>
              <a:solidFill>
                <a:schemeClr val="tx1"/>
              </a:solidFill>
            </p:grpSpPr>
            <p:sp>
              <p:nvSpPr>
                <p:cNvPr id="252" name="椭圆 251"/>
                <p:cNvSpPr/>
                <p:nvPr/>
              </p:nvSpPr>
              <p:spPr>
                <a:xfrm>
                  <a:off x="2992582" y="2636322"/>
                  <a:ext cx="118753" cy="748146"/>
                </a:xfrm>
                <a:prstGeom prst="ellipse">
                  <a:avLst/>
                </a:prstGeom>
                <a:grpFill/>
                <a:ln w="952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253" name="椭圆 252"/>
                <p:cNvSpPr/>
                <p:nvPr/>
              </p:nvSpPr>
              <p:spPr>
                <a:xfrm>
                  <a:off x="2968830" y="3360717"/>
                  <a:ext cx="166255" cy="142503"/>
                </a:xfrm>
                <a:prstGeom prst="ellipse">
                  <a:avLst/>
                </a:prstGeom>
                <a:grpFill/>
                <a:ln w="952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254" name="椭圆 253"/>
                <p:cNvSpPr/>
                <p:nvPr/>
              </p:nvSpPr>
              <p:spPr>
                <a:xfrm>
                  <a:off x="2990602" y="3431969"/>
                  <a:ext cx="118753" cy="748146"/>
                </a:xfrm>
                <a:prstGeom prst="ellipse">
                  <a:avLst/>
                </a:prstGeom>
                <a:grpFill/>
                <a:ln w="952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sp>
            <p:nvSpPr>
              <p:cNvPr id="251" name="TextBox 251"/>
              <p:cNvSpPr txBox="1"/>
              <p:nvPr/>
            </p:nvSpPr>
            <p:spPr>
              <a:xfrm>
                <a:off x="8153126" y="3999879"/>
                <a:ext cx="355495" cy="369332"/>
              </a:xfrm>
              <a:prstGeom prst="rect">
                <a:avLst/>
              </a:prstGeom>
              <a:noFill/>
            </p:spPr>
            <p:txBody>
              <a:bodyPr wrap="square" rtlCol="0">
                <a:spAutoFit/>
              </a:bodyPr>
              <a:lstStyle/>
              <a:p>
                <a:r>
                  <a:rPr lang="en-US" altLang="zh-CN" sz="1800" b="1">
                    <a:solidFill>
                      <a:srgbClr val="FF0000"/>
                    </a:solidFill>
                  </a:rPr>
                  <a:t>a</a:t>
                </a:r>
                <a:endParaRPr lang="zh-CN" altLang="en-US" sz="1800" b="1">
                  <a:solidFill>
                    <a:srgbClr val="FF0000"/>
                  </a:solidFill>
                </a:endParaRPr>
              </a:p>
            </p:txBody>
          </p:sp>
        </p:grpSp>
        <p:sp>
          <p:nvSpPr>
            <p:cNvPr id="247" name="TextBox 247"/>
            <p:cNvSpPr txBox="1"/>
            <p:nvPr/>
          </p:nvSpPr>
          <p:spPr>
            <a:xfrm rot="21283236">
              <a:off x="8944879" y="3742159"/>
              <a:ext cx="302953" cy="369332"/>
            </a:xfrm>
            <a:prstGeom prst="rect">
              <a:avLst/>
            </a:prstGeom>
            <a:noFill/>
          </p:spPr>
          <p:txBody>
            <a:bodyPr wrap="square" rtlCol="0">
              <a:spAutoFit/>
            </a:bodyPr>
            <a:lstStyle/>
            <a:p>
              <a:r>
                <a:rPr lang="en-US" altLang="zh-CN" sz="1800" b="1">
                  <a:solidFill>
                    <a:srgbClr val="FF0000"/>
                  </a:solidFill>
                </a:rPr>
                <a:t>B</a:t>
              </a:r>
              <a:endParaRPr lang="zh-CN" altLang="en-US" sz="1800" b="1">
                <a:solidFill>
                  <a:srgbClr val="FF0000"/>
                </a:solidFill>
              </a:endParaRPr>
            </a:p>
          </p:txBody>
        </p:sp>
      </p:grpSp>
      <p:grpSp>
        <p:nvGrpSpPr>
          <p:cNvPr id="258" name="组合 257"/>
          <p:cNvGrpSpPr/>
          <p:nvPr/>
        </p:nvGrpSpPr>
        <p:grpSpPr>
          <a:xfrm>
            <a:off x="9296320" y="3838938"/>
            <a:ext cx="1204819" cy="1186764"/>
            <a:chOff x="9643926" y="3669704"/>
            <a:chExt cx="1206074" cy="1188000"/>
          </a:xfrm>
        </p:grpSpPr>
        <p:sp>
          <p:nvSpPr>
            <p:cNvPr id="259" name="椭圆 258"/>
            <p:cNvSpPr/>
            <p:nvPr/>
          </p:nvSpPr>
          <p:spPr>
            <a:xfrm>
              <a:off x="9662000" y="3669704"/>
              <a:ext cx="1188000" cy="1188000"/>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nvGrpSpPr>
            <p:cNvPr id="260" name="组合 259"/>
            <p:cNvGrpSpPr/>
            <p:nvPr/>
          </p:nvGrpSpPr>
          <p:grpSpPr>
            <a:xfrm rot="10076410">
              <a:off x="9973071" y="3823455"/>
              <a:ext cx="191313" cy="972000"/>
              <a:chOff x="2968830" y="2636322"/>
              <a:chExt cx="166255" cy="1543793"/>
            </a:xfrm>
            <a:noFill/>
          </p:grpSpPr>
          <p:sp>
            <p:nvSpPr>
              <p:cNvPr id="267" name="椭圆 266"/>
              <p:cNvSpPr/>
              <p:nvPr/>
            </p:nvSpPr>
            <p:spPr>
              <a:xfrm>
                <a:off x="2992582" y="2636322"/>
                <a:ext cx="118753" cy="748146"/>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268" name="椭圆 267"/>
              <p:cNvSpPr/>
              <p:nvPr/>
            </p:nvSpPr>
            <p:spPr>
              <a:xfrm>
                <a:off x="2968830" y="3360717"/>
                <a:ext cx="166255" cy="142503"/>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269" name="椭圆 268"/>
              <p:cNvSpPr/>
              <p:nvPr/>
            </p:nvSpPr>
            <p:spPr>
              <a:xfrm>
                <a:off x="2990602" y="3431969"/>
                <a:ext cx="118753" cy="748146"/>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grpSp>
          <p:nvGrpSpPr>
            <p:cNvPr id="261" name="组合 260"/>
            <p:cNvGrpSpPr/>
            <p:nvPr/>
          </p:nvGrpSpPr>
          <p:grpSpPr>
            <a:xfrm rot="19773074">
              <a:off x="10441177" y="3818311"/>
              <a:ext cx="144000" cy="648000"/>
              <a:chOff x="2968830" y="2636322"/>
              <a:chExt cx="166255" cy="1543793"/>
            </a:xfrm>
            <a:solidFill>
              <a:schemeClr val="tx1"/>
            </a:solidFill>
          </p:grpSpPr>
          <p:sp>
            <p:nvSpPr>
              <p:cNvPr id="264" name="椭圆 263"/>
              <p:cNvSpPr/>
              <p:nvPr/>
            </p:nvSpPr>
            <p:spPr>
              <a:xfrm>
                <a:off x="2992582" y="2636322"/>
                <a:ext cx="118753" cy="748146"/>
              </a:xfrm>
              <a:prstGeom prst="ellipse">
                <a:avLst/>
              </a:prstGeom>
              <a:grpFill/>
              <a:ln w="952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265" name="椭圆 264"/>
              <p:cNvSpPr/>
              <p:nvPr/>
            </p:nvSpPr>
            <p:spPr>
              <a:xfrm>
                <a:off x="2968830" y="3360717"/>
                <a:ext cx="166255" cy="142503"/>
              </a:xfrm>
              <a:prstGeom prst="ellipse">
                <a:avLst/>
              </a:prstGeom>
              <a:grpFill/>
              <a:ln w="952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266" name="椭圆 265"/>
              <p:cNvSpPr/>
              <p:nvPr/>
            </p:nvSpPr>
            <p:spPr>
              <a:xfrm>
                <a:off x="2990602" y="3431969"/>
                <a:ext cx="118753" cy="748146"/>
              </a:xfrm>
              <a:prstGeom prst="ellipse">
                <a:avLst/>
              </a:prstGeom>
              <a:grpFill/>
              <a:ln w="952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sp>
          <p:nvSpPr>
            <p:cNvPr id="262" name="TextBox 262"/>
            <p:cNvSpPr txBox="1"/>
            <p:nvPr/>
          </p:nvSpPr>
          <p:spPr>
            <a:xfrm>
              <a:off x="9643926" y="3962030"/>
              <a:ext cx="355495" cy="369332"/>
            </a:xfrm>
            <a:prstGeom prst="rect">
              <a:avLst/>
            </a:prstGeom>
            <a:noFill/>
          </p:spPr>
          <p:txBody>
            <a:bodyPr wrap="square" rtlCol="0">
              <a:spAutoFit/>
            </a:bodyPr>
            <a:lstStyle/>
            <a:p>
              <a:r>
                <a:rPr lang="en-US" altLang="zh-CN" sz="1800" b="1">
                  <a:solidFill>
                    <a:srgbClr val="FF0000"/>
                  </a:solidFill>
                </a:rPr>
                <a:t>a</a:t>
              </a:r>
              <a:endParaRPr lang="zh-CN" altLang="en-US" sz="1800" b="1">
                <a:solidFill>
                  <a:srgbClr val="FF0000"/>
                </a:solidFill>
              </a:endParaRPr>
            </a:p>
          </p:txBody>
        </p:sp>
        <p:sp>
          <p:nvSpPr>
            <p:cNvPr id="263" name="TextBox 263"/>
            <p:cNvSpPr txBox="1"/>
            <p:nvPr/>
          </p:nvSpPr>
          <p:spPr>
            <a:xfrm rot="21283236">
              <a:off x="10435679" y="3704310"/>
              <a:ext cx="302953" cy="369332"/>
            </a:xfrm>
            <a:prstGeom prst="rect">
              <a:avLst/>
            </a:prstGeom>
            <a:noFill/>
          </p:spPr>
          <p:txBody>
            <a:bodyPr wrap="square" rtlCol="0">
              <a:spAutoFit/>
            </a:bodyPr>
            <a:lstStyle/>
            <a:p>
              <a:r>
                <a:rPr lang="en-US" altLang="zh-CN" sz="1800" b="1">
                  <a:solidFill>
                    <a:srgbClr val="FF0000"/>
                  </a:solidFill>
                </a:rPr>
                <a:t>B</a:t>
              </a:r>
              <a:endParaRPr lang="zh-CN" altLang="en-US" sz="1800" b="1">
                <a:solidFill>
                  <a:srgbClr val="FF0000"/>
                </a:solidFill>
              </a:endParaRPr>
            </a:p>
          </p:txBody>
        </p:sp>
      </p:grpSp>
      <p:grpSp>
        <p:nvGrpSpPr>
          <p:cNvPr id="270" name="组合 269"/>
          <p:cNvGrpSpPr/>
          <p:nvPr/>
        </p:nvGrpSpPr>
        <p:grpSpPr>
          <a:xfrm>
            <a:off x="7856923" y="5437583"/>
            <a:ext cx="1258464" cy="1186764"/>
            <a:chOff x="8203029" y="5270014"/>
            <a:chExt cx="1259775" cy="1188000"/>
          </a:xfrm>
        </p:grpSpPr>
        <p:sp>
          <p:nvSpPr>
            <p:cNvPr id="271" name="椭圆 270"/>
            <p:cNvSpPr/>
            <p:nvPr/>
          </p:nvSpPr>
          <p:spPr>
            <a:xfrm>
              <a:off x="8274804" y="5270014"/>
              <a:ext cx="1188000" cy="1188000"/>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nvGrpSpPr>
            <p:cNvPr id="272" name="组合 271"/>
            <p:cNvGrpSpPr/>
            <p:nvPr/>
          </p:nvGrpSpPr>
          <p:grpSpPr>
            <a:xfrm>
              <a:off x="8527821" y="5460655"/>
              <a:ext cx="612106" cy="977144"/>
              <a:chOff x="8307823" y="202291"/>
              <a:chExt cx="612106" cy="977144"/>
            </a:xfrm>
          </p:grpSpPr>
          <p:grpSp>
            <p:nvGrpSpPr>
              <p:cNvPr id="275" name="组合 274"/>
              <p:cNvGrpSpPr/>
              <p:nvPr/>
            </p:nvGrpSpPr>
            <p:grpSpPr>
              <a:xfrm rot="10076410">
                <a:off x="8307823" y="207435"/>
                <a:ext cx="191313" cy="972000"/>
                <a:chOff x="2968830" y="2636322"/>
                <a:chExt cx="166255" cy="1543793"/>
              </a:xfrm>
              <a:solidFill>
                <a:schemeClr val="tx1"/>
              </a:solidFill>
            </p:grpSpPr>
            <p:sp>
              <p:nvSpPr>
                <p:cNvPr id="280" name="椭圆 279"/>
                <p:cNvSpPr/>
                <p:nvPr/>
              </p:nvSpPr>
              <p:spPr>
                <a:xfrm>
                  <a:off x="2992582" y="2636322"/>
                  <a:ext cx="118753" cy="748146"/>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281" name="椭圆 280"/>
                <p:cNvSpPr/>
                <p:nvPr/>
              </p:nvSpPr>
              <p:spPr>
                <a:xfrm>
                  <a:off x="2968830" y="3360717"/>
                  <a:ext cx="166255" cy="142503"/>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282" name="椭圆 281"/>
                <p:cNvSpPr/>
                <p:nvPr/>
              </p:nvSpPr>
              <p:spPr>
                <a:xfrm>
                  <a:off x="2990602" y="3431969"/>
                  <a:ext cx="118753" cy="748146"/>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grpSp>
            <p:nvGrpSpPr>
              <p:cNvPr id="276" name="组合 275"/>
              <p:cNvGrpSpPr/>
              <p:nvPr/>
            </p:nvGrpSpPr>
            <p:grpSpPr>
              <a:xfrm rot="19773074">
                <a:off x="8775929" y="202291"/>
                <a:ext cx="144000" cy="648000"/>
                <a:chOff x="2968830" y="2636322"/>
                <a:chExt cx="166255" cy="1543793"/>
              </a:xfrm>
              <a:noFill/>
            </p:grpSpPr>
            <p:sp>
              <p:nvSpPr>
                <p:cNvPr id="277" name="椭圆 276"/>
                <p:cNvSpPr/>
                <p:nvPr/>
              </p:nvSpPr>
              <p:spPr>
                <a:xfrm>
                  <a:off x="2992582" y="2636322"/>
                  <a:ext cx="118753" cy="748146"/>
                </a:xfrm>
                <a:prstGeom prst="ellipse">
                  <a:avLst/>
                </a:prstGeom>
                <a:grpFill/>
                <a:ln w="952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278" name="椭圆 277"/>
                <p:cNvSpPr/>
                <p:nvPr/>
              </p:nvSpPr>
              <p:spPr>
                <a:xfrm>
                  <a:off x="2968830" y="3360717"/>
                  <a:ext cx="166255" cy="142503"/>
                </a:xfrm>
                <a:prstGeom prst="ellipse">
                  <a:avLst/>
                </a:prstGeom>
                <a:grpFill/>
                <a:ln w="952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279" name="椭圆 278"/>
                <p:cNvSpPr/>
                <p:nvPr/>
              </p:nvSpPr>
              <p:spPr>
                <a:xfrm>
                  <a:off x="2990602" y="3431969"/>
                  <a:ext cx="118753" cy="748146"/>
                </a:xfrm>
                <a:prstGeom prst="ellipse">
                  <a:avLst/>
                </a:prstGeom>
                <a:grpFill/>
                <a:ln w="952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grpSp>
        <p:sp>
          <p:nvSpPr>
            <p:cNvPr id="273" name="TextBox 273"/>
            <p:cNvSpPr txBox="1"/>
            <p:nvPr/>
          </p:nvSpPr>
          <p:spPr>
            <a:xfrm rot="21283236">
              <a:off x="8203029" y="5563713"/>
              <a:ext cx="302953" cy="369332"/>
            </a:xfrm>
            <a:prstGeom prst="rect">
              <a:avLst/>
            </a:prstGeom>
            <a:noFill/>
          </p:spPr>
          <p:txBody>
            <a:bodyPr wrap="square" rtlCol="0">
              <a:spAutoFit/>
            </a:bodyPr>
            <a:lstStyle/>
            <a:p>
              <a:r>
                <a:rPr lang="en-US" altLang="zh-CN" sz="1800" b="1">
                  <a:solidFill>
                    <a:srgbClr val="FF0000"/>
                  </a:solidFill>
                </a:rPr>
                <a:t>A</a:t>
              </a:r>
              <a:endParaRPr lang="zh-CN" altLang="en-US" sz="1800" b="1">
                <a:solidFill>
                  <a:srgbClr val="FF0000"/>
                </a:solidFill>
              </a:endParaRPr>
            </a:p>
          </p:txBody>
        </p:sp>
        <p:sp>
          <p:nvSpPr>
            <p:cNvPr id="274" name="TextBox 274"/>
            <p:cNvSpPr txBox="1"/>
            <p:nvPr/>
          </p:nvSpPr>
          <p:spPr>
            <a:xfrm>
              <a:off x="9015580" y="5398870"/>
              <a:ext cx="355495" cy="369332"/>
            </a:xfrm>
            <a:prstGeom prst="rect">
              <a:avLst/>
            </a:prstGeom>
            <a:noFill/>
          </p:spPr>
          <p:txBody>
            <a:bodyPr wrap="square" rtlCol="0">
              <a:spAutoFit/>
            </a:bodyPr>
            <a:lstStyle/>
            <a:p>
              <a:r>
                <a:rPr lang="en-US" altLang="zh-CN" sz="1800" b="1">
                  <a:solidFill>
                    <a:srgbClr val="FF0000"/>
                  </a:solidFill>
                </a:rPr>
                <a:t>b</a:t>
              </a:r>
              <a:endParaRPr lang="zh-CN" altLang="en-US" sz="1800" b="1">
                <a:solidFill>
                  <a:srgbClr val="FF0000"/>
                </a:solidFill>
              </a:endParaRPr>
            </a:p>
          </p:txBody>
        </p:sp>
      </p:grpSp>
      <p:grpSp>
        <p:nvGrpSpPr>
          <p:cNvPr id="283" name="组合 282"/>
          <p:cNvGrpSpPr/>
          <p:nvPr/>
        </p:nvGrpSpPr>
        <p:grpSpPr>
          <a:xfrm>
            <a:off x="9445904" y="5446985"/>
            <a:ext cx="1258464" cy="1186764"/>
            <a:chOff x="8203029" y="5270014"/>
            <a:chExt cx="1259775" cy="1188000"/>
          </a:xfrm>
        </p:grpSpPr>
        <p:sp>
          <p:nvSpPr>
            <p:cNvPr id="284" name="椭圆 283"/>
            <p:cNvSpPr/>
            <p:nvPr/>
          </p:nvSpPr>
          <p:spPr>
            <a:xfrm>
              <a:off x="8274804" y="5270014"/>
              <a:ext cx="1188000" cy="1188000"/>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nvGrpSpPr>
            <p:cNvPr id="285" name="组合 284"/>
            <p:cNvGrpSpPr/>
            <p:nvPr/>
          </p:nvGrpSpPr>
          <p:grpSpPr>
            <a:xfrm>
              <a:off x="8527821" y="5460655"/>
              <a:ext cx="612106" cy="977144"/>
              <a:chOff x="8307823" y="202291"/>
              <a:chExt cx="612106" cy="977144"/>
            </a:xfrm>
          </p:grpSpPr>
          <p:grpSp>
            <p:nvGrpSpPr>
              <p:cNvPr id="288" name="组合 287"/>
              <p:cNvGrpSpPr/>
              <p:nvPr/>
            </p:nvGrpSpPr>
            <p:grpSpPr>
              <a:xfrm rot="10076410">
                <a:off x="8307823" y="207435"/>
                <a:ext cx="191313" cy="972000"/>
                <a:chOff x="2968830" y="2636322"/>
                <a:chExt cx="166255" cy="1543793"/>
              </a:xfrm>
              <a:solidFill>
                <a:schemeClr val="tx1"/>
              </a:solidFill>
            </p:grpSpPr>
            <p:sp>
              <p:nvSpPr>
                <p:cNvPr id="293" name="椭圆 292"/>
                <p:cNvSpPr/>
                <p:nvPr/>
              </p:nvSpPr>
              <p:spPr>
                <a:xfrm>
                  <a:off x="2992582" y="2636322"/>
                  <a:ext cx="118753" cy="748146"/>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294" name="椭圆 293"/>
                <p:cNvSpPr/>
                <p:nvPr/>
              </p:nvSpPr>
              <p:spPr>
                <a:xfrm>
                  <a:off x="2968830" y="3360717"/>
                  <a:ext cx="166255" cy="142503"/>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295" name="椭圆 294"/>
                <p:cNvSpPr/>
                <p:nvPr/>
              </p:nvSpPr>
              <p:spPr>
                <a:xfrm>
                  <a:off x="2990602" y="3431969"/>
                  <a:ext cx="118753" cy="748146"/>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grpSp>
            <p:nvGrpSpPr>
              <p:cNvPr id="289" name="组合 288"/>
              <p:cNvGrpSpPr/>
              <p:nvPr/>
            </p:nvGrpSpPr>
            <p:grpSpPr>
              <a:xfrm rot="19773074">
                <a:off x="8775929" y="202291"/>
                <a:ext cx="144000" cy="648000"/>
                <a:chOff x="2968830" y="2636322"/>
                <a:chExt cx="166255" cy="1543793"/>
              </a:xfrm>
              <a:noFill/>
            </p:grpSpPr>
            <p:sp>
              <p:nvSpPr>
                <p:cNvPr id="290" name="椭圆 289"/>
                <p:cNvSpPr/>
                <p:nvPr/>
              </p:nvSpPr>
              <p:spPr>
                <a:xfrm>
                  <a:off x="2992582" y="2636322"/>
                  <a:ext cx="118753" cy="748146"/>
                </a:xfrm>
                <a:prstGeom prst="ellipse">
                  <a:avLst/>
                </a:prstGeom>
                <a:grpFill/>
                <a:ln w="952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291" name="椭圆 290"/>
                <p:cNvSpPr/>
                <p:nvPr/>
              </p:nvSpPr>
              <p:spPr>
                <a:xfrm>
                  <a:off x="2968830" y="3360717"/>
                  <a:ext cx="166255" cy="142503"/>
                </a:xfrm>
                <a:prstGeom prst="ellipse">
                  <a:avLst/>
                </a:prstGeom>
                <a:grpFill/>
                <a:ln w="952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292" name="椭圆 291"/>
                <p:cNvSpPr/>
                <p:nvPr/>
              </p:nvSpPr>
              <p:spPr>
                <a:xfrm>
                  <a:off x="2990602" y="3431969"/>
                  <a:ext cx="118753" cy="748146"/>
                </a:xfrm>
                <a:prstGeom prst="ellipse">
                  <a:avLst/>
                </a:prstGeom>
                <a:grpFill/>
                <a:ln w="952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grpSp>
        <p:sp>
          <p:nvSpPr>
            <p:cNvPr id="286" name="TextBox 286"/>
            <p:cNvSpPr txBox="1"/>
            <p:nvPr/>
          </p:nvSpPr>
          <p:spPr>
            <a:xfrm rot="21283236">
              <a:off x="8203029" y="5563713"/>
              <a:ext cx="302953" cy="369332"/>
            </a:xfrm>
            <a:prstGeom prst="rect">
              <a:avLst/>
            </a:prstGeom>
            <a:noFill/>
          </p:spPr>
          <p:txBody>
            <a:bodyPr wrap="square" rtlCol="0">
              <a:spAutoFit/>
            </a:bodyPr>
            <a:lstStyle/>
            <a:p>
              <a:r>
                <a:rPr lang="en-US" altLang="zh-CN" sz="1800" b="1">
                  <a:solidFill>
                    <a:srgbClr val="FF0000"/>
                  </a:solidFill>
                </a:rPr>
                <a:t>A</a:t>
              </a:r>
              <a:endParaRPr lang="zh-CN" altLang="en-US" sz="1800" b="1">
                <a:solidFill>
                  <a:srgbClr val="FF0000"/>
                </a:solidFill>
              </a:endParaRPr>
            </a:p>
          </p:txBody>
        </p:sp>
        <p:sp>
          <p:nvSpPr>
            <p:cNvPr id="287" name="TextBox 287"/>
            <p:cNvSpPr txBox="1"/>
            <p:nvPr/>
          </p:nvSpPr>
          <p:spPr>
            <a:xfrm>
              <a:off x="9015580" y="5398870"/>
              <a:ext cx="355495" cy="369332"/>
            </a:xfrm>
            <a:prstGeom prst="rect">
              <a:avLst/>
            </a:prstGeom>
            <a:noFill/>
          </p:spPr>
          <p:txBody>
            <a:bodyPr wrap="square" rtlCol="0">
              <a:spAutoFit/>
            </a:bodyPr>
            <a:lstStyle/>
            <a:p>
              <a:r>
                <a:rPr lang="en-US" altLang="zh-CN" sz="1800" b="1">
                  <a:solidFill>
                    <a:srgbClr val="FF0000"/>
                  </a:solidFill>
                </a:rPr>
                <a:t>b</a:t>
              </a:r>
              <a:endParaRPr lang="zh-CN" altLang="en-US" sz="1800" b="1">
                <a:solidFill>
                  <a:srgbClr val="FF0000"/>
                </a:solidFill>
              </a:endParaRPr>
            </a:p>
          </p:txBody>
        </p:sp>
      </p:grpSp>
      <p:sp>
        <p:nvSpPr>
          <p:cNvPr id="296" name="矩形 295"/>
          <p:cNvSpPr/>
          <p:nvPr/>
        </p:nvSpPr>
        <p:spPr>
          <a:xfrm>
            <a:off x="54163" y="4618876"/>
            <a:ext cx="2347834" cy="1014606"/>
          </a:xfrm>
          <a:prstGeom prst="rect">
            <a:avLst/>
          </a:prstGeom>
        </p:spPr>
        <p:txBody>
          <a:bodyPr wrap="square">
            <a:spAutoFit/>
          </a:bodyPr>
          <a:lstStyle/>
          <a:p>
            <a:r>
              <a:rPr lang="en-US" altLang="zh-CN" sz="2000" dirty="0">
                <a:solidFill>
                  <a:srgbClr val="FF0000"/>
                </a:solidFill>
                <a:latin typeface="微软雅黑" panose="020B0503020204020204" charset="-122"/>
                <a:ea typeface="微软雅黑" panose="020B0503020204020204" charset="-122"/>
              </a:rPr>
              <a:t>A</a:t>
            </a:r>
            <a:r>
              <a:rPr lang="zh-CN" altLang="en-US" sz="2000" dirty="0">
                <a:solidFill>
                  <a:srgbClr val="FF0000"/>
                </a:solidFill>
                <a:latin typeface="微软雅黑" panose="020B0503020204020204" charset="-122"/>
                <a:ea typeface="微软雅黑" panose="020B0503020204020204" charset="-122"/>
              </a:rPr>
              <a:t>、</a:t>
            </a:r>
            <a:r>
              <a:rPr lang="en-US" altLang="zh-CN" sz="2000" dirty="0">
                <a:solidFill>
                  <a:srgbClr val="FF0000"/>
                </a:solidFill>
                <a:latin typeface="微软雅黑" panose="020B0503020204020204" charset="-122"/>
                <a:ea typeface="微软雅黑" panose="020B0503020204020204" charset="-122"/>
              </a:rPr>
              <a:t>a</a:t>
            </a:r>
            <a:r>
              <a:rPr lang="zh-CN" altLang="en-US" sz="2000" dirty="0">
                <a:solidFill>
                  <a:srgbClr val="404040"/>
                </a:solidFill>
                <a:latin typeface="微软雅黑" panose="020B0503020204020204" charset="-122"/>
                <a:ea typeface="微软雅黑" panose="020B0503020204020204" charset="-122"/>
              </a:rPr>
              <a:t>和</a:t>
            </a:r>
            <a:r>
              <a:rPr lang="en-US" altLang="zh-CN" sz="2000" dirty="0">
                <a:solidFill>
                  <a:srgbClr val="FF0000"/>
                </a:solidFill>
                <a:latin typeface="微软雅黑" panose="020B0503020204020204" charset="-122"/>
                <a:ea typeface="微软雅黑" panose="020B0503020204020204" charset="-122"/>
              </a:rPr>
              <a:t>B</a:t>
            </a:r>
            <a:r>
              <a:rPr lang="zh-CN" altLang="en-US" sz="2000" dirty="0">
                <a:solidFill>
                  <a:srgbClr val="FF0000"/>
                </a:solidFill>
                <a:latin typeface="微软雅黑" panose="020B0503020204020204" charset="-122"/>
                <a:ea typeface="微软雅黑" panose="020B0503020204020204" charset="-122"/>
              </a:rPr>
              <a:t>、</a:t>
            </a:r>
            <a:r>
              <a:rPr lang="en-US" altLang="zh-CN" sz="2000" dirty="0">
                <a:solidFill>
                  <a:srgbClr val="FF0000"/>
                </a:solidFill>
                <a:latin typeface="微软雅黑" panose="020B0503020204020204" charset="-122"/>
                <a:ea typeface="微软雅黑" panose="020B0503020204020204" charset="-122"/>
              </a:rPr>
              <a:t>b</a:t>
            </a:r>
            <a:r>
              <a:rPr lang="zh-CN" altLang="en-US" sz="2000" dirty="0">
                <a:solidFill>
                  <a:srgbClr val="404040"/>
                </a:solidFill>
                <a:latin typeface="微软雅黑" panose="020B0503020204020204" charset="-122"/>
                <a:ea typeface="微软雅黑" panose="020B0503020204020204" charset="-122"/>
              </a:rPr>
              <a:t>表示</a:t>
            </a:r>
            <a:endParaRPr lang="en-US" altLang="zh-CN" sz="2000" dirty="0">
              <a:solidFill>
                <a:srgbClr val="404040"/>
              </a:solidFill>
              <a:latin typeface="微软雅黑" panose="020B0503020204020204" charset="-122"/>
              <a:ea typeface="微软雅黑" panose="020B0503020204020204" charset="-122"/>
            </a:endParaRPr>
          </a:p>
          <a:p>
            <a:r>
              <a:rPr lang="zh-CN" altLang="en-US" sz="2000" dirty="0">
                <a:solidFill>
                  <a:srgbClr val="404040"/>
                </a:solidFill>
                <a:latin typeface="微软雅黑" panose="020B0503020204020204" charset="-122"/>
                <a:ea typeface="微软雅黑" panose="020B0503020204020204" charset="-122"/>
              </a:rPr>
              <a:t>原始生殖细胞中的两对同源染色体。</a:t>
            </a:r>
            <a:endParaRPr lang="en-US" altLang="zh-CN" sz="2000" dirty="0">
              <a:solidFill>
                <a:srgbClr val="404040"/>
              </a:solidFill>
              <a:latin typeface="微软雅黑" panose="020B0503020204020204" charset="-122"/>
              <a:ea typeface="微软雅黑" panose="020B0503020204020204" charset="-122"/>
            </a:endParaRPr>
          </a:p>
        </p:txBody>
      </p:sp>
      <p:sp>
        <p:nvSpPr>
          <p:cNvPr id="297" name="矩形 296"/>
          <p:cNvSpPr/>
          <p:nvPr/>
        </p:nvSpPr>
        <p:spPr>
          <a:xfrm>
            <a:off x="10402881" y="4480020"/>
            <a:ext cx="1860319" cy="1134221"/>
          </a:xfrm>
          <a:prstGeom prst="rect">
            <a:avLst/>
          </a:prstGeom>
        </p:spPr>
        <p:txBody>
          <a:bodyPr wrap="square">
            <a:spAutoFit/>
          </a:bodyPr>
          <a:lstStyle/>
          <a:p>
            <a:pPr algn="ctr">
              <a:lnSpc>
                <a:spcPct val="150000"/>
              </a:lnSpc>
            </a:pPr>
            <a:r>
              <a:rPr lang="zh-CN" altLang="en-US" sz="2400" b="1" dirty="0">
                <a:solidFill>
                  <a:srgbClr val="404040"/>
                </a:solidFill>
                <a:latin typeface="微软雅黑" panose="020B0503020204020204" charset="-122"/>
                <a:ea typeface="微软雅黑" panose="020B0503020204020204" charset="-122"/>
              </a:rPr>
              <a:t>精子的类型：</a:t>
            </a:r>
            <a:r>
              <a:rPr lang="en-US" altLang="zh-CN" sz="2400" b="1" dirty="0">
                <a:solidFill>
                  <a:srgbClr val="404040"/>
                </a:solidFill>
                <a:latin typeface="微软雅黑" panose="020B0503020204020204" charset="-122"/>
                <a:ea typeface="微软雅黑" panose="020B0503020204020204" charset="-122"/>
              </a:rPr>
              <a:t>Ab</a:t>
            </a:r>
            <a:r>
              <a:rPr lang="zh-CN" altLang="en-US" sz="2400" b="1" dirty="0">
                <a:solidFill>
                  <a:srgbClr val="404040"/>
                </a:solidFill>
                <a:latin typeface="微软雅黑" panose="020B0503020204020204" charset="-122"/>
                <a:ea typeface="微软雅黑" panose="020B0503020204020204" charset="-122"/>
              </a:rPr>
              <a:t>、</a:t>
            </a:r>
            <a:r>
              <a:rPr lang="en-US" altLang="zh-CN" sz="2400" b="1" dirty="0" err="1">
                <a:solidFill>
                  <a:srgbClr val="404040"/>
                </a:solidFill>
                <a:latin typeface="微软雅黑" panose="020B0503020204020204" charset="-122"/>
                <a:ea typeface="微软雅黑" panose="020B0503020204020204" charset="-122"/>
              </a:rPr>
              <a:t>aB</a:t>
            </a:r>
            <a:endParaRPr lang="zh-CN" altLang="en-US" sz="2400" b="1" dirty="0">
              <a:solidFill>
                <a:srgbClr val="404040"/>
              </a:solidFill>
              <a:latin typeface="微软雅黑" panose="020B0503020204020204" charset="-122"/>
              <a:ea typeface="微软雅黑" panose="020B0503020204020204" charset="-122"/>
            </a:endParaRPr>
          </a:p>
        </p:txBody>
      </p:sp>
      <p:sp>
        <p:nvSpPr>
          <p:cNvPr id="298" name="矩形 297"/>
          <p:cNvSpPr/>
          <p:nvPr/>
        </p:nvSpPr>
        <p:spPr>
          <a:xfrm>
            <a:off x="10376481" y="1417713"/>
            <a:ext cx="1728642" cy="830356"/>
          </a:xfrm>
          <a:prstGeom prst="rect">
            <a:avLst/>
          </a:prstGeom>
        </p:spPr>
        <p:txBody>
          <a:bodyPr wrap="square">
            <a:spAutoFit/>
          </a:bodyPr>
          <a:lstStyle/>
          <a:p>
            <a:pPr algn="ctr"/>
            <a:r>
              <a:rPr lang="zh-CN" altLang="en-US" sz="2400" b="1" dirty="0">
                <a:solidFill>
                  <a:srgbClr val="404040"/>
                </a:solidFill>
                <a:latin typeface="微软雅黑" panose="020B0503020204020204" charset="-122"/>
                <a:ea typeface="微软雅黑" panose="020B0503020204020204" charset="-122"/>
              </a:rPr>
              <a:t>精子的类型：</a:t>
            </a:r>
            <a:r>
              <a:rPr lang="en-US" altLang="zh-CN" sz="2400" b="1" dirty="0">
                <a:solidFill>
                  <a:srgbClr val="404040"/>
                </a:solidFill>
                <a:latin typeface="微软雅黑" panose="020B0503020204020204" charset="-122"/>
                <a:ea typeface="微软雅黑" panose="020B0503020204020204" charset="-122"/>
              </a:rPr>
              <a:t>AB</a:t>
            </a:r>
            <a:r>
              <a:rPr lang="zh-CN" altLang="en-US" sz="2400" b="1" dirty="0">
                <a:solidFill>
                  <a:srgbClr val="404040"/>
                </a:solidFill>
                <a:latin typeface="微软雅黑" panose="020B0503020204020204" charset="-122"/>
                <a:ea typeface="微软雅黑" panose="020B0503020204020204" charset="-122"/>
              </a:rPr>
              <a:t>、</a:t>
            </a:r>
            <a:r>
              <a:rPr lang="en-US" altLang="zh-CN" sz="2400" b="1" dirty="0">
                <a:solidFill>
                  <a:srgbClr val="404040"/>
                </a:solidFill>
                <a:latin typeface="微软雅黑" panose="020B0503020204020204" charset="-122"/>
                <a:ea typeface="微软雅黑" panose="020B0503020204020204" charset="-122"/>
              </a:rPr>
              <a:t>ab</a:t>
            </a:r>
            <a:endParaRPr lang="zh-CN" altLang="en-US" sz="2400" dirty="0"/>
          </a:p>
        </p:txBody>
      </p:sp>
      <p:grpSp>
        <p:nvGrpSpPr>
          <p:cNvPr id="310" name="组合 309"/>
          <p:cNvGrpSpPr/>
          <p:nvPr/>
        </p:nvGrpSpPr>
        <p:grpSpPr>
          <a:xfrm>
            <a:off x="125018" y="2476969"/>
            <a:ext cx="1642819" cy="2012558"/>
            <a:chOff x="125018" y="2476969"/>
            <a:chExt cx="1642819" cy="2012558"/>
          </a:xfrm>
        </p:grpSpPr>
        <p:grpSp>
          <p:nvGrpSpPr>
            <p:cNvPr id="3" name="组合 2"/>
            <p:cNvGrpSpPr/>
            <p:nvPr/>
          </p:nvGrpSpPr>
          <p:grpSpPr>
            <a:xfrm>
              <a:off x="125018" y="2476969"/>
              <a:ext cx="1642819" cy="1574673"/>
              <a:chOff x="4857007" y="2188384"/>
              <a:chExt cx="1927888" cy="1971304"/>
            </a:xfrm>
          </p:grpSpPr>
          <p:grpSp>
            <p:nvGrpSpPr>
              <p:cNvPr id="4" name="组合 3"/>
              <p:cNvGrpSpPr/>
              <p:nvPr/>
            </p:nvGrpSpPr>
            <p:grpSpPr>
              <a:xfrm>
                <a:off x="4857007" y="2188384"/>
                <a:ext cx="1927888" cy="1971304"/>
                <a:chOff x="4409116" y="2259637"/>
                <a:chExt cx="1927888" cy="1971304"/>
              </a:xfrm>
            </p:grpSpPr>
            <p:sp>
              <p:nvSpPr>
                <p:cNvPr id="9" name="椭圆 8"/>
                <p:cNvSpPr/>
                <p:nvPr/>
              </p:nvSpPr>
              <p:spPr>
                <a:xfrm>
                  <a:off x="4409116" y="2259637"/>
                  <a:ext cx="1927888" cy="1971304"/>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nvGrpSpPr>
                <p:cNvPr id="10" name="组合 9"/>
                <p:cNvGrpSpPr/>
                <p:nvPr/>
              </p:nvGrpSpPr>
              <p:grpSpPr>
                <a:xfrm>
                  <a:off x="4773879" y="2449641"/>
                  <a:ext cx="166255" cy="1543793"/>
                  <a:chOff x="2968830" y="2636322"/>
                  <a:chExt cx="166255" cy="1543793"/>
                </a:xfrm>
                <a:solidFill>
                  <a:schemeClr val="tx1"/>
                </a:solidFill>
              </p:grpSpPr>
              <p:sp>
                <p:nvSpPr>
                  <p:cNvPr id="23" name="椭圆 22"/>
                  <p:cNvSpPr/>
                  <p:nvPr/>
                </p:nvSpPr>
                <p:spPr>
                  <a:xfrm>
                    <a:off x="2992582" y="2636322"/>
                    <a:ext cx="118753" cy="748146"/>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rgbClr val="FF0000"/>
                      </a:solidFill>
                    </a:endParaRPr>
                  </a:p>
                </p:txBody>
              </p:sp>
              <p:sp>
                <p:nvSpPr>
                  <p:cNvPr id="24" name="椭圆 23"/>
                  <p:cNvSpPr/>
                  <p:nvPr/>
                </p:nvSpPr>
                <p:spPr>
                  <a:xfrm>
                    <a:off x="2968830" y="3360717"/>
                    <a:ext cx="166255" cy="142503"/>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rgbClr val="FF0000"/>
                      </a:solidFill>
                    </a:endParaRPr>
                  </a:p>
                </p:txBody>
              </p:sp>
              <p:sp>
                <p:nvSpPr>
                  <p:cNvPr id="25" name="椭圆 24"/>
                  <p:cNvSpPr/>
                  <p:nvPr/>
                </p:nvSpPr>
                <p:spPr>
                  <a:xfrm>
                    <a:off x="2990602" y="3431969"/>
                    <a:ext cx="118753" cy="748146"/>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rgbClr val="FF0000"/>
                      </a:solidFill>
                    </a:endParaRPr>
                  </a:p>
                </p:txBody>
              </p:sp>
            </p:grpSp>
            <p:grpSp>
              <p:nvGrpSpPr>
                <p:cNvPr id="11" name="组合 10"/>
                <p:cNvGrpSpPr/>
                <p:nvPr/>
              </p:nvGrpSpPr>
              <p:grpSpPr>
                <a:xfrm>
                  <a:off x="5641939" y="2382022"/>
                  <a:ext cx="166255" cy="1543793"/>
                  <a:chOff x="2968830" y="2636322"/>
                  <a:chExt cx="166255" cy="1543793"/>
                </a:xfrm>
                <a:solidFill>
                  <a:schemeClr val="bg1"/>
                </a:solidFill>
              </p:grpSpPr>
              <p:sp>
                <p:nvSpPr>
                  <p:cNvPr id="20" name="椭圆 19"/>
                  <p:cNvSpPr/>
                  <p:nvPr/>
                </p:nvSpPr>
                <p:spPr>
                  <a:xfrm>
                    <a:off x="2992582" y="2636322"/>
                    <a:ext cx="118753" cy="748146"/>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21" name="椭圆 20"/>
                  <p:cNvSpPr/>
                  <p:nvPr/>
                </p:nvSpPr>
                <p:spPr>
                  <a:xfrm>
                    <a:off x="2968830" y="3360717"/>
                    <a:ext cx="166255" cy="142503"/>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22" name="椭圆 21"/>
                  <p:cNvSpPr/>
                  <p:nvPr/>
                </p:nvSpPr>
                <p:spPr>
                  <a:xfrm>
                    <a:off x="2990602" y="3431969"/>
                    <a:ext cx="118753" cy="748146"/>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grpSp>
              <p:nvGrpSpPr>
                <p:cNvPr id="12" name="组合 11"/>
                <p:cNvGrpSpPr/>
                <p:nvPr/>
              </p:nvGrpSpPr>
              <p:grpSpPr>
                <a:xfrm>
                  <a:off x="5285974" y="3316539"/>
                  <a:ext cx="166255" cy="819398"/>
                  <a:chOff x="2968830" y="2636322"/>
                  <a:chExt cx="166255" cy="1543793"/>
                </a:xfrm>
                <a:solidFill>
                  <a:schemeClr val="bg1"/>
                </a:solidFill>
              </p:grpSpPr>
              <p:sp>
                <p:nvSpPr>
                  <p:cNvPr id="17" name="椭圆 16"/>
                  <p:cNvSpPr/>
                  <p:nvPr/>
                </p:nvSpPr>
                <p:spPr>
                  <a:xfrm>
                    <a:off x="2992582" y="2636322"/>
                    <a:ext cx="118753" cy="748146"/>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8" name="椭圆 17"/>
                  <p:cNvSpPr/>
                  <p:nvPr/>
                </p:nvSpPr>
                <p:spPr>
                  <a:xfrm>
                    <a:off x="2968830" y="3360717"/>
                    <a:ext cx="166255" cy="142503"/>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9" name="椭圆 18"/>
                  <p:cNvSpPr/>
                  <p:nvPr/>
                </p:nvSpPr>
                <p:spPr>
                  <a:xfrm>
                    <a:off x="2990602" y="3431969"/>
                    <a:ext cx="118753" cy="748146"/>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grpSp>
              <p:nvGrpSpPr>
                <p:cNvPr id="13" name="组合 12"/>
                <p:cNvGrpSpPr/>
                <p:nvPr/>
              </p:nvGrpSpPr>
              <p:grpSpPr>
                <a:xfrm>
                  <a:off x="5086073" y="2346396"/>
                  <a:ext cx="166255" cy="819398"/>
                  <a:chOff x="2968830" y="2636322"/>
                  <a:chExt cx="166255" cy="1543793"/>
                </a:xfrm>
                <a:solidFill>
                  <a:schemeClr val="tx1"/>
                </a:solidFill>
              </p:grpSpPr>
              <p:sp>
                <p:nvSpPr>
                  <p:cNvPr id="14" name="椭圆 13"/>
                  <p:cNvSpPr/>
                  <p:nvPr/>
                </p:nvSpPr>
                <p:spPr>
                  <a:xfrm>
                    <a:off x="2992582" y="2636322"/>
                    <a:ext cx="118753" cy="748146"/>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5" name="椭圆 14"/>
                  <p:cNvSpPr/>
                  <p:nvPr/>
                </p:nvSpPr>
                <p:spPr>
                  <a:xfrm>
                    <a:off x="2968830" y="3360717"/>
                    <a:ext cx="166255" cy="142503"/>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6" name="椭圆 15"/>
                  <p:cNvSpPr/>
                  <p:nvPr/>
                </p:nvSpPr>
                <p:spPr>
                  <a:xfrm>
                    <a:off x="2990602" y="3431969"/>
                    <a:ext cx="118753" cy="748146"/>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grpSp>
          <p:sp>
            <p:nvSpPr>
              <p:cNvPr id="5" name="TextBox 5"/>
              <p:cNvSpPr txBox="1"/>
              <p:nvPr/>
            </p:nvSpPr>
            <p:spPr>
              <a:xfrm>
                <a:off x="4915102" y="2599090"/>
                <a:ext cx="332509" cy="375534"/>
              </a:xfrm>
              <a:prstGeom prst="rect">
                <a:avLst/>
              </a:prstGeom>
              <a:noFill/>
            </p:spPr>
            <p:txBody>
              <a:bodyPr wrap="square" rtlCol="0">
                <a:spAutoFit/>
              </a:bodyPr>
              <a:lstStyle/>
              <a:p>
                <a:r>
                  <a:rPr lang="en-US" altLang="zh-CN" sz="1800" b="1" dirty="0">
                    <a:solidFill>
                      <a:srgbClr val="FF0000"/>
                    </a:solidFill>
                  </a:rPr>
                  <a:t>A</a:t>
                </a:r>
                <a:endParaRPr lang="zh-CN" altLang="en-US" sz="1800" b="1" dirty="0">
                  <a:solidFill>
                    <a:srgbClr val="FF0000"/>
                  </a:solidFill>
                </a:endParaRPr>
              </a:p>
            </p:txBody>
          </p:sp>
          <p:sp>
            <p:nvSpPr>
              <p:cNvPr id="6" name="TextBox 6"/>
              <p:cNvSpPr txBox="1"/>
              <p:nvPr/>
            </p:nvSpPr>
            <p:spPr>
              <a:xfrm>
                <a:off x="5591362" y="2261335"/>
                <a:ext cx="332509" cy="375534"/>
              </a:xfrm>
              <a:prstGeom prst="rect">
                <a:avLst/>
              </a:prstGeom>
              <a:noFill/>
            </p:spPr>
            <p:txBody>
              <a:bodyPr wrap="square" rtlCol="0">
                <a:spAutoFit/>
              </a:bodyPr>
              <a:lstStyle/>
              <a:p>
                <a:r>
                  <a:rPr lang="en-US" altLang="zh-CN" sz="1800" b="1">
                    <a:solidFill>
                      <a:srgbClr val="FF0000"/>
                    </a:solidFill>
                  </a:rPr>
                  <a:t>B</a:t>
                </a:r>
                <a:endParaRPr lang="zh-CN" altLang="en-US" sz="1800" b="1">
                  <a:solidFill>
                    <a:srgbClr val="FF0000"/>
                  </a:solidFill>
                </a:endParaRPr>
              </a:p>
            </p:txBody>
          </p:sp>
          <p:sp>
            <p:nvSpPr>
              <p:cNvPr id="7" name="TextBox 7"/>
              <p:cNvSpPr txBox="1"/>
              <p:nvPr/>
            </p:nvSpPr>
            <p:spPr>
              <a:xfrm>
                <a:off x="5468713" y="3257024"/>
                <a:ext cx="332509" cy="375534"/>
              </a:xfrm>
              <a:prstGeom prst="rect">
                <a:avLst/>
              </a:prstGeom>
              <a:noFill/>
            </p:spPr>
            <p:txBody>
              <a:bodyPr wrap="square" rtlCol="0">
                <a:spAutoFit/>
              </a:bodyPr>
              <a:lstStyle/>
              <a:p>
                <a:r>
                  <a:rPr lang="en-US" altLang="zh-CN" sz="1800" b="1">
                    <a:solidFill>
                      <a:srgbClr val="FF0000"/>
                    </a:solidFill>
                  </a:rPr>
                  <a:t>b</a:t>
                </a:r>
                <a:endParaRPr lang="zh-CN" altLang="en-US" sz="1800" b="1">
                  <a:solidFill>
                    <a:srgbClr val="FF0000"/>
                  </a:solidFill>
                </a:endParaRPr>
              </a:p>
            </p:txBody>
          </p:sp>
          <p:sp>
            <p:nvSpPr>
              <p:cNvPr id="8" name="TextBox 8"/>
              <p:cNvSpPr txBox="1"/>
              <p:nvPr/>
            </p:nvSpPr>
            <p:spPr>
              <a:xfrm>
                <a:off x="6226983" y="2509132"/>
                <a:ext cx="332509" cy="375534"/>
              </a:xfrm>
              <a:prstGeom prst="rect">
                <a:avLst/>
              </a:prstGeom>
              <a:noFill/>
            </p:spPr>
            <p:txBody>
              <a:bodyPr wrap="square" rtlCol="0">
                <a:spAutoFit/>
              </a:bodyPr>
              <a:lstStyle/>
              <a:p>
                <a:r>
                  <a:rPr lang="en-US" altLang="zh-CN" sz="1800" b="1">
                    <a:solidFill>
                      <a:srgbClr val="FF0000"/>
                    </a:solidFill>
                  </a:rPr>
                  <a:t>a</a:t>
                </a:r>
                <a:endParaRPr lang="zh-CN" altLang="en-US" sz="1800" b="1">
                  <a:solidFill>
                    <a:srgbClr val="FF0000"/>
                  </a:solidFill>
                </a:endParaRPr>
              </a:p>
            </p:txBody>
          </p:sp>
        </p:grpSp>
        <p:sp>
          <p:nvSpPr>
            <p:cNvPr id="299" name="TextBox 299"/>
            <p:cNvSpPr txBox="1"/>
            <p:nvPr/>
          </p:nvSpPr>
          <p:spPr>
            <a:xfrm>
              <a:off x="274244" y="4027862"/>
              <a:ext cx="1435444" cy="461665"/>
            </a:xfrm>
            <a:prstGeom prst="rect">
              <a:avLst/>
            </a:prstGeom>
            <a:noFill/>
          </p:spPr>
          <p:txBody>
            <a:bodyPr wrap="square" rtlCol="0">
              <a:spAutoFit/>
            </a:bodyPr>
            <a:lstStyle/>
            <a:p>
              <a:r>
                <a:rPr lang="zh-CN" altLang="en-US" sz="2400" dirty="0">
                  <a:solidFill>
                    <a:srgbClr val="FF0000"/>
                  </a:solidFill>
                </a:rPr>
                <a:t>精原细胞</a:t>
              </a:r>
              <a:endParaRPr lang="zh-CN" altLang="en-US" sz="2400" dirty="0">
                <a:solidFill>
                  <a:srgbClr val="FF0000"/>
                </a:solidFill>
              </a:endParaRPr>
            </a:p>
          </p:txBody>
        </p:sp>
      </p:grpSp>
      <p:sp>
        <p:nvSpPr>
          <p:cNvPr id="300" name="TextBox 300"/>
          <p:cNvSpPr txBox="1"/>
          <p:nvPr/>
        </p:nvSpPr>
        <p:spPr>
          <a:xfrm>
            <a:off x="2571820" y="4530904"/>
            <a:ext cx="2092938" cy="461665"/>
          </a:xfrm>
          <a:prstGeom prst="rect">
            <a:avLst/>
          </a:prstGeom>
          <a:noFill/>
        </p:spPr>
        <p:txBody>
          <a:bodyPr wrap="square" rtlCol="0">
            <a:spAutoFit/>
          </a:bodyPr>
          <a:lstStyle/>
          <a:p>
            <a:r>
              <a:rPr lang="zh-CN" altLang="en-US" sz="2400" dirty="0">
                <a:solidFill>
                  <a:srgbClr val="FF0000"/>
                </a:solidFill>
              </a:rPr>
              <a:t>初级精母细胞</a:t>
            </a:r>
            <a:endParaRPr lang="zh-CN" altLang="en-US" sz="2400" dirty="0">
              <a:solidFill>
                <a:srgbClr val="FF0000"/>
              </a:solidFill>
            </a:endParaRPr>
          </a:p>
        </p:txBody>
      </p:sp>
      <p:sp>
        <p:nvSpPr>
          <p:cNvPr id="301" name="TextBox 301"/>
          <p:cNvSpPr txBox="1"/>
          <p:nvPr/>
        </p:nvSpPr>
        <p:spPr>
          <a:xfrm>
            <a:off x="5162257" y="3316254"/>
            <a:ext cx="2407780" cy="461665"/>
          </a:xfrm>
          <a:prstGeom prst="rect">
            <a:avLst/>
          </a:prstGeom>
          <a:noFill/>
        </p:spPr>
        <p:txBody>
          <a:bodyPr wrap="square" rtlCol="0">
            <a:spAutoFit/>
          </a:bodyPr>
          <a:lstStyle/>
          <a:p>
            <a:r>
              <a:rPr lang="zh-CN" altLang="en-US" sz="2400" dirty="0">
                <a:solidFill>
                  <a:srgbClr val="FF0000"/>
                </a:solidFill>
              </a:rPr>
              <a:t>次级精母细胞</a:t>
            </a:r>
            <a:endParaRPr lang="zh-CN" altLang="en-US" sz="2400" dirty="0">
              <a:solidFill>
                <a:srgbClr val="FF0000"/>
              </a:solidFill>
            </a:endParaRPr>
          </a:p>
        </p:txBody>
      </p:sp>
      <p:sp>
        <p:nvSpPr>
          <p:cNvPr id="302" name="TextBox 302"/>
          <p:cNvSpPr txBox="1"/>
          <p:nvPr/>
        </p:nvSpPr>
        <p:spPr>
          <a:xfrm>
            <a:off x="8764220" y="3231831"/>
            <a:ext cx="1772973" cy="461665"/>
          </a:xfrm>
          <a:prstGeom prst="rect">
            <a:avLst/>
          </a:prstGeom>
          <a:noFill/>
        </p:spPr>
        <p:txBody>
          <a:bodyPr wrap="square" rtlCol="0">
            <a:spAutoFit/>
          </a:bodyPr>
          <a:lstStyle/>
          <a:p>
            <a:r>
              <a:rPr lang="zh-CN" altLang="en-US" sz="2400" dirty="0">
                <a:solidFill>
                  <a:srgbClr val="FF0000"/>
                </a:solidFill>
              </a:rPr>
              <a:t>精细胞</a:t>
            </a:r>
            <a:endParaRPr lang="zh-CN" altLang="en-US" sz="2400" dirty="0">
              <a:solidFill>
                <a:srgbClr val="FF0000"/>
              </a:solidFill>
            </a:endParaRPr>
          </a:p>
        </p:txBody>
      </p:sp>
      <p:sp>
        <p:nvSpPr>
          <p:cNvPr id="303" name="Rectangle 12"/>
          <p:cNvSpPr/>
          <p:nvPr/>
        </p:nvSpPr>
        <p:spPr>
          <a:xfrm>
            <a:off x="832472" y="254308"/>
            <a:ext cx="4227830" cy="1014730"/>
          </a:xfrm>
          <a:prstGeom prst="rect">
            <a:avLst/>
          </a:prstGeom>
          <a:noFill/>
          <a:ln>
            <a:noFill/>
            <a:miter lim="800000"/>
          </a:ln>
        </p:spPr>
        <p:txBody>
          <a:bodyPr wrap="none" anchor="t" anchorCtr="0">
            <a:spAutoFit/>
          </a:bodyP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a:spcBef>
                <a:spcPct val="50000"/>
              </a:spcBef>
            </a:pPr>
            <a:r>
              <a:rPr lang="en-US" altLang="zh-CN" sz="2400" dirty="0">
                <a:latin typeface="微软雅黑" panose="020B0503020204020204" charset="-122"/>
                <a:ea typeface="微软雅黑" panose="020B0503020204020204" charset="-122"/>
              </a:rPr>
              <a:t>1.</a:t>
            </a:r>
            <a:r>
              <a:rPr lang="zh-CN" altLang="en-US" sz="2400" dirty="0">
                <a:latin typeface="微软雅黑" panose="020B0503020204020204" charset="-122"/>
                <a:ea typeface="微软雅黑" panose="020B0503020204020204" charset="-122"/>
              </a:rPr>
              <a:t>配子多样性原因</a:t>
            </a:r>
            <a:endParaRPr lang="en-US" altLang="zh-CN" sz="2400" dirty="0">
              <a:latin typeface="微软雅黑" panose="020B0503020204020204" charset="-122"/>
              <a:ea typeface="微软雅黑" panose="020B0503020204020204" charset="-122"/>
            </a:endParaRPr>
          </a:p>
          <a:p>
            <a:pPr>
              <a:spcBef>
                <a:spcPct val="50000"/>
              </a:spcBef>
            </a:pPr>
            <a:r>
              <a:rPr lang="en-US" altLang="zh-CN" sz="2400" dirty="0">
                <a:solidFill>
                  <a:srgbClr val="FF0000"/>
                </a:solidFill>
                <a:latin typeface="微软雅黑" panose="020B0503020204020204" charset="-122"/>
                <a:ea typeface="微软雅黑" panose="020B0503020204020204" charset="-122"/>
              </a:rPr>
              <a:t>    —</a:t>
            </a:r>
            <a:r>
              <a:rPr lang="zh-CN" altLang="en-US" sz="2400" dirty="0">
                <a:solidFill>
                  <a:srgbClr val="FF0000"/>
                </a:solidFill>
                <a:latin typeface="微软雅黑" panose="020B0503020204020204" charset="-122"/>
                <a:ea typeface="微软雅黑" panose="020B0503020204020204" charset="-122"/>
              </a:rPr>
              <a:t>非同源染色体的自由组合</a:t>
            </a:r>
            <a:endParaRPr lang="en-US" altLang="zh-CN" sz="2400" dirty="0">
              <a:solidFill>
                <a:srgbClr val="FF0000"/>
              </a:solidFill>
              <a:latin typeface="微软雅黑" panose="020B0503020204020204" charset="-122"/>
              <a:ea typeface="微软雅黑" panose="020B0503020204020204" charset="-122"/>
            </a:endParaRPr>
          </a:p>
        </p:txBody>
      </p:sp>
      <p:sp>
        <p:nvSpPr>
          <p:cNvPr id="304" name="左大括号 303"/>
          <p:cNvSpPr/>
          <p:nvPr/>
        </p:nvSpPr>
        <p:spPr>
          <a:xfrm>
            <a:off x="4912695" y="901297"/>
            <a:ext cx="350238" cy="1808125"/>
          </a:xfrm>
          <a:prstGeom prst="leftBrace">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zh-CN" altLang="en-US"/>
          </a:p>
        </p:txBody>
      </p:sp>
      <p:sp>
        <p:nvSpPr>
          <p:cNvPr id="305" name="左大括号 304"/>
          <p:cNvSpPr/>
          <p:nvPr/>
        </p:nvSpPr>
        <p:spPr>
          <a:xfrm>
            <a:off x="5009334" y="4506837"/>
            <a:ext cx="350238" cy="1808125"/>
          </a:xfrm>
          <a:prstGeom prst="leftBrace">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zh-CN" altLang="en-US"/>
          </a:p>
        </p:txBody>
      </p:sp>
      <p:sp>
        <p:nvSpPr>
          <p:cNvPr id="306" name="箭头: 右 305"/>
          <p:cNvSpPr/>
          <p:nvPr/>
        </p:nvSpPr>
        <p:spPr>
          <a:xfrm>
            <a:off x="6864811" y="849324"/>
            <a:ext cx="783293" cy="246844"/>
          </a:xfrm>
          <a:prstGeom prst="rightArrow">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7" name="箭头: 右 306"/>
          <p:cNvSpPr/>
          <p:nvPr/>
        </p:nvSpPr>
        <p:spPr>
          <a:xfrm>
            <a:off x="6838913" y="2391587"/>
            <a:ext cx="783293" cy="246844"/>
          </a:xfrm>
          <a:prstGeom prst="rightArrow">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8" name="箭头: 右 307"/>
          <p:cNvSpPr/>
          <p:nvPr/>
        </p:nvSpPr>
        <p:spPr>
          <a:xfrm>
            <a:off x="6893299" y="4391589"/>
            <a:ext cx="783293" cy="246844"/>
          </a:xfrm>
          <a:prstGeom prst="rightArrow">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9" name="箭头: 右 308"/>
          <p:cNvSpPr/>
          <p:nvPr/>
        </p:nvSpPr>
        <p:spPr>
          <a:xfrm>
            <a:off x="6926150" y="5975452"/>
            <a:ext cx="783293" cy="246844"/>
          </a:xfrm>
          <a:prstGeom prst="rightArrow">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p:cNvSpPr txBox="1"/>
          <p:nvPr/>
        </p:nvSpPr>
        <p:spPr>
          <a:xfrm>
            <a:off x="98425" y="5907405"/>
            <a:ext cx="5164455" cy="460375"/>
          </a:xfrm>
          <a:prstGeom prst="rect">
            <a:avLst/>
          </a:prstGeom>
          <a:noFill/>
        </p:spPr>
        <p:txBody>
          <a:bodyPr wrap="square" rtlCol="0">
            <a:spAutoFit/>
          </a:bodyPr>
          <a:p>
            <a:r>
              <a:rPr lang="zh-CN" altLang="en-US" sz="2400" b="1">
                <a:solidFill>
                  <a:srgbClr val="0070C0"/>
                </a:solidFill>
                <a:latin typeface="微软雅黑" panose="020B0503020204020204" charset="-122"/>
                <a:ea typeface="微软雅黑" panose="020B0503020204020204" charset="-122"/>
                <a:cs typeface="微软雅黑" panose="020B0503020204020204" charset="-122"/>
              </a:rPr>
              <a:t>产生精子类型：</a:t>
            </a:r>
            <a:r>
              <a:rPr lang="en-US" altLang="zh-CN" sz="2400" b="1">
                <a:solidFill>
                  <a:srgbClr val="0070C0"/>
                </a:solidFill>
                <a:latin typeface="微软雅黑" panose="020B0503020204020204" charset="-122"/>
                <a:ea typeface="微软雅黑" panose="020B0503020204020204" charset="-122"/>
                <a:cs typeface="微软雅黑" panose="020B0503020204020204" charset="-122"/>
              </a:rPr>
              <a:t>AB</a:t>
            </a:r>
            <a:r>
              <a:rPr lang="zh-CN" altLang="en-US" sz="2400" b="1">
                <a:solidFill>
                  <a:srgbClr val="0070C0"/>
                </a:solidFill>
                <a:latin typeface="微软雅黑" panose="020B0503020204020204" charset="-122"/>
                <a:ea typeface="微软雅黑" panose="020B0503020204020204" charset="-122"/>
                <a:cs typeface="微软雅黑" panose="020B0503020204020204" charset="-122"/>
              </a:rPr>
              <a:t>、</a:t>
            </a:r>
            <a:r>
              <a:rPr lang="en-US" altLang="zh-CN" sz="2400" b="1">
                <a:solidFill>
                  <a:srgbClr val="0070C0"/>
                </a:solidFill>
                <a:latin typeface="微软雅黑" panose="020B0503020204020204" charset="-122"/>
                <a:ea typeface="微软雅黑" panose="020B0503020204020204" charset="-122"/>
                <a:cs typeface="微软雅黑" panose="020B0503020204020204" charset="-122"/>
              </a:rPr>
              <a:t>ab</a:t>
            </a:r>
            <a:r>
              <a:rPr lang="zh-CN" altLang="en-US" sz="2400" b="1">
                <a:solidFill>
                  <a:srgbClr val="0070C0"/>
                </a:solidFill>
                <a:latin typeface="微软雅黑" panose="020B0503020204020204" charset="-122"/>
                <a:ea typeface="微软雅黑" panose="020B0503020204020204" charset="-122"/>
                <a:cs typeface="微软雅黑" panose="020B0503020204020204" charset="-122"/>
              </a:rPr>
              <a:t>或</a:t>
            </a:r>
            <a:r>
              <a:rPr lang="en-US" altLang="zh-CN" sz="2400" b="1">
                <a:solidFill>
                  <a:srgbClr val="0070C0"/>
                </a:solidFill>
                <a:latin typeface="微软雅黑" panose="020B0503020204020204" charset="-122"/>
                <a:ea typeface="微软雅黑" panose="020B0503020204020204" charset="-122"/>
                <a:cs typeface="微软雅黑" panose="020B0503020204020204" charset="-122"/>
              </a:rPr>
              <a:t>Ab</a:t>
            </a:r>
            <a:r>
              <a:rPr lang="zh-CN" altLang="en-US" sz="2400" b="1">
                <a:solidFill>
                  <a:srgbClr val="0070C0"/>
                </a:solidFill>
                <a:latin typeface="微软雅黑" panose="020B0503020204020204" charset="-122"/>
                <a:ea typeface="微软雅黑" panose="020B0503020204020204" charset="-122"/>
                <a:cs typeface="微软雅黑" panose="020B0503020204020204" charset="-122"/>
              </a:rPr>
              <a:t>、</a:t>
            </a:r>
            <a:r>
              <a:rPr lang="en-US" altLang="zh-CN" sz="2400" b="1">
                <a:solidFill>
                  <a:srgbClr val="0070C0"/>
                </a:solidFill>
                <a:latin typeface="微软雅黑" panose="020B0503020204020204" charset="-122"/>
                <a:ea typeface="微软雅黑" panose="020B0503020204020204" charset="-122"/>
                <a:cs typeface="微软雅黑" panose="020B0503020204020204" charset="-122"/>
              </a:rPr>
              <a:t>aB</a:t>
            </a:r>
            <a:endParaRPr lang="en-US" altLang="zh-CN" sz="2400" b="1">
              <a:solidFill>
                <a:srgbClr val="0070C0"/>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96"/>
                                        </p:tgtEl>
                                        <p:attrNameLst>
                                          <p:attrName>style.visibility</p:attrName>
                                        </p:attrNameLst>
                                      </p:cBhvr>
                                      <p:to>
                                        <p:strVal val="visible"/>
                                      </p:to>
                                    </p:set>
                                    <p:anim calcmode="lin" valueType="num">
                                      <p:cBhvr additive="base">
                                        <p:cTn id="7" dur="500" fill="hold"/>
                                        <p:tgtEl>
                                          <p:spTgt spid="296"/>
                                        </p:tgtEl>
                                        <p:attrNameLst>
                                          <p:attrName>ppt_x</p:attrName>
                                        </p:attrNameLst>
                                      </p:cBhvr>
                                      <p:tavLst>
                                        <p:tav tm="0">
                                          <p:val>
                                            <p:strVal val="#ppt_x"/>
                                          </p:val>
                                        </p:tav>
                                        <p:tav tm="100000">
                                          <p:val>
                                            <p:strVal val="#ppt_x"/>
                                          </p:val>
                                        </p:tav>
                                      </p:tavLst>
                                    </p:anim>
                                    <p:anim calcmode="lin" valueType="num">
                                      <p:cBhvr additive="base">
                                        <p:cTn id="8" dur="500" fill="hold"/>
                                        <p:tgtEl>
                                          <p:spTgt spid="29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additive="base">
                                        <p:cTn id="13" dur="500" fill="hold"/>
                                        <p:tgtEl>
                                          <p:spTgt spid="26"/>
                                        </p:tgtEl>
                                        <p:attrNameLst>
                                          <p:attrName>ppt_x</p:attrName>
                                        </p:attrNameLst>
                                      </p:cBhvr>
                                      <p:tavLst>
                                        <p:tav tm="0">
                                          <p:val>
                                            <p:strVal val="#ppt_x"/>
                                          </p:val>
                                        </p:tav>
                                        <p:tav tm="100000">
                                          <p:val>
                                            <p:strVal val="#ppt_x"/>
                                          </p:val>
                                        </p:tav>
                                      </p:tavLst>
                                    </p:anim>
                                    <p:anim calcmode="lin" valueType="num">
                                      <p:cBhvr additive="base">
                                        <p:cTn id="14"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04"/>
                                        </p:tgtEl>
                                        <p:attrNameLst>
                                          <p:attrName>style.visibility</p:attrName>
                                        </p:attrNameLst>
                                      </p:cBhvr>
                                      <p:to>
                                        <p:strVal val="visible"/>
                                      </p:to>
                                    </p:set>
                                    <p:anim calcmode="lin" valueType="num">
                                      <p:cBhvr additive="base">
                                        <p:cTn id="19" dur="500" fill="hold"/>
                                        <p:tgtEl>
                                          <p:spTgt spid="304"/>
                                        </p:tgtEl>
                                        <p:attrNameLst>
                                          <p:attrName>ppt_x</p:attrName>
                                        </p:attrNameLst>
                                      </p:cBhvr>
                                      <p:tavLst>
                                        <p:tav tm="0">
                                          <p:val>
                                            <p:strVal val="#ppt_x"/>
                                          </p:val>
                                        </p:tav>
                                        <p:tav tm="100000">
                                          <p:val>
                                            <p:strVal val="#ppt_x"/>
                                          </p:val>
                                        </p:tav>
                                      </p:tavLst>
                                    </p:anim>
                                    <p:anim calcmode="lin" valueType="num">
                                      <p:cBhvr additive="base">
                                        <p:cTn id="20" dur="500" fill="hold"/>
                                        <p:tgtEl>
                                          <p:spTgt spid="304"/>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10"/>
                                        </p:tgtEl>
                                        <p:attrNameLst>
                                          <p:attrName>style.visibility</p:attrName>
                                        </p:attrNameLst>
                                      </p:cBhvr>
                                      <p:to>
                                        <p:strVal val="visible"/>
                                      </p:to>
                                    </p:set>
                                    <p:anim calcmode="lin" valueType="num">
                                      <p:cBhvr additive="base">
                                        <p:cTn id="23" dur="500" fill="hold"/>
                                        <p:tgtEl>
                                          <p:spTgt spid="110"/>
                                        </p:tgtEl>
                                        <p:attrNameLst>
                                          <p:attrName>ppt_x</p:attrName>
                                        </p:attrNameLst>
                                      </p:cBhvr>
                                      <p:tavLst>
                                        <p:tav tm="0">
                                          <p:val>
                                            <p:strVal val="#ppt_x"/>
                                          </p:val>
                                        </p:tav>
                                        <p:tav tm="100000">
                                          <p:val>
                                            <p:strVal val="#ppt_x"/>
                                          </p:val>
                                        </p:tav>
                                      </p:tavLst>
                                    </p:anim>
                                    <p:anim calcmode="lin" valueType="num">
                                      <p:cBhvr additive="base">
                                        <p:cTn id="24" dur="500" fill="hold"/>
                                        <p:tgtEl>
                                          <p:spTgt spid="110"/>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32"/>
                                        </p:tgtEl>
                                        <p:attrNameLst>
                                          <p:attrName>style.visibility</p:attrName>
                                        </p:attrNameLst>
                                      </p:cBhvr>
                                      <p:to>
                                        <p:strVal val="visible"/>
                                      </p:to>
                                    </p:set>
                                    <p:anim calcmode="lin" valueType="num">
                                      <p:cBhvr additive="base">
                                        <p:cTn id="27" dur="500" fill="hold"/>
                                        <p:tgtEl>
                                          <p:spTgt spid="132"/>
                                        </p:tgtEl>
                                        <p:attrNameLst>
                                          <p:attrName>ppt_x</p:attrName>
                                        </p:attrNameLst>
                                      </p:cBhvr>
                                      <p:tavLst>
                                        <p:tav tm="0">
                                          <p:val>
                                            <p:strVal val="#ppt_x"/>
                                          </p:val>
                                        </p:tav>
                                        <p:tav tm="100000">
                                          <p:val>
                                            <p:strVal val="#ppt_x"/>
                                          </p:val>
                                        </p:tav>
                                      </p:tavLst>
                                    </p:anim>
                                    <p:anim calcmode="lin" valueType="num">
                                      <p:cBhvr additive="base">
                                        <p:cTn id="28" dur="500" fill="hold"/>
                                        <p:tgtEl>
                                          <p:spTgt spid="132"/>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306"/>
                                        </p:tgtEl>
                                        <p:attrNameLst>
                                          <p:attrName>style.visibility</p:attrName>
                                        </p:attrNameLst>
                                      </p:cBhvr>
                                      <p:to>
                                        <p:strVal val="visible"/>
                                      </p:to>
                                    </p:set>
                                    <p:anim calcmode="lin" valueType="num">
                                      <p:cBhvr additive="base">
                                        <p:cTn id="33" dur="500" fill="hold"/>
                                        <p:tgtEl>
                                          <p:spTgt spid="306"/>
                                        </p:tgtEl>
                                        <p:attrNameLst>
                                          <p:attrName>ppt_x</p:attrName>
                                        </p:attrNameLst>
                                      </p:cBhvr>
                                      <p:tavLst>
                                        <p:tav tm="0">
                                          <p:val>
                                            <p:strVal val="#ppt_x"/>
                                          </p:val>
                                        </p:tav>
                                        <p:tav tm="100000">
                                          <p:val>
                                            <p:strVal val="#ppt_x"/>
                                          </p:val>
                                        </p:tav>
                                      </p:tavLst>
                                    </p:anim>
                                    <p:anim calcmode="lin" valueType="num">
                                      <p:cBhvr additive="base">
                                        <p:cTn id="34" dur="500" fill="hold"/>
                                        <p:tgtEl>
                                          <p:spTgt spid="306"/>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97"/>
                                        </p:tgtEl>
                                        <p:attrNameLst>
                                          <p:attrName>style.visibility</p:attrName>
                                        </p:attrNameLst>
                                      </p:cBhvr>
                                      <p:to>
                                        <p:strVal val="visible"/>
                                      </p:to>
                                    </p:set>
                                    <p:anim calcmode="lin" valueType="num">
                                      <p:cBhvr additive="base">
                                        <p:cTn id="37" dur="500" fill="hold"/>
                                        <p:tgtEl>
                                          <p:spTgt spid="197"/>
                                        </p:tgtEl>
                                        <p:attrNameLst>
                                          <p:attrName>ppt_x</p:attrName>
                                        </p:attrNameLst>
                                      </p:cBhvr>
                                      <p:tavLst>
                                        <p:tav tm="0">
                                          <p:val>
                                            <p:strVal val="#ppt_x"/>
                                          </p:val>
                                        </p:tav>
                                        <p:tav tm="100000">
                                          <p:val>
                                            <p:strVal val="#ppt_x"/>
                                          </p:val>
                                        </p:tav>
                                      </p:tavLst>
                                    </p:anim>
                                    <p:anim calcmode="lin" valueType="num">
                                      <p:cBhvr additive="base">
                                        <p:cTn id="38" dur="500" fill="hold"/>
                                        <p:tgtEl>
                                          <p:spTgt spid="197"/>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209"/>
                                        </p:tgtEl>
                                        <p:attrNameLst>
                                          <p:attrName>style.visibility</p:attrName>
                                        </p:attrNameLst>
                                      </p:cBhvr>
                                      <p:to>
                                        <p:strVal val="visible"/>
                                      </p:to>
                                    </p:set>
                                    <p:anim calcmode="lin" valueType="num">
                                      <p:cBhvr additive="base">
                                        <p:cTn id="41" dur="500" fill="hold"/>
                                        <p:tgtEl>
                                          <p:spTgt spid="209"/>
                                        </p:tgtEl>
                                        <p:attrNameLst>
                                          <p:attrName>ppt_x</p:attrName>
                                        </p:attrNameLst>
                                      </p:cBhvr>
                                      <p:tavLst>
                                        <p:tav tm="0">
                                          <p:val>
                                            <p:strVal val="#ppt_x"/>
                                          </p:val>
                                        </p:tav>
                                        <p:tav tm="100000">
                                          <p:val>
                                            <p:strVal val="#ppt_x"/>
                                          </p:val>
                                        </p:tav>
                                      </p:tavLst>
                                    </p:anim>
                                    <p:anim calcmode="lin" valueType="num">
                                      <p:cBhvr additive="base">
                                        <p:cTn id="42" dur="500" fill="hold"/>
                                        <p:tgtEl>
                                          <p:spTgt spid="209"/>
                                        </p:tgtEl>
                                        <p:attrNameLst>
                                          <p:attrName>ppt_y</p:attrName>
                                        </p:attrNameLst>
                                      </p:cBhvr>
                                      <p:tavLst>
                                        <p:tav tm="0">
                                          <p:val>
                                            <p:strVal val="1+#ppt_h/2"/>
                                          </p:val>
                                        </p:tav>
                                        <p:tav tm="100000">
                                          <p:val>
                                            <p:strVal val="#ppt_y"/>
                                          </p:val>
                                        </p:tav>
                                      </p:tavLst>
                                    </p:anim>
                                  </p:childTnLst>
                                </p:cTn>
                              </p:par>
                            </p:childTnLst>
                          </p:cTn>
                        </p:par>
                        <p:par>
                          <p:cTn id="43" fill="hold">
                            <p:stCondLst>
                              <p:cond delay="500"/>
                            </p:stCondLst>
                            <p:childTnLst>
                              <p:par>
                                <p:cTn id="44" presetID="2" presetClass="entr" presetSubtype="4" fill="hold" grpId="0" nodeType="afterEffect">
                                  <p:stCondLst>
                                    <p:cond delay="0"/>
                                  </p:stCondLst>
                                  <p:childTnLst>
                                    <p:set>
                                      <p:cBhvr>
                                        <p:cTn id="45" dur="1" fill="hold">
                                          <p:stCondLst>
                                            <p:cond delay="0"/>
                                          </p:stCondLst>
                                        </p:cTn>
                                        <p:tgtEl>
                                          <p:spTgt spid="307"/>
                                        </p:tgtEl>
                                        <p:attrNameLst>
                                          <p:attrName>style.visibility</p:attrName>
                                        </p:attrNameLst>
                                      </p:cBhvr>
                                      <p:to>
                                        <p:strVal val="visible"/>
                                      </p:to>
                                    </p:set>
                                    <p:anim calcmode="lin" valueType="num">
                                      <p:cBhvr additive="base">
                                        <p:cTn id="46" dur="500" fill="hold"/>
                                        <p:tgtEl>
                                          <p:spTgt spid="307"/>
                                        </p:tgtEl>
                                        <p:attrNameLst>
                                          <p:attrName>ppt_x</p:attrName>
                                        </p:attrNameLst>
                                      </p:cBhvr>
                                      <p:tavLst>
                                        <p:tav tm="0">
                                          <p:val>
                                            <p:strVal val="#ppt_x"/>
                                          </p:val>
                                        </p:tav>
                                        <p:tav tm="100000">
                                          <p:val>
                                            <p:strVal val="#ppt_x"/>
                                          </p:val>
                                        </p:tav>
                                      </p:tavLst>
                                    </p:anim>
                                    <p:anim calcmode="lin" valueType="num">
                                      <p:cBhvr additive="base">
                                        <p:cTn id="47" dur="500" fill="hold"/>
                                        <p:tgtEl>
                                          <p:spTgt spid="307"/>
                                        </p:tgtEl>
                                        <p:attrNameLst>
                                          <p:attrName>ppt_y</p:attrName>
                                        </p:attrNameLst>
                                      </p:cBhvr>
                                      <p:tavLst>
                                        <p:tav tm="0">
                                          <p:val>
                                            <p:strVal val="1+#ppt_h/2"/>
                                          </p:val>
                                        </p:tav>
                                        <p:tav tm="100000">
                                          <p:val>
                                            <p:strVal val="#ppt_y"/>
                                          </p:val>
                                        </p:tav>
                                      </p:tavLst>
                                    </p:anim>
                                  </p:childTnLst>
                                </p:cTn>
                              </p:par>
                            </p:childTnLst>
                          </p:cTn>
                        </p:par>
                        <p:par>
                          <p:cTn id="48" fill="hold">
                            <p:stCondLst>
                              <p:cond delay="1000"/>
                            </p:stCondLst>
                            <p:childTnLst>
                              <p:par>
                                <p:cTn id="49" presetID="2" presetClass="entr" presetSubtype="4" fill="hold" nodeType="afterEffect">
                                  <p:stCondLst>
                                    <p:cond delay="0"/>
                                  </p:stCondLst>
                                  <p:childTnLst>
                                    <p:set>
                                      <p:cBhvr>
                                        <p:cTn id="50" dur="1" fill="hold">
                                          <p:stCondLst>
                                            <p:cond delay="0"/>
                                          </p:stCondLst>
                                        </p:cTn>
                                        <p:tgtEl>
                                          <p:spTgt spid="221"/>
                                        </p:tgtEl>
                                        <p:attrNameLst>
                                          <p:attrName>style.visibility</p:attrName>
                                        </p:attrNameLst>
                                      </p:cBhvr>
                                      <p:to>
                                        <p:strVal val="visible"/>
                                      </p:to>
                                    </p:set>
                                    <p:anim calcmode="lin" valueType="num">
                                      <p:cBhvr additive="base">
                                        <p:cTn id="51" dur="500" fill="hold"/>
                                        <p:tgtEl>
                                          <p:spTgt spid="221"/>
                                        </p:tgtEl>
                                        <p:attrNameLst>
                                          <p:attrName>ppt_x</p:attrName>
                                        </p:attrNameLst>
                                      </p:cBhvr>
                                      <p:tavLst>
                                        <p:tav tm="0">
                                          <p:val>
                                            <p:strVal val="#ppt_x"/>
                                          </p:val>
                                        </p:tav>
                                        <p:tav tm="100000">
                                          <p:val>
                                            <p:strVal val="#ppt_x"/>
                                          </p:val>
                                        </p:tav>
                                      </p:tavLst>
                                    </p:anim>
                                    <p:anim calcmode="lin" valueType="num">
                                      <p:cBhvr additive="base">
                                        <p:cTn id="52" dur="500" fill="hold"/>
                                        <p:tgtEl>
                                          <p:spTgt spid="221"/>
                                        </p:tgtEl>
                                        <p:attrNameLst>
                                          <p:attrName>ppt_y</p:attrName>
                                        </p:attrNameLst>
                                      </p:cBhvr>
                                      <p:tavLst>
                                        <p:tav tm="0">
                                          <p:val>
                                            <p:strVal val="1+#ppt_h/2"/>
                                          </p:val>
                                        </p:tav>
                                        <p:tav tm="100000">
                                          <p:val>
                                            <p:strVal val="#ppt_y"/>
                                          </p:val>
                                        </p:tav>
                                      </p:tavLst>
                                    </p:anim>
                                  </p:childTnLst>
                                </p:cTn>
                              </p:par>
                            </p:childTnLst>
                          </p:cTn>
                        </p:par>
                        <p:par>
                          <p:cTn id="53" fill="hold">
                            <p:stCondLst>
                              <p:cond delay="1500"/>
                            </p:stCondLst>
                            <p:childTnLst>
                              <p:par>
                                <p:cTn id="54" presetID="2" presetClass="entr" presetSubtype="4" fill="hold" nodeType="afterEffect">
                                  <p:stCondLst>
                                    <p:cond delay="0"/>
                                  </p:stCondLst>
                                  <p:childTnLst>
                                    <p:set>
                                      <p:cBhvr>
                                        <p:cTn id="55" dur="1" fill="hold">
                                          <p:stCondLst>
                                            <p:cond delay="0"/>
                                          </p:stCondLst>
                                        </p:cTn>
                                        <p:tgtEl>
                                          <p:spTgt spid="233"/>
                                        </p:tgtEl>
                                        <p:attrNameLst>
                                          <p:attrName>style.visibility</p:attrName>
                                        </p:attrNameLst>
                                      </p:cBhvr>
                                      <p:to>
                                        <p:strVal val="visible"/>
                                      </p:to>
                                    </p:set>
                                    <p:anim calcmode="lin" valueType="num">
                                      <p:cBhvr additive="base">
                                        <p:cTn id="56" dur="500" fill="hold"/>
                                        <p:tgtEl>
                                          <p:spTgt spid="233"/>
                                        </p:tgtEl>
                                        <p:attrNameLst>
                                          <p:attrName>ppt_x</p:attrName>
                                        </p:attrNameLst>
                                      </p:cBhvr>
                                      <p:tavLst>
                                        <p:tav tm="0">
                                          <p:val>
                                            <p:strVal val="#ppt_x"/>
                                          </p:val>
                                        </p:tav>
                                        <p:tav tm="100000">
                                          <p:val>
                                            <p:strVal val="#ppt_x"/>
                                          </p:val>
                                        </p:tav>
                                      </p:tavLst>
                                    </p:anim>
                                    <p:anim calcmode="lin" valueType="num">
                                      <p:cBhvr additive="base">
                                        <p:cTn id="57" dur="500" fill="hold"/>
                                        <p:tgtEl>
                                          <p:spTgt spid="233"/>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grpId="0" nodeType="clickEffect">
                                  <p:stCondLst>
                                    <p:cond delay="0"/>
                                  </p:stCondLst>
                                  <p:childTnLst>
                                    <p:set>
                                      <p:cBhvr>
                                        <p:cTn id="61" dur="1" fill="hold">
                                          <p:stCondLst>
                                            <p:cond delay="0"/>
                                          </p:stCondLst>
                                        </p:cTn>
                                        <p:tgtEl>
                                          <p:spTgt spid="298"/>
                                        </p:tgtEl>
                                        <p:attrNameLst>
                                          <p:attrName>style.visibility</p:attrName>
                                        </p:attrNameLst>
                                      </p:cBhvr>
                                      <p:to>
                                        <p:strVal val="visible"/>
                                      </p:to>
                                    </p:set>
                                    <p:anim calcmode="lin" valueType="num">
                                      <p:cBhvr additive="base">
                                        <p:cTn id="62" dur="500" fill="hold"/>
                                        <p:tgtEl>
                                          <p:spTgt spid="298"/>
                                        </p:tgtEl>
                                        <p:attrNameLst>
                                          <p:attrName>ppt_x</p:attrName>
                                        </p:attrNameLst>
                                      </p:cBhvr>
                                      <p:tavLst>
                                        <p:tav tm="0">
                                          <p:val>
                                            <p:strVal val="#ppt_x"/>
                                          </p:val>
                                        </p:tav>
                                        <p:tav tm="100000">
                                          <p:val>
                                            <p:strVal val="#ppt_x"/>
                                          </p:val>
                                        </p:tav>
                                      </p:tavLst>
                                    </p:anim>
                                    <p:anim calcmode="lin" valueType="num">
                                      <p:cBhvr additive="base">
                                        <p:cTn id="63" dur="500" fill="hold"/>
                                        <p:tgtEl>
                                          <p:spTgt spid="298"/>
                                        </p:tgtEl>
                                        <p:attrNameLst>
                                          <p:attrName>ppt_y</p:attrName>
                                        </p:attrNameLst>
                                      </p:cBhvr>
                                      <p:tavLst>
                                        <p:tav tm="0">
                                          <p:val>
                                            <p:strVal val="1+#ppt_h/2"/>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2" presetClass="entr" presetSubtype="4" fill="hold" grpId="0" nodeType="clickEffect">
                                  <p:stCondLst>
                                    <p:cond delay="0"/>
                                  </p:stCondLst>
                                  <p:childTnLst>
                                    <p:set>
                                      <p:cBhvr>
                                        <p:cTn id="67" dur="1" fill="hold">
                                          <p:stCondLst>
                                            <p:cond delay="0"/>
                                          </p:stCondLst>
                                        </p:cTn>
                                        <p:tgtEl>
                                          <p:spTgt spid="305"/>
                                        </p:tgtEl>
                                        <p:attrNameLst>
                                          <p:attrName>style.visibility</p:attrName>
                                        </p:attrNameLst>
                                      </p:cBhvr>
                                      <p:to>
                                        <p:strVal val="visible"/>
                                      </p:to>
                                    </p:set>
                                    <p:anim calcmode="lin" valueType="num">
                                      <p:cBhvr additive="base">
                                        <p:cTn id="68" dur="500" fill="hold"/>
                                        <p:tgtEl>
                                          <p:spTgt spid="305"/>
                                        </p:tgtEl>
                                        <p:attrNameLst>
                                          <p:attrName>ppt_x</p:attrName>
                                        </p:attrNameLst>
                                      </p:cBhvr>
                                      <p:tavLst>
                                        <p:tav tm="0">
                                          <p:val>
                                            <p:strVal val="#ppt_x"/>
                                          </p:val>
                                        </p:tav>
                                        <p:tav tm="100000">
                                          <p:val>
                                            <p:strVal val="#ppt_x"/>
                                          </p:val>
                                        </p:tav>
                                      </p:tavLst>
                                    </p:anim>
                                    <p:anim calcmode="lin" valueType="num">
                                      <p:cBhvr additive="base">
                                        <p:cTn id="69" dur="500" fill="hold"/>
                                        <p:tgtEl>
                                          <p:spTgt spid="305"/>
                                        </p:tgtEl>
                                        <p:attrNameLst>
                                          <p:attrName>ppt_y</p:attrName>
                                        </p:attrNameLst>
                                      </p:cBhvr>
                                      <p:tavLst>
                                        <p:tav tm="0">
                                          <p:val>
                                            <p:strVal val="1+#ppt_h/2"/>
                                          </p:val>
                                        </p:tav>
                                        <p:tav tm="100000">
                                          <p:val>
                                            <p:strVal val="#ppt_y"/>
                                          </p:val>
                                        </p:tav>
                                      </p:tavLst>
                                    </p:anim>
                                  </p:childTnLst>
                                </p:cTn>
                              </p:par>
                              <p:par>
                                <p:cTn id="70" presetID="2" presetClass="entr" presetSubtype="4" fill="hold" nodeType="withEffect">
                                  <p:stCondLst>
                                    <p:cond delay="0"/>
                                  </p:stCondLst>
                                  <p:childTnLst>
                                    <p:set>
                                      <p:cBhvr>
                                        <p:cTn id="71" dur="1" fill="hold">
                                          <p:stCondLst>
                                            <p:cond delay="0"/>
                                          </p:stCondLst>
                                        </p:cTn>
                                        <p:tgtEl>
                                          <p:spTgt spid="154"/>
                                        </p:tgtEl>
                                        <p:attrNameLst>
                                          <p:attrName>style.visibility</p:attrName>
                                        </p:attrNameLst>
                                      </p:cBhvr>
                                      <p:to>
                                        <p:strVal val="visible"/>
                                      </p:to>
                                    </p:set>
                                    <p:anim calcmode="lin" valueType="num">
                                      <p:cBhvr additive="base">
                                        <p:cTn id="72" dur="500" fill="hold"/>
                                        <p:tgtEl>
                                          <p:spTgt spid="154"/>
                                        </p:tgtEl>
                                        <p:attrNameLst>
                                          <p:attrName>ppt_x</p:attrName>
                                        </p:attrNameLst>
                                      </p:cBhvr>
                                      <p:tavLst>
                                        <p:tav tm="0">
                                          <p:val>
                                            <p:strVal val="#ppt_x"/>
                                          </p:val>
                                        </p:tav>
                                        <p:tav tm="100000">
                                          <p:val>
                                            <p:strVal val="#ppt_x"/>
                                          </p:val>
                                        </p:tav>
                                      </p:tavLst>
                                    </p:anim>
                                    <p:anim calcmode="lin" valueType="num">
                                      <p:cBhvr additive="base">
                                        <p:cTn id="73" dur="500" fill="hold"/>
                                        <p:tgtEl>
                                          <p:spTgt spid="154"/>
                                        </p:tgtEl>
                                        <p:attrNameLst>
                                          <p:attrName>ppt_y</p:attrName>
                                        </p:attrNameLst>
                                      </p:cBhvr>
                                      <p:tavLst>
                                        <p:tav tm="0">
                                          <p:val>
                                            <p:strVal val="1+#ppt_h/2"/>
                                          </p:val>
                                        </p:tav>
                                        <p:tav tm="100000">
                                          <p:val>
                                            <p:strVal val="#ppt_y"/>
                                          </p:val>
                                        </p:tav>
                                      </p:tavLst>
                                    </p:anim>
                                  </p:childTnLst>
                                </p:cTn>
                              </p:par>
                              <p:par>
                                <p:cTn id="74" presetID="2" presetClass="entr" presetSubtype="4" fill="hold" nodeType="withEffect">
                                  <p:stCondLst>
                                    <p:cond delay="0"/>
                                  </p:stCondLst>
                                  <p:childTnLst>
                                    <p:set>
                                      <p:cBhvr>
                                        <p:cTn id="75" dur="1" fill="hold">
                                          <p:stCondLst>
                                            <p:cond delay="0"/>
                                          </p:stCondLst>
                                        </p:cTn>
                                        <p:tgtEl>
                                          <p:spTgt spid="176"/>
                                        </p:tgtEl>
                                        <p:attrNameLst>
                                          <p:attrName>style.visibility</p:attrName>
                                        </p:attrNameLst>
                                      </p:cBhvr>
                                      <p:to>
                                        <p:strVal val="visible"/>
                                      </p:to>
                                    </p:set>
                                    <p:anim calcmode="lin" valueType="num">
                                      <p:cBhvr additive="base">
                                        <p:cTn id="76" dur="500" fill="hold"/>
                                        <p:tgtEl>
                                          <p:spTgt spid="176"/>
                                        </p:tgtEl>
                                        <p:attrNameLst>
                                          <p:attrName>ppt_x</p:attrName>
                                        </p:attrNameLst>
                                      </p:cBhvr>
                                      <p:tavLst>
                                        <p:tav tm="0">
                                          <p:val>
                                            <p:strVal val="#ppt_x"/>
                                          </p:val>
                                        </p:tav>
                                        <p:tav tm="100000">
                                          <p:val>
                                            <p:strVal val="#ppt_x"/>
                                          </p:val>
                                        </p:tav>
                                      </p:tavLst>
                                    </p:anim>
                                    <p:anim calcmode="lin" valueType="num">
                                      <p:cBhvr additive="base">
                                        <p:cTn id="77" dur="500" fill="hold"/>
                                        <p:tgtEl>
                                          <p:spTgt spid="176"/>
                                        </p:tgtEl>
                                        <p:attrNameLst>
                                          <p:attrName>ppt_y</p:attrName>
                                        </p:attrNameLst>
                                      </p:cBhvr>
                                      <p:tavLst>
                                        <p:tav tm="0">
                                          <p:val>
                                            <p:strVal val="1+#ppt_h/2"/>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2" presetClass="entr" presetSubtype="4" fill="hold" grpId="0" nodeType="clickEffect">
                                  <p:stCondLst>
                                    <p:cond delay="0"/>
                                  </p:stCondLst>
                                  <p:childTnLst>
                                    <p:set>
                                      <p:cBhvr>
                                        <p:cTn id="81" dur="1" fill="hold">
                                          <p:stCondLst>
                                            <p:cond delay="0"/>
                                          </p:stCondLst>
                                        </p:cTn>
                                        <p:tgtEl>
                                          <p:spTgt spid="308"/>
                                        </p:tgtEl>
                                        <p:attrNameLst>
                                          <p:attrName>style.visibility</p:attrName>
                                        </p:attrNameLst>
                                      </p:cBhvr>
                                      <p:to>
                                        <p:strVal val="visible"/>
                                      </p:to>
                                    </p:set>
                                    <p:anim calcmode="lin" valueType="num">
                                      <p:cBhvr additive="base">
                                        <p:cTn id="82" dur="500" fill="hold"/>
                                        <p:tgtEl>
                                          <p:spTgt spid="308"/>
                                        </p:tgtEl>
                                        <p:attrNameLst>
                                          <p:attrName>ppt_x</p:attrName>
                                        </p:attrNameLst>
                                      </p:cBhvr>
                                      <p:tavLst>
                                        <p:tav tm="0">
                                          <p:val>
                                            <p:strVal val="#ppt_x"/>
                                          </p:val>
                                        </p:tav>
                                        <p:tav tm="100000">
                                          <p:val>
                                            <p:strVal val="#ppt_x"/>
                                          </p:val>
                                        </p:tav>
                                      </p:tavLst>
                                    </p:anim>
                                    <p:anim calcmode="lin" valueType="num">
                                      <p:cBhvr additive="base">
                                        <p:cTn id="83" dur="500" fill="hold"/>
                                        <p:tgtEl>
                                          <p:spTgt spid="308"/>
                                        </p:tgtEl>
                                        <p:attrNameLst>
                                          <p:attrName>ppt_y</p:attrName>
                                        </p:attrNameLst>
                                      </p:cBhvr>
                                      <p:tavLst>
                                        <p:tav tm="0">
                                          <p:val>
                                            <p:strVal val="1+#ppt_h/2"/>
                                          </p:val>
                                        </p:tav>
                                        <p:tav tm="100000">
                                          <p:val>
                                            <p:strVal val="#ppt_y"/>
                                          </p:val>
                                        </p:tav>
                                      </p:tavLst>
                                    </p:anim>
                                  </p:childTnLst>
                                </p:cTn>
                              </p:par>
                              <p:par>
                                <p:cTn id="84" presetID="2" presetClass="entr" presetSubtype="4" fill="hold" nodeType="withEffect">
                                  <p:stCondLst>
                                    <p:cond delay="0"/>
                                  </p:stCondLst>
                                  <p:childTnLst>
                                    <p:set>
                                      <p:cBhvr>
                                        <p:cTn id="85" dur="1" fill="hold">
                                          <p:stCondLst>
                                            <p:cond delay="0"/>
                                          </p:stCondLst>
                                        </p:cTn>
                                        <p:tgtEl>
                                          <p:spTgt spid="245"/>
                                        </p:tgtEl>
                                        <p:attrNameLst>
                                          <p:attrName>style.visibility</p:attrName>
                                        </p:attrNameLst>
                                      </p:cBhvr>
                                      <p:to>
                                        <p:strVal val="visible"/>
                                      </p:to>
                                    </p:set>
                                    <p:anim calcmode="lin" valueType="num">
                                      <p:cBhvr additive="base">
                                        <p:cTn id="86" dur="500" fill="hold"/>
                                        <p:tgtEl>
                                          <p:spTgt spid="245"/>
                                        </p:tgtEl>
                                        <p:attrNameLst>
                                          <p:attrName>ppt_x</p:attrName>
                                        </p:attrNameLst>
                                      </p:cBhvr>
                                      <p:tavLst>
                                        <p:tav tm="0">
                                          <p:val>
                                            <p:strVal val="#ppt_x"/>
                                          </p:val>
                                        </p:tav>
                                        <p:tav tm="100000">
                                          <p:val>
                                            <p:strVal val="#ppt_x"/>
                                          </p:val>
                                        </p:tav>
                                      </p:tavLst>
                                    </p:anim>
                                    <p:anim calcmode="lin" valueType="num">
                                      <p:cBhvr additive="base">
                                        <p:cTn id="87" dur="500" fill="hold"/>
                                        <p:tgtEl>
                                          <p:spTgt spid="245"/>
                                        </p:tgtEl>
                                        <p:attrNameLst>
                                          <p:attrName>ppt_y</p:attrName>
                                        </p:attrNameLst>
                                      </p:cBhvr>
                                      <p:tavLst>
                                        <p:tav tm="0">
                                          <p:val>
                                            <p:strVal val="1+#ppt_h/2"/>
                                          </p:val>
                                        </p:tav>
                                        <p:tav tm="100000">
                                          <p:val>
                                            <p:strVal val="#ppt_y"/>
                                          </p:val>
                                        </p:tav>
                                      </p:tavLst>
                                    </p:anim>
                                  </p:childTnLst>
                                </p:cTn>
                              </p:par>
                              <p:par>
                                <p:cTn id="88" presetID="2" presetClass="entr" presetSubtype="4" fill="hold" nodeType="withEffect">
                                  <p:stCondLst>
                                    <p:cond delay="0"/>
                                  </p:stCondLst>
                                  <p:childTnLst>
                                    <p:set>
                                      <p:cBhvr>
                                        <p:cTn id="89" dur="1" fill="hold">
                                          <p:stCondLst>
                                            <p:cond delay="0"/>
                                          </p:stCondLst>
                                        </p:cTn>
                                        <p:tgtEl>
                                          <p:spTgt spid="258"/>
                                        </p:tgtEl>
                                        <p:attrNameLst>
                                          <p:attrName>style.visibility</p:attrName>
                                        </p:attrNameLst>
                                      </p:cBhvr>
                                      <p:to>
                                        <p:strVal val="visible"/>
                                      </p:to>
                                    </p:set>
                                    <p:anim calcmode="lin" valueType="num">
                                      <p:cBhvr additive="base">
                                        <p:cTn id="90" dur="500" fill="hold"/>
                                        <p:tgtEl>
                                          <p:spTgt spid="258"/>
                                        </p:tgtEl>
                                        <p:attrNameLst>
                                          <p:attrName>ppt_x</p:attrName>
                                        </p:attrNameLst>
                                      </p:cBhvr>
                                      <p:tavLst>
                                        <p:tav tm="0">
                                          <p:val>
                                            <p:strVal val="#ppt_x"/>
                                          </p:val>
                                        </p:tav>
                                        <p:tav tm="100000">
                                          <p:val>
                                            <p:strVal val="#ppt_x"/>
                                          </p:val>
                                        </p:tav>
                                      </p:tavLst>
                                    </p:anim>
                                    <p:anim calcmode="lin" valueType="num">
                                      <p:cBhvr additive="base">
                                        <p:cTn id="91" dur="500" fill="hold"/>
                                        <p:tgtEl>
                                          <p:spTgt spid="258"/>
                                        </p:tgtEl>
                                        <p:attrNameLst>
                                          <p:attrName>ppt_y</p:attrName>
                                        </p:attrNameLst>
                                      </p:cBhvr>
                                      <p:tavLst>
                                        <p:tav tm="0">
                                          <p:val>
                                            <p:strVal val="1+#ppt_h/2"/>
                                          </p:val>
                                        </p:tav>
                                        <p:tav tm="100000">
                                          <p:val>
                                            <p:strVal val="#ppt_y"/>
                                          </p:val>
                                        </p:tav>
                                      </p:tavLst>
                                    </p:anim>
                                  </p:childTnLst>
                                </p:cTn>
                              </p:par>
                            </p:childTnLst>
                          </p:cTn>
                        </p:par>
                        <p:par>
                          <p:cTn id="92" fill="hold">
                            <p:stCondLst>
                              <p:cond delay="500"/>
                            </p:stCondLst>
                            <p:childTnLst>
                              <p:par>
                                <p:cTn id="93" presetID="2" presetClass="entr" presetSubtype="4" fill="hold" grpId="0" nodeType="afterEffect">
                                  <p:stCondLst>
                                    <p:cond delay="0"/>
                                  </p:stCondLst>
                                  <p:childTnLst>
                                    <p:set>
                                      <p:cBhvr>
                                        <p:cTn id="94" dur="1" fill="hold">
                                          <p:stCondLst>
                                            <p:cond delay="0"/>
                                          </p:stCondLst>
                                        </p:cTn>
                                        <p:tgtEl>
                                          <p:spTgt spid="309"/>
                                        </p:tgtEl>
                                        <p:attrNameLst>
                                          <p:attrName>style.visibility</p:attrName>
                                        </p:attrNameLst>
                                      </p:cBhvr>
                                      <p:to>
                                        <p:strVal val="visible"/>
                                      </p:to>
                                    </p:set>
                                    <p:anim calcmode="lin" valueType="num">
                                      <p:cBhvr additive="base">
                                        <p:cTn id="95" dur="500" fill="hold"/>
                                        <p:tgtEl>
                                          <p:spTgt spid="309"/>
                                        </p:tgtEl>
                                        <p:attrNameLst>
                                          <p:attrName>ppt_x</p:attrName>
                                        </p:attrNameLst>
                                      </p:cBhvr>
                                      <p:tavLst>
                                        <p:tav tm="0">
                                          <p:val>
                                            <p:strVal val="#ppt_x"/>
                                          </p:val>
                                        </p:tav>
                                        <p:tav tm="100000">
                                          <p:val>
                                            <p:strVal val="#ppt_x"/>
                                          </p:val>
                                        </p:tav>
                                      </p:tavLst>
                                    </p:anim>
                                    <p:anim calcmode="lin" valueType="num">
                                      <p:cBhvr additive="base">
                                        <p:cTn id="96" dur="500" fill="hold"/>
                                        <p:tgtEl>
                                          <p:spTgt spid="309"/>
                                        </p:tgtEl>
                                        <p:attrNameLst>
                                          <p:attrName>ppt_y</p:attrName>
                                        </p:attrNameLst>
                                      </p:cBhvr>
                                      <p:tavLst>
                                        <p:tav tm="0">
                                          <p:val>
                                            <p:strVal val="1+#ppt_h/2"/>
                                          </p:val>
                                        </p:tav>
                                        <p:tav tm="100000">
                                          <p:val>
                                            <p:strVal val="#ppt_y"/>
                                          </p:val>
                                        </p:tav>
                                      </p:tavLst>
                                    </p:anim>
                                  </p:childTnLst>
                                </p:cTn>
                              </p:par>
                            </p:childTnLst>
                          </p:cTn>
                        </p:par>
                        <p:par>
                          <p:cTn id="97" fill="hold">
                            <p:stCondLst>
                              <p:cond delay="1000"/>
                            </p:stCondLst>
                            <p:childTnLst>
                              <p:par>
                                <p:cTn id="98" presetID="2" presetClass="entr" presetSubtype="4" fill="hold" nodeType="afterEffect">
                                  <p:stCondLst>
                                    <p:cond delay="0"/>
                                  </p:stCondLst>
                                  <p:childTnLst>
                                    <p:set>
                                      <p:cBhvr>
                                        <p:cTn id="99" dur="1" fill="hold">
                                          <p:stCondLst>
                                            <p:cond delay="0"/>
                                          </p:stCondLst>
                                        </p:cTn>
                                        <p:tgtEl>
                                          <p:spTgt spid="270"/>
                                        </p:tgtEl>
                                        <p:attrNameLst>
                                          <p:attrName>style.visibility</p:attrName>
                                        </p:attrNameLst>
                                      </p:cBhvr>
                                      <p:to>
                                        <p:strVal val="visible"/>
                                      </p:to>
                                    </p:set>
                                    <p:anim calcmode="lin" valueType="num">
                                      <p:cBhvr additive="base">
                                        <p:cTn id="100" dur="500" fill="hold"/>
                                        <p:tgtEl>
                                          <p:spTgt spid="270"/>
                                        </p:tgtEl>
                                        <p:attrNameLst>
                                          <p:attrName>ppt_x</p:attrName>
                                        </p:attrNameLst>
                                      </p:cBhvr>
                                      <p:tavLst>
                                        <p:tav tm="0">
                                          <p:val>
                                            <p:strVal val="#ppt_x"/>
                                          </p:val>
                                        </p:tav>
                                        <p:tav tm="100000">
                                          <p:val>
                                            <p:strVal val="#ppt_x"/>
                                          </p:val>
                                        </p:tav>
                                      </p:tavLst>
                                    </p:anim>
                                    <p:anim calcmode="lin" valueType="num">
                                      <p:cBhvr additive="base">
                                        <p:cTn id="101" dur="500" fill="hold"/>
                                        <p:tgtEl>
                                          <p:spTgt spid="270"/>
                                        </p:tgtEl>
                                        <p:attrNameLst>
                                          <p:attrName>ppt_y</p:attrName>
                                        </p:attrNameLst>
                                      </p:cBhvr>
                                      <p:tavLst>
                                        <p:tav tm="0">
                                          <p:val>
                                            <p:strVal val="1+#ppt_h/2"/>
                                          </p:val>
                                        </p:tav>
                                        <p:tav tm="100000">
                                          <p:val>
                                            <p:strVal val="#ppt_y"/>
                                          </p:val>
                                        </p:tav>
                                      </p:tavLst>
                                    </p:anim>
                                  </p:childTnLst>
                                </p:cTn>
                              </p:par>
                            </p:childTnLst>
                          </p:cTn>
                        </p:par>
                        <p:par>
                          <p:cTn id="102" fill="hold">
                            <p:stCondLst>
                              <p:cond delay="1500"/>
                            </p:stCondLst>
                            <p:childTnLst>
                              <p:par>
                                <p:cTn id="103" presetID="2" presetClass="entr" presetSubtype="4" fill="hold" nodeType="afterEffect">
                                  <p:stCondLst>
                                    <p:cond delay="0"/>
                                  </p:stCondLst>
                                  <p:childTnLst>
                                    <p:set>
                                      <p:cBhvr>
                                        <p:cTn id="104" dur="1" fill="hold">
                                          <p:stCondLst>
                                            <p:cond delay="0"/>
                                          </p:stCondLst>
                                        </p:cTn>
                                        <p:tgtEl>
                                          <p:spTgt spid="283"/>
                                        </p:tgtEl>
                                        <p:attrNameLst>
                                          <p:attrName>style.visibility</p:attrName>
                                        </p:attrNameLst>
                                      </p:cBhvr>
                                      <p:to>
                                        <p:strVal val="visible"/>
                                      </p:to>
                                    </p:set>
                                    <p:anim calcmode="lin" valueType="num">
                                      <p:cBhvr additive="base">
                                        <p:cTn id="105" dur="500" fill="hold"/>
                                        <p:tgtEl>
                                          <p:spTgt spid="283"/>
                                        </p:tgtEl>
                                        <p:attrNameLst>
                                          <p:attrName>ppt_x</p:attrName>
                                        </p:attrNameLst>
                                      </p:cBhvr>
                                      <p:tavLst>
                                        <p:tav tm="0">
                                          <p:val>
                                            <p:strVal val="#ppt_x"/>
                                          </p:val>
                                        </p:tav>
                                        <p:tav tm="100000">
                                          <p:val>
                                            <p:strVal val="#ppt_x"/>
                                          </p:val>
                                        </p:tav>
                                      </p:tavLst>
                                    </p:anim>
                                    <p:anim calcmode="lin" valueType="num">
                                      <p:cBhvr additive="base">
                                        <p:cTn id="106" dur="500" fill="hold"/>
                                        <p:tgtEl>
                                          <p:spTgt spid="283"/>
                                        </p:tgtEl>
                                        <p:attrNameLst>
                                          <p:attrName>ppt_y</p:attrName>
                                        </p:attrNameLst>
                                      </p:cBhvr>
                                      <p:tavLst>
                                        <p:tav tm="0">
                                          <p:val>
                                            <p:strVal val="1+#ppt_h/2"/>
                                          </p:val>
                                        </p:tav>
                                        <p:tav tm="100000">
                                          <p:val>
                                            <p:strVal val="#ppt_y"/>
                                          </p:val>
                                        </p:tav>
                                      </p:tavLst>
                                    </p:anim>
                                  </p:childTnLst>
                                </p:cTn>
                              </p:par>
                            </p:childTnLst>
                          </p:cTn>
                        </p:par>
                      </p:childTnLst>
                    </p:cTn>
                  </p:par>
                  <p:par>
                    <p:cTn id="107" fill="hold">
                      <p:stCondLst>
                        <p:cond delay="indefinite"/>
                      </p:stCondLst>
                      <p:childTnLst>
                        <p:par>
                          <p:cTn id="108" fill="hold">
                            <p:stCondLst>
                              <p:cond delay="0"/>
                            </p:stCondLst>
                            <p:childTnLst>
                              <p:par>
                                <p:cTn id="109" presetID="2" presetClass="entr" presetSubtype="4" fill="hold" grpId="0" nodeType="clickEffect">
                                  <p:stCondLst>
                                    <p:cond delay="0"/>
                                  </p:stCondLst>
                                  <p:childTnLst>
                                    <p:set>
                                      <p:cBhvr>
                                        <p:cTn id="110" dur="1" fill="hold">
                                          <p:stCondLst>
                                            <p:cond delay="0"/>
                                          </p:stCondLst>
                                        </p:cTn>
                                        <p:tgtEl>
                                          <p:spTgt spid="297"/>
                                        </p:tgtEl>
                                        <p:attrNameLst>
                                          <p:attrName>style.visibility</p:attrName>
                                        </p:attrNameLst>
                                      </p:cBhvr>
                                      <p:to>
                                        <p:strVal val="visible"/>
                                      </p:to>
                                    </p:set>
                                    <p:anim calcmode="lin" valueType="num">
                                      <p:cBhvr additive="base">
                                        <p:cTn id="111" dur="500" fill="hold"/>
                                        <p:tgtEl>
                                          <p:spTgt spid="297"/>
                                        </p:tgtEl>
                                        <p:attrNameLst>
                                          <p:attrName>ppt_x</p:attrName>
                                        </p:attrNameLst>
                                      </p:cBhvr>
                                      <p:tavLst>
                                        <p:tav tm="0">
                                          <p:val>
                                            <p:strVal val="#ppt_x"/>
                                          </p:val>
                                        </p:tav>
                                        <p:tav tm="100000">
                                          <p:val>
                                            <p:strVal val="#ppt_x"/>
                                          </p:val>
                                        </p:tav>
                                      </p:tavLst>
                                    </p:anim>
                                    <p:anim calcmode="lin" valueType="num">
                                      <p:cBhvr additive="base">
                                        <p:cTn id="112" dur="500" fill="hold"/>
                                        <p:tgtEl>
                                          <p:spTgt spid="297"/>
                                        </p:tgtEl>
                                        <p:attrNameLst>
                                          <p:attrName>ppt_y</p:attrName>
                                        </p:attrNameLst>
                                      </p:cBhvr>
                                      <p:tavLst>
                                        <p:tav tm="0">
                                          <p:val>
                                            <p:strVal val="1+#ppt_h/2"/>
                                          </p:val>
                                        </p:tav>
                                        <p:tav tm="100000">
                                          <p:val>
                                            <p:strVal val="#ppt_y"/>
                                          </p:val>
                                        </p:tav>
                                      </p:tavLst>
                                    </p:anim>
                                  </p:childTnLst>
                                </p:cTn>
                              </p:par>
                            </p:childTnLst>
                          </p:cTn>
                        </p:par>
                      </p:childTnLst>
                    </p:cTn>
                  </p:par>
                  <p:par>
                    <p:cTn id="113" fill="hold">
                      <p:stCondLst>
                        <p:cond delay="indefinite"/>
                      </p:stCondLst>
                      <p:childTnLst>
                        <p:par>
                          <p:cTn id="114" fill="hold">
                            <p:stCondLst>
                              <p:cond delay="0"/>
                            </p:stCondLst>
                            <p:childTnLst>
                              <p:par>
                                <p:cTn id="115" presetID="2" presetClass="entr" presetSubtype="4" fill="hold" grpId="0" nodeType="clickEffect">
                                  <p:stCondLst>
                                    <p:cond delay="0"/>
                                  </p:stCondLst>
                                  <p:childTnLst>
                                    <p:set>
                                      <p:cBhvr>
                                        <p:cTn id="116" dur="1" fill="hold">
                                          <p:stCondLst>
                                            <p:cond delay="0"/>
                                          </p:stCondLst>
                                        </p:cTn>
                                        <p:tgtEl>
                                          <p:spTgt spid="2"/>
                                        </p:tgtEl>
                                        <p:attrNameLst>
                                          <p:attrName>style.visibility</p:attrName>
                                        </p:attrNameLst>
                                      </p:cBhvr>
                                      <p:to>
                                        <p:strVal val="visible"/>
                                      </p:to>
                                    </p:set>
                                    <p:anim calcmode="lin" valueType="num">
                                      <p:cBhvr additive="base">
                                        <p:cTn id="117" dur="500" fill="hold"/>
                                        <p:tgtEl>
                                          <p:spTgt spid="2"/>
                                        </p:tgtEl>
                                        <p:attrNameLst>
                                          <p:attrName>ppt_x</p:attrName>
                                        </p:attrNameLst>
                                      </p:cBhvr>
                                      <p:tavLst>
                                        <p:tav tm="0">
                                          <p:val>
                                            <p:strVal val="#ppt_x"/>
                                          </p:val>
                                        </p:tav>
                                        <p:tav tm="100000">
                                          <p:val>
                                            <p:strVal val="#ppt_x"/>
                                          </p:val>
                                        </p:tav>
                                      </p:tavLst>
                                    </p:anim>
                                    <p:anim calcmode="lin" valueType="num">
                                      <p:cBhvr additive="base">
                                        <p:cTn id="1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 grpId="0"/>
      <p:bldP spid="297" grpId="0"/>
      <p:bldP spid="298" grpId="0"/>
      <p:bldP spid="304" grpId="0" animBg="1"/>
      <p:bldP spid="305" grpId="0" animBg="1"/>
      <p:bldP spid="306" grpId="0" animBg="1"/>
      <p:bldP spid="307" grpId="0" animBg="1"/>
      <p:bldP spid="308" grpId="0" animBg="1"/>
      <p:bldP spid="309" grpId="0" animBg="1"/>
      <p:bldP spid="2" grpId="0"/>
      <p:bldP spid="2" grpId="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06"/>
          <p:cNvSpPr/>
          <p:nvPr>
            <p:custDataLst>
              <p:tags r:id="rId1"/>
            </p:custDataLst>
          </p:nvPr>
        </p:nvSpPr>
        <p:spPr>
          <a:xfrm>
            <a:off x="9921240" y="3764598"/>
            <a:ext cx="1066800" cy="1066800"/>
          </a:xfrm>
          <a:prstGeom prst="ellipse">
            <a:avLst/>
          </a:prstGeom>
          <a:gradFill rotWithShape="0">
            <a:gsLst>
              <a:gs pos="0">
                <a:srgbClr val="FFFFFF"/>
              </a:gs>
              <a:gs pos="100000">
                <a:srgbClr val="3399FF"/>
              </a:gs>
            </a:gsLst>
            <a:path path="shape">
              <a:fillToRect l="50000" t="50000" r="50000" b="50000"/>
            </a:path>
          </a:gradFill>
          <a:ln w="9525">
            <a:noFill/>
          </a:ln>
        </p:spPr>
        <p:txBody>
          <a:bodyPr wrap="none" anchor="ctr"/>
          <a:lstStyle/>
          <a:p>
            <a:endParaRPr lang="zh-CN" altLang="zh-CN" sz="2400">
              <a:solidFill>
                <a:srgbClr val="000000"/>
              </a:solidFill>
              <a:latin typeface="微软雅黑" panose="020B0503020204020204" charset="-122"/>
              <a:ea typeface="微软雅黑" panose="020B0503020204020204" charset="-122"/>
            </a:endParaRPr>
          </a:p>
        </p:txBody>
      </p:sp>
      <p:grpSp>
        <p:nvGrpSpPr>
          <p:cNvPr id="3" name="Group 2"/>
          <p:cNvGrpSpPr/>
          <p:nvPr>
            <p:custDataLst>
              <p:tags r:id="rId2"/>
            </p:custDataLst>
          </p:nvPr>
        </p:nvGrpSpPr>
        <p:grpSpPr>
          <a:xfrm>
            <a:off x="2301240" y="3025775"/>
            <a:ext cx="1752600" cy="1828800"/>
            <a:chOff x="0" y="0"/>
            <a:chExt cx="1008" cy="1079"/>
          </a:xfrm>
        </p:grpSpPr>
        <p:sp>
          <p:nvSpPr>
            <p:cNvPr id="4" name="Oval 3"/>
            <p:cNvSpPr/>
            <p:nvPr>
              <p:custDataLst>
                <p:tags r:id="rId3"/>
              </p:custDataLst>
            </p:nvPr>
          </p:nvSpPr>
          <p:spPr>
            <a:xfrm>
              <a:off x="0" y="0"/>
              <a:ext cx="1008" cy="1056"/>
            </a:xfrm>
            <a:prstGeom prst="ellipse">
              <a:avLst/>
            </a:prstGeom>
            <a:gradFill rotWithShape="0">
              <a:gsLst>
                <a:gs pos="0">
                  <a:srgbClr val="FFFFFF"/>
                </a:gs>
                <a:gs pos="100000">
                  <a:srgbClr val="3399FF"/>
                </a:gs>
              </a:gsLst>
              <a:path path="shape">
                <a:fillToRect l="50000" t="50000" r="50000" b="50000"/>
              </a:path>
            </a:gradFill>
            <a:ln w="9525">
              <a:noFill/>
            </a:ln>
          </p:spPr>
          <p:txBody>
            <a:bodyPr wrap="none" anchor="ctr"/>
            <a:lstStyle/>
            <a:p>
              <a:endParaRPr lang="zh-CN" altLang="zh-CN" sz="2400">
                <a:solidFill>
                  <a:srgbClr val="000000"/>
                </a:solidFill>
                <a:latin typeface="微软雅黑" panose="020B0503020204020204" charset="-122"/>
                <a:ea typeface="微软雅黑" panose="020B0503020204020204" charset="-122"/>
              </a:endParaRPr>
            </a:p>
          </p:txBody>
        </p:sp>
        <p:sp>
          <p:nvSpPr>
            <p:cNvPr id="5" name="Freeform 4"/>
            <p:cNvSpPr/>
            <p:nvPr>
              <p:custDataLst>
                <p:tags r:id="rId4"/>
              </p:custDataLst>
            </p:nvPr>
          </p:nvSpPr>
          <p:spPr>
            <a:xfrm rot="2356979">
              <a:off x="257" y="223"/>
              <a:ext cx="101" cy="359"/>
            </a:xfrm>
            <a:custGeom>
              <a:avLst/>
              <a:gdLst/>
              <a:ahLst/>
              <a:cxnLst>
                <a:cxn ang="0">
                  <a:pos x="0" y="359"/>
                </a:cxn>
                <a:cxn ang="0">
                  <a:pos x="10" y="298"/>
                </a:cxn>
                <a:cxn ang="0">
                  <a:pos x="58" y="190"/>
                </a:cxn>
                <a:cxn ang="0">
                  <a:pos x="76" y="80"/>
                </a:cxn>
                <a:cxn ang="0">
                  <a:pos x="101" y="0"/>
                </a:cxn>
              </a:cxnLst>
              <a:rect l="0" t="0" r="0" b="0"/>
              <a:pathLst>
                <a:path w="394" h="1032">
                  <a:moveTo>
                    <a:pt x="0" y="1032"/>
                  </a:moveTo>
                  <a:cubicBezTo>
                    <a:pt x="3" y="1002"/>
                    <a:pt x="3" y="937"/>
                    <a:pt x="41" y="857"/>
                  </a:cubicBezTo>
                  <a:cubicBezTo>
                    <a:pt x="79" y="777"/>
                    <a:pt x="185" y="653"/>
                    <a:pt x="228" y="549"/>
                  </a:cubicBezTo>
                  <a:cubicBezTo>
                    <a:pt x="271" y="445"/>
                    <a:pt x="272" y="322"/>
                    <a:pt x="300" y="231"/>
                  </a:cubicBezTo>
                  <a:cubicBezTo>
                    <a:pt x="328" y="140"/>
                    <a:pt x="375" y="48"/>
                    <a:pt x="394" y="0"/>
                  </a:cubicBezTo>
                </a:path>
              </a:pathLst>
            </a:custGeom>
            <a:noFill/>
            <a:ln w="76200" cap="flat" cmpd="sng">
              <a:solidFill>
                <a:srgbClr val="FF0000"/>
              </a:solidFill>
              <a:prstDash val="solid"/>
              <a:round/>
              <a:headEnd type="none" w="med" len="med"/>
              <a:tailEnd type="none" w="med" len="med"/>
            </a:ln>
          </p:spPr>
          <p:txBody>
            <a:bodyPr/>
            <a:lstStyle/>
            <a:p>
              <a:endParaRPr lang="zh-CN" altLang="en-US">
                <a:latin typeface="微软雅黑" panose="020B0503020204020204" charset="-122"/>
                <a:ea typeface="微软雅黑" panose="020B0503020204020204" charset="-122"/>
              </a:endParaRPr>
            </a:p>
          </p:txBody>
        </p:sp>
        <p:sp>
          <p:nvSpPr>
            <p:cNvPr id="6" name="Freeform 5"/>
            <p:cNvSpPr/>
            <p:nvPr>
              <p:custDataLst>
                <p:tags r:id="rId5"/>
              </p:custDataLst>
            </p:nvPr>
          </p:nvSpPr>
          <p:spPr>
            <a:xfrm rot="2537197">
              <a:off x="650" y="528"/>
              <a:ext cx="107" cy="551"/>
            </a:xfrm>
            <a:custGeom>
              <a:avLst/>
              <a:gdLst/>
              <a:ahLst/>
              <a:cxnLst>
                <a:cxn ang="0">
                  <a:pos x="0" y="551"/>
                </a:cxn>
                <a:cxn ang="0">
                  <a:pos x="7" y="415"/>
                </a:cxn>
                <a:cxn ang="0">
                  <a:pos x="27" y="276"/>
                </a:cxn>
                <a:cxn ang="0">
                  <a:pos x="69" y="142"/>
                </a:cxn>
                <a:cxn ang="0">
                  <a:pos x="107" y="0"/>
                </a:cxn>
              </a:cxnLst>
              <a:rect l="0" t="0" r="0" b="0"/>
              <a:pathLst>
                <a:path w="465" h="1562">
                  <a:moveTo>
                    <a:pt x="0" y="1562"/>
                  </a:moveTo>
                  <a:cubicBezTo>
                    <a:pt x="5" y="1500"/>
                    <a:pt x="11" y="1309"/>
                    <a:pt x="31" y="1179"/>
                  </a:cubicBezTo>
                  <a:cubicBezTo>
                    <a:pt x="51" y="1049"/>
                    <a:pt x="74" y="913"/>
                    <a:pt x="119" y="784"/>
                  </a:cubicBezTo>
                  <a:cubicBezTo>
                    <a:pt x="164" y="655"/>
                    <a:pt x="242" y="534"/>
                    <a:pt x="300" y="403"/>
                  </a:cubicBezTo>
                  <a:cubicBezTo>
                    <a:pt x="358" y="272"/>
                    <a:pt x="431" y="84"/>
                    <a:pt x="465" y="0"/>
                  </a:cubicBezTo>
                </a:path>
              </a:pathLst>
            </a:custGeom>
            <a:noFill/>
            <a:ln w="76200" cap="flat" cmpd="sng">
              <a:solidFill>
                <a:srgbClr val="FF0000"/>
              </a:solidFill>
              <a:prstDash val="solid"/>
              <a:round/>
              <a:headEnd type="none" w="med" len="med"/>
              <a:tailEnd type="none" w="med" len="med"/>
            </a:ln>
          </p:spPr>
          <p:txBody>
            <a:bodyPr/>
            <a:lstStyle/>
            <a:p>
              <a:endParaRPr lang="zh-CN" altLang="en-US">
                <a:latin typeface="微软雅黑" panose="020B0503020204020204" charset="-122"/>
                <a:ea typeface="微软雅黑" panose="020B0503020204020204" charset="-122"/>
              </a:endParaRPr>
            </a:p>
          </p:txBody>
        </p:sp>
        <p:sp>
          <p:nvSpPr>
            <p:cNvPr id="7" name="Freeform 6"/>
            <p:cNvSpPr/>
            <p:nvPr>
              <p:custDataLst>
                <p:tags r:id="rId6"/>
              </p:custDataLst>
            </p:nvPr>
          </p:nvSpPr>
          <p:spPr>
            <a:xfrm rot="-2443564">
              <a:off x="580" y="91"/>
              <a:ext cx="232" cy="516"/>
            </a:xfrm>
            <a:custGeom>
              <a:avLst/>
              <a:gdLst/>
              <a:ahLst/>
              <a:cxnLst>
                <a:cxn ang="0">
                  <a:pos x="0" y="516"/>
                </a:cxn>
                <a:cxn ang="0">
                  <a:pos x="42" y="392"/>
                </a:cxn>
                <a:cxn ang="0">
                  <a:pos x="89" y="269"/>
                </a:cxn>
                <a:cxn ang="0">
                  <a:pos x="139" y="155"/>
                </a:cxn>
                <a:cxn ang="0">
                  <a:pos x="232" y="0"/>
                </a:cxn>
              </a:cxnLst>
              <a:rect l="0" t="0" r="0" b="0"/>
              <a:pathLst>
                <a:path w="568" h="1553">
                  <a:moveTo>
                    <a:pt x="0" y="1553"/>
                  </a:moveTo>
                  <a:cubicBezTo>
                    <a:pt x="17" y="1491"/>
                    <a:pt x="67" y="1304"/>
                    <a:pt x="103" y="1180"/>
                  </a:cubicBezTo>
                  <a:cubicBezTo>
                    <a:pt x="139" y="1056"/>
                    <a:pt x="178" y="930"/>
                    <a:pt x="218" y="811"/>
                  </a:cubicBezTo>
                  <a:cubicBezTo>
                    <a:pt x="258" y="692"/>
                    <a:pt x="283" y="602"/>
                    <a:pt x="341" y="467"/>
                  </a:cubicBezTo>
                  <a:cubicBezTo>
                    <a:pt x="399" y="332"/>
                    <a:pt x="521" y="97"/>
                    <a:pt x="568" y="0"/>
                  </a:cubicBezTo>
                </a:path>
              </a:pathLst>
            </a:custGeom>
            <a:noFill/>
            <a:ln w="76200" cap="flat" cmpd="sng">
              <a:solidFill>
                <a:srgbClr val="FFC000"/>
              </a:solidFill>
              <a:prstDash val="solid"/>
              <a:round/>
              <a:headEnd type="none" w="med" len="med"/>
              <a:tailEnd type="none" w="med" len="med"/>
            </a:ln>
          </p:spPr>
          <p:txBody>
            <a:bodyPr/>
            <a:lstStyle/>
            <a:p>
              <a:endParaRPr lang="zh-CN" altLang="en-US">
                <a:latin typeface="微软雅黑" panose="020B0503020204020204" charset="-122"/>
                <a:ea typeface="微软雅黑" panose="020B0503020204020204" charset="-122"/>
              </a:endParaRPr>
            </a:p>
          </p:txBody>
        </p:sp>
        <p:sp>
          <p:nvSpPr>
            <p:cNvPr id="8" name="Oval 7"/>
            <p:cNvSpPr/>
            <p:nvPr>
              <p:custDataLst>
                <p:tags r:id="rId7"/>
              </p:custDataLst>
            </p:nvPr>
          </p:nvSpPr>
          <p:spPr>
            <a:xfrm rot="-1682025">
              <a:off x="624" y="808"/>
              <a:ext cx="47" cy="47"/>
            </a:xfrm>
            <a:prstGeom prst="ellipse">
              <a:avLst/>
            </a:prstGeom>
            <a:gradFill rotWithShape="0">
              <a:gsLst>
                <a:gs pos="0">
                  <a:srgbClr val="FFFF00"/>
                </a:gs>
                <a:gs pos="100000">
                  <a:srgbClr val="FF9900"/>
                </a:gs>
              </a:gsLst>
              <a:path path="shape">
                <a:fillToRect l="50000" t="50000" r="50000" b="50000"/>
              </a:path>
            </a:gradFill>
            <a:ln w="28575" cap="flat" cmpd="sng">
              <a:solidFill>
                <a:srgbClr val="FF9900"/>
              </a:solidFill>
              <a:prstDash val="solid"/>
              <a:round/>
              <a:headEnd type="none" w="med" len="med"/>
              <a:tailEnd type="none" w="med" len="med"/>
            </a:ln>
          </p:spPr>
          <p:txBody>
            <a:bodyPr wrap="none" anchor="ctr"/>
            <a:lstStyle/>
            <a:p>
              <a:endParaRPr lang="zh-CN" altLang="zh-CN" sz="2400">
                <a:solidFill>
                  <a:srgbClr val="000000"/>
                </a:solidFill>
                <a:latin typeface="微软雅黑" panose="020B0503020204020204" charset="-122"/>
                <a:ea typeface="微软雅黑" panose="020B0503020204020204" charset="-122"/>
              </a:endParaRPr>
            </a:p>
          </p:txBody>
        </p:sp>
        <p:sp>
          <p:nvSpPr>
            <p:cNvPr id="9" name="Oval 8"/>
            <p:cNvSpPr/>
            <p:nvPr>
              <p:custDataLst>
                <p:tags r:id="rId8"/>
              </p:custDataLst>
            </p:nvPr>
          </p:nvSpPr>
          <p:spPr>
            <a:xfrm rot="-6664815">
              <a:off x="654" y="367"/>
              <a:ext cx="47" cy="47"/>
            </a:xfrm>
            <a:prstGeom prst="ellipse">
              <a:avLst/>
            </a:prstGeom>
            <a:gradFill rotWithShape="0">
              <a:gsLst>
                <a:gs pos="0">
                  <a:srgbClr val="FFFF00"/>
                </a:gs>
                <a:gs pos="100000">
                  <a:srgbClr val="FF9900"/>
                </a:gs>
              </a:gsLst>
              <a:path path="shape">
                <a:fillToRect l="50000" t="50000" r="50000" b="50000"/>
              </a:path>
            </a:gradFill>
            <a:ln w="38100" cap="flat" cmpd="sng">
              <a:solidFill>
                <a:srgbClr val="FF9900"/>
              </a:solidFill>
              <a:prstDash val="solid"/>
              <a:round/>
              <a:headEnd type="none" w="med" len="med"/>
              <a:tailEnd type="none" w="med" len="med"/>
            </a:ln>
          </p:spPr>
          <p:txBody>
            <a:bodyPr wrap="none" anchor="ctr"/>
            <a:lstStyle/>
            <a:p>
              <a:endParaRPr lang="zh-CN" altLang="zh-CN" sz="2400">
                <a:solidFill>
                  <a:srgbClr val="000000"/>
                </a:solidFill>
                <a:latin typeface="微软雅黑" panose="020B0503020204020204" charset="-122"/>
                <a:ea typeface="微软雅黑" panose="020B0503020204020204" charset="-122"/>
              </a:endParaRPr>
            </a:p>
          </p:txBody>
        </p:sp>
        <p:sp>
          <p:nvSpPr>
            <p:cNvPr id="10" name="Oval 9"/>
            <p:cNvSpPr/>
            <p:nvPr>
              <p:custDataLst>
                <p:tags r:id="rId9"/>
              </p:custDataLst>
            </p:nvPr>
          </p:nvSpPr>
          <p:spPr>
            <a:xfrm rot="-1865662">
              <a:off x="289" y="384"/>
              <a:ext cx="47" cy="47"/>
            </a:xfrm>
            <a:prstGeom prst="ellipse">
              <a:avLst/>
            </a:prstGeom>
            <a:gradFill rotWithShape="0">
              <a:gsLst>
                <a:gs pos="0">
                  <a:srgbClr val="FFFF00"/>
                </a:gs>
                <a:gs pos="100000">
                  <a:srgbClr val="FF9900"/>
                </a:gs>
              </a:gsLst>
              <a:path path="shape">
                <a:fillToRect l="50000" t="50000" r="50000" b="50000"/>
              </a:path>
            </a:gradFill>
            <a:ln w="28575" cap="flat" cmpd="sng">
              <a:solidFill>
                <a:srgbClr val="FF9900"/>
              </a:solidFill>
              <a:prstDash val="solid"/>
              <a:round/>
              <a:headEnd type="none" w="med" len="med"/>
              <a:tailEnd type="none" w="med" len="med"/>
            </a:ln>
          </p:spPr>
          <p:txBody>
            <a:bodyPr wrap="none" anchor="ctr"/>
            <a:lstStyle/>
            <a:p>
              <a:endParaRPr lang="zh-CN" altLang="zh-CN" sz="2400">
                <a:solidFill>
                  <a:srgbClr val="000000"/>
                </a:solidFill>
                <a:latin typeface="微软雅黑" panose="020B0503020204020204" charset="-122"/>
                <a:ea typeface="微软雅黑" panose="020B0503020204020204" charset="-122"/>
              </a:endParaRPr>
            </a:p>
          </p:txBody>
        </p:sp>
        <p:sp>
          <p:nvSpPr>
            <p:cNvPr id="11" name="Freeform 10"/>
            <p:cNvSpPr/>
            <p:nvPr>
              <p:custDataLst>
                <p:tags r:id="rId10"/>
              </p:custDataLst>
            </p:nvPr>
          </p:nvSpPr>
          <p:spPr>
            <a:xfrm rot="-395704">
              <a:off x="288" y="528"/>
              <a:ext cx="170" cy="388"/>
            </a:xfrm>
            <a:custGeom>
              <a:avLst/>
              <a:gdLst/>
              <a:ahLst/>
              <a:cxnLst>
                <a:cxn ang="0">
                  <a:pos x="0" y="388"/>
                </a:cxn>
                <a:cxn ang="0">
                  <a:pos x="31" y="312"/>
                </a:cxn>
                <a:cxn ang="0">
                  <a:pos x="74" y="202"/>
                </a:cxn>
                <a:cxn ang="0">
                  <a:pos x="131" y="98"/>
                </a:cxn>
                <a:cxn ang="0">
                  <a:pos x="170" y="0"/>
                </a:cxn>
              </a:cxnLst>
              <a:rect l="0" t="0" r="0" b="0"/>
              <a:pathLst>
                <a:path w="446" h="1016">
                  <a:moveTo>
                    <a:pt x="0" y="1016"/>
                  </a:moveTo>
                  <a:cubicBezTo>
                    <a:pt x="14" y="985"/>
                    <a:pt x="49" y="900"/>
                    <a:pt x="82" y="819"/>
                  </a:cubicBezTo>
                  <a:cubicBezTo>
                    <a:pt x="115" y="738"/>
                    <a:pt x="152" y="623"/>
                    <a:pt x="196" y="530"/>
                  </a:cubicBezTo>
                  <a:cubicBezTo>
                    <a:pt x="240" y="437"/>
                    <a:pt x="304" y="347"/>
                    <a:pt x="346" y="259"/>
                  </a:cubicBezTo>
                  <a:cubicBezTo>
                    <a:pt x="388" y="171"/>
                    <a:pt x="425" y="54"/>
                    <a:pt x="446" y="0"/>
                  </a:cubicBezTo>
                </a:path>
              </a:pathLst>
            </a:custGeom>
            <a:noFill/>
            <a:ln w="76200" cap="flat" cmpd="sng">
              <a:solidFill>
                <a:srgbClr val="FFC000"/>
              </a:solidFill>
              <a:prstDash val="solid"/>
              <a:round/>
              <a:headEnd type="none" w="med" len="med"/>
              <a:tailEnd type="none" w="med" len="med"/>
            </a:ln>
          </p:spPr>
          <p:txBody>
            <a:bodyPr/>
            <a:lstStyle/>
            <a:p>
              <a:endParaRPr lang="zh-CN" altLang="en-US">
                <a:latin typeface="微软雅黑" panose="020B0503020204020204" charset="-122"/>
                <a:ea typeface="微软雅黑" panose="020B0503020204020204" charset="-122"/>
              </a:endParaRPr>
            </a:p>
          </p:txBody>
        </p:sp>
        <p:sp>
          <p:nvSpPr>
            <p:cNvPr id="12" name="Oval 11"/>
            <p:cNvSpPr/>
            <p:nvPr>
              <p:custDataLst>
                <p:tags r:id="rId11"/>
              </p:custDataLst>
            </p:nvPr>
          </p:nvSpPr>
          <p:spPr>
            <a:xfrm rot="-4625273">
              <a:off x="319" y="703"/>
              <a:ext cx="47" cy="47"/>
            </a:xfrm>
            <a:prstGeom prst="ellipse">
              <a:avLst/>
            </a:prstGeom>
            <a:gradFill rotWithShape="0">
              <a:gsLst>
                <a:gs pos="0">
                  <a:srgbClr val="FFFF00"/>
                </a:gs>
                <a:gs pos="100000">
                  <a:srgbClr val="FF9900"/>
                </a:gs>
              </a:gsLst>
              <a:path path="shape">
                <a:fillToRect l="50000" t="50000" r="50000" b="50000"/>
              </a:path>
            </a:gradFill>
            <a:ln w="38100" cap="flat" cmpd="sng">
              <a:solidFill>
                <a:srgbClr val="FF9900"/>
              </a:solidFill>
              <a:prstDash val="solid"/>
              <a:round/>
              <a:headEnd type="none" w="med" len="med"/>
              <a:tailEnd type="none" w="med" len="med"/>
            </a:ln>
          </p:spPr>
          <p:txBody>
            <a:bodyPr wrap="none" anchor="ctr"/>
            <a:lstStyle/>
            <a:p>
              <a:endParaRPr lang="zh-CN" altLang="zh-CN" sz="2400">
                <a:solidFill>
                  <a:srgbClr val="000000"/>
                </a:solidFill>
                <a:latin typeface="微软雅黑" panose="020B0503020204020204" charset="-122"/>
                <a:ea typeface="微软雅黑" panose="020B0503020204020204" charset="-122"/>
              </a:endParaRPr>
            </a:p>
          </p:txBody>
        </p:sp>
      </p:grpSp>
      <p:sp>
        <p:nvSpPr>
          <p:cNvPr id="13" name="Oval 13"/>
          <p:cNvSpPr>
            <a:spLocks noChangeAspect="1"/>
          </p:cNvSpPr>
          <p:nvPr>
            <p:custDataLst>
              <p:tags r:id="rId12"/>
            </p:custDataLst>
          </p:nvPr>
        </p:nvSpPr>
        <p:spPr>
          <a:xfrm>
            <a:off x="7482840" y="4253548"/>
            <a:ext cx="1524000" cy="1447800"/>
          </a:xfrm>
          <a:prstGeom prst="ellipse">
            <a:avLst/>
          </a:prstGeom>
          <a:gradFill rotWithShape="0">
            <a:gsLst>
              <a:gs pos="0">
                <a:srgbClr val="FFFFFF"/>
              </a:gs>
              <a:gs pos="100000">
                <a:srgbClr val="3399FF"/>
              </a:gs>
            </a:gsLst>
            <a:path path="shape">
              <a:fillToRect l="50000" t="50000" r="50000" b="50000"/>
            </a:path>
          </a:gradFill>
          <a:ln w="9525">
            <a:noFill/>
          </a:ln>
        </p:spPr>
        <p:txBody>
          <a:bodyPr wrap="none" anchor="ctr"/>
          <a:lstStyle/>
          <a:p>
            <a:endParaRPr lang="zh-CN" altLang="zh-CN" sz="2400">
              <a:solidFill>
                <a:srgbClr val="000000"/>
              </a:solidFill>
              <a:latin typeface="微软雅黑" panose="020B0503020204020204" charset="-122"/>
              <a:ea typeface="微软雅黑" panose="020B0503020204020204" charset="-122"/>
            </a:endParaRPr>
          </a:p>
        </p:txBody>
      </p:sp>
      <p:grpSp>
        <p:nvGrpSpPr>
          <p:cNvPr id="14" name="Group 91"/>
          <p:cNvGrpSpPr>
            <a:grpSpLocks noChangeAspect="1"/>
          </p:cNvGrpSpPr>
          <p:nvPr>
            <p:custDataLst>
              <p:tags r:id="rId13"/>
            </p:custDataLst>
          </p:nvPr>
        </p:nvGrpSpPr>
        <p:grpSpPr>
          <a:xfrm>
            <a:off x="7847965" y="4772660"/>
            <a:ext cx="252413" cy="425450"/>
            <a:chOff x="0" y="0"/>
            <a:chExt cx="159" cy="268"/>
          </a:xfrm>
        </p:grpSpPr>
        <p:sp>
          <p:nvSpPr>
            <p:cNvPr id="15" name="Freeform 14"/>
            <p:cNvSpPr>
              <a:spLocks noChangeAspect="1"/>
            </p:cNvSpPr>
            <p:nvPr>
              <p:custDataLst>
                <p:tags r:id="rId14"/>
              </p:custDataLst>
            </p:nvPr>
          </p:nvSpPr>
          <p:spPr>
            <a:xfrm>
              <a:off x="40" y="16"/>
              <a:ext cx="119" cy="252"/>
            </a:xfrm>
            <a:custGeom>
              <a:avLst/>
              <a:gdLst/>
              <a:ahLst/>
              <a:cxnLst>
                <a:cxn ang="0">
                  <a:pos x="0" y="252"/>
                </a:cxn>
                <a:cxn ang="0">
                  <a:pos x="10" y="208"/>
                </a:cxn>
                <a:cxn ang="0">
                  <a:pos x="28" y="127"/>
                </a:cxn>
                <a:cxn ang="0">
                  <a:pos x="69" y="75"/>
                </a:cxn>
                <a:cxn ang="0">
                  <a:pos x="119" y="0"/>
                </a:cxn>
              </a:cxnLst>
              <a:rect l="0" t="0" r="0" b="0"/>
              <a:pathLst>
                <a:path w="268" h="599">
                  <a:moveTo>
                    <a:pt x="0" y="599"/>
                  </a:moveTo>
                  <a:cubicBezTo>
                    <a:pt x="4" y="582"/>
                    <a:pt x="13" y="544"/>
                    <a:pt x="24" y="495"/>
                  </a:cubicBezTo>
                  <a:cubicBezTo>
                    <a:pt x="35" y="446"/>
                    <a:pt x="42" y="357"/>
                    <a:pt x="64" y="304"/>
                  </a:cubicBezTo>
                  <a:cubicBezTo>
                    <a:pt x="86" y="251"/>
                    <a:pt x="123" y="230"/>
                    <a:pt x="157" y="179"/>
                  </a:cubicBezTo>
                  <a:cubicBezTo>
                    <a:pt x="191" y="128"/>
                    <a:pt x="245" y="37"/>
                    <a:pt x="268" y="0"/>
                  </a:cubicBezTo>
                </a:path>
              </a:pathLst>
            </a:custGeom>
            <a:noFill/>
            <a:ln w="76200" cap="flat" cmpd="sng">
              <a:solidFill>
                <a:srgbClr val="FFC000"/>
              </a:solidFill>
              <a:prstDash val="solid"/>
              <a:round/>
              <a:headEnd type="none" w="med" len="med"/>
              <a:tailEnd type="none" w="med" len="med"/>
            </a:ln>
          </p:spPr>
          <p:txBody>
            <a:bodyPr/>
            <a:lstStyle/>
            <a:p>
              <a:endParaRPr lang="zh-CN" altLang="en-US">
                <a:latin typeface="微软雅黑" panose="020B0503020204020204" charset="-122"/>
                <a:ea typeface="微软雅黑" panose="020B0503020204020204" charset="-122"/>
              </a:endParaRPr>
            </a:p>
          </p:txBody>
        </p:sp>
        <p:sp>
          <p:nvSpPr>
            <p:cNvPr id="16" name="Freeform 15"/>
            <p:cNvSpPr>
              <a:spLocks noChangeAspect="1"/>
            </p:cNvSpPr>
            <p:nvPr>
              <p:custDataLst>
                <p:tags r:id="rId15"/>
              </p:custDataLst>
            </p:nvPr>
          </p:nvSpPr>
          <p:spPr>
            <a:xfrm>
              <a:off x="0" y="0"/>
              <a:ext cx="109" cy="246"/>
            </a:xfrm>
            <a:custGeom>
              <a:avLst/>
              <a:gdLst/>
              <a:ahLst/>
              <a:cxnLst>
                <a:cxn ang="0">
                  <a:pos x="0" y="246"/>
                </a:cxn>
                <a:cxn ang="0">
                  <a:pos x="21" y="191"/>
                </a:cxn>
                <a:cxn ang="0">
                  <a:pos x="66" y="133"/>
                </a:cxn>
                <a:cxn ang="0">
                  <a:pos x="86" y="55"/>
                </a:cxn>
                <a:cxn ang="0">
                  <a:pos x="109" y="0"/>
                </a:cxn>
              </a:cxnLst>
              <a:rect l="0" t="0" r="0" b="0"/>
              <a:pathLst>
                <a:path w="246" h="585">
                  <a:moveTo>
                    <a:pt x="0" y="585"/>
                  </a:moveTo>
                  <a:cubicBezTo>
                    <a:pt x="8" y="563"/>
                    <a:pt x="23" y="500"/>
                    <a:pt x="48" y="455"/>
                  </a:cubicBezTo>
                  <a:cubicBezTo>
                    <a:pt x="73" y="410"/>
                    <a:pt x="126" y="371"/>
                    <a:pt x="151" y="317"/>
                  </a:cubicBezTo>
                  <a:cubicBezTo>
                    <a:pt x="176" y="263"/>
                    <a:pt x="181" y="185"/>
                    <a:pt x="197" y="132"/>
                  </a:cubicBezTo>
                  <a:cubicBezTo>
                    <a:pt x="213" y="80"/>
                    <a:pt x="236" y="26"/>
                    <a:pt x="247" y="0"/>
                  </a:cubicBezTo>
                </a:path>
              </a:pathLst>
            </a:custGeom>
            <a:noFill/>
            <a:ln w="76200" cap="flat" cmpd="sng">
              <a:solidFill>
                <a:srgbClr val="FFC000"/>
              </a:solidFill>
              <a:prstDash val="solid"/>
              <a:round/>
              <a:headEnd type="none" w="med" len="med"/>
              <a:tailEnd type="none" w="med" len="med"/>
            </a:ln>
          </p:spPr>
          <p:txBody>
            <a:bodyPr/>
            <a:lstStyle/>
            <a:p>
              <a:endParaRPr lang="zh-CN" altLang="en-US">
                <a:latin typeface="微软雅黑" panose="020B0503020204020204" charset="-122"/>
                <a:ea typeface="微软雅黑" panose="020B0503020204020204" charset="-122"/>
              </a:endParaRPr>
            </a:p>
          </p:txBody>
        </p:sp>
        <p:sp>
          <p:nvSpPr>
            <p:cNvPr id="17" name="Oval 16"/>
            <p:cNvSpPr>
              <a:spLocks noChangeAspect="1"/>
            </p:cNvSpPr>
            <p:nvPr>
              <p:custDataLst>
                <p:tags r:id="rId16"/>
              </p:custDataLst>
            </p:nvPr>
          </p:nvSpPr>
          <p:spPr>
            <a:xfrm rot="-4196314">
              <a:off x="30" y="102"/>
              <a:ext cx="34" cy="35"/>
            </a:xfrm>
            <a:prstGeom prst="ellipse">
              <a:avLst/>
            </a:prstGeom>
            <a:gradFill rotWithShape="0">
              <a:gsLst>
                <a:gs pos="0">
                  <a:srgbClr val="FFC000"/>
                </a:gs>
                <a:gs pos="100000">
                  <a:srgbClr val="FF9900"/>
                </a:gs>
              </a:gsLst>
              <a:path path="shape">
                <a:fillToRect l="50000" t="50000" r="50000" b="50000"/>
              </a:path>
            </a:gradFill>
            <a:ln w="28575" cap="flat" cmpd="sng">
              <a:solidFill>
                <a:srgbClr val="FF9900"/>
              </a:solidFill>
              <a:prstDash val="solid"/>
              <a:round/>
              <a:headEnd type="none" w="med" len="med"/>
              <a:tailEnd type="none" w="med" len="med"/>
            </a:ln>
          </p:spPr>
          <p:txBody>
            <a:bodyPr wrap="none" anchor="ctr"/>
            <a:lstStyle/>
            <a:p>
              <a:endParaRPr lang="zh-CN" altLang="zh-CN" sz="2400">
                <a:solidFill>
                  <a:srgbClr val="000000"/>
                </a:solidFill>
                <a:latin typeface="微软雅黑" panose="020B0503020204020204" charset="-122"/>
                <a:ea typeface="微软雅黑" panose="020B0503020204020204" charset="-122"/>
              </a:endParaRPr>
            </a:p>
          </p:txBody>
        </p:sp>
      </p:grpSp>
      <p:grpSp>
        <p:nvGrpSpPr>
          <p:cNvPr id="18" name="Group 92"/>
          <p:cNvGrpSpPr>
            <a:grpSpLocks noChangeAspect="1"/>
          </p:cNvGrpSpPr>
          <p:nvPr>
            <p:custDataLst>
              <p:tags r:id="rId17"/>
            </p:custDataLst>
          </p:nvPr>
        </p:nvGrpSpPr>
        <p:grpSpPr>
          <a:xfrm>
            <a:off x="8228965" y="4544060"/>
            <a:ext cx="115888" cy="781050"/>
            <a:chOff x="0" y="0"/>
            <a:chExt cx="73" cy="444"/>
          </a:xfrm>
        </p:grpSpPr>
        <p:sp>
          <p:nvSpPr>
            <p:cNvPr id="19" name="Freeform 17"/>
            <p:cNvSpPr>
              <a:spLocks noChangeAspect="1"/>
            </p:cNvSpPr>
            <p:nvPr>
              <p:custDataLst>
                <p:tags r:id="rId18"/>
              </p:custDataLst>
            </p:nvPr>
          </p:nvSpPr>
          <p:spPr>
            <a:xfrm>
              <a:off x="30" y="14"/>
              <a:ext cx="43" cy="430"/>
            </a:xfrm>
            <a:custGeom>
              <a:avLst/>
              <a:gdLst/>
              <a:ahLst/>
              <a:cxnLst>
                <a:cxn ang="0">
                  <a:pos x="43" y="430"/>
                </a:cxn>
                <a:cxn ang="0">
                  <a:pos x="20" y="325"/>
                </a:cxn>
                <a:cxn ang="0">
                  <a:pos x="0" y="236"/>
                </a:cxn>
                <a:cxn ang="0">
                  <a:pos x="24" y="127"/>
                </a:cxn>
                <a:cxn ang="0">
                  <a:pos x="38" y="0"/>
                </a:cxn>
              </a:cxnLst>
              <a:rect l="0" t="0" r="0" b="0"/>
              <a:pathLst>
                <a:path w="98" h="1023">
                  <a:moveTo>
                    <a:pt x="98" y="1023"/>
                  </a:moveTo>
                  <a:cubicBezTo>
                    <a:pt x="89" y="982"/>
                    <a:pt x="62" y="851"/>
                    <a:pt x="46" y="774"/>
                  </a:cubicBezTo>
                  <a:cubicBezTo>
                    <a:pt x="30" y="697"/>
                    <a:pt x="0" y="641"/>
                    <a:pt x="1" y="563"/>
                  </a:cubicBezTo>
                  <a:cubicBezTo>
                    <a:pt x="2" y="485"/>
                    <a:pt x="40" y="396"/>
                    <a:pt x="55" y="303"/>
                  </a:cubicBezTo>
                  <a:cubicBezTo>
                    <a:pt x="69" y="209"/>
                    <a:pt x="80" y="62"/>
                    <a:pt x="87" y="0"/>
                  </a:cubicBezTo>
                </a:path>
              </a:pathLst>
            </a:custGeom>
            <a:noFill/>
            <a:ln w="76200" cap="flat" cmpd="sng">
              <a:solidFill>
                <a:srgbClr val="FF0000"/>
              </a:solidFill>
              <a:prstDash val="solid"/>
              <a:round/>
              <a:headEnd type="none" w="med" len="med"/>
              <a:tailEnd type="none" w="med" len="med"/>
            </a:ln>
          </p:spPr>
          <p:txBody>
            <a:bodyPr/>
            <a:lstStyle/>
            <a:p>
              <a:endParaRPr lang="zh-CN" altLang="en-US">
                <a:latin typeface="微软雅黑" panose="020B0503020204020204" charset="-122"/>
                <a:ea typeface="微软雅黑" panose="020B0503020204020204" charset="-122"/>
              </a:endParaRPr>
            </a:p>
          </p:txBody>
        </p:sp>
        <p:sp>
          <p:nvSpPr>
            <p:cNvPr id="20" name="Freeform 18"/>
            <p:cNvSpPr>
              <a:spLocks noChangeAspect="1"/>
            </p:cNvSpPr>
            <p:nvPr>
              <p:custDataLst>
                <p:tags r:id="rId19"/>
              </p:custDataLst>
            </p:nvPr>
          </p:nvSpPr>
          <p:spPr>
            <a:xfrm>
              <a:off x="0" y="0"/>
              <a:ext cx="17" cy="438"/>
            </a:xfrm>
            <a:custGeom>
              <a:avLst/>
              <a:gdLst/>
              <a:ahLst/>
              <a:cxnLst>
                <a:cxn ang="0">
                  <a:pos x="10" y="438"/>
                </a:cxn>
                <a:cxn ang="0">
                  <a:pos x="1" y="312"/>
                </a:cxn>
                <a:cxn ang="0">
                  <a:pos x="16" y="228"/>
                </a:cxn>
                <a:cxn ang="0">
                  <a:pos x="7" y="128"/>
                </a:cxn>
                <a:cxn ang="0">
                  <a:pos x="0" y="0"/>
                </a:cxn>
              </a:cxnLst>
              <a:rect l="0" t="0" r="0" b="0"/>
              <a:pathLst>
                <a:path w="39" h="1040">
                  <a:moveTo>
                    <a:pt x="23" y="1040"/>
                  </a:moveTo>
                  <a:cubicBezTo>
                    <a:pt x="18" y="990"/>
                    <a:pt x="1" y="825"/>
                    <a:pt x="3" y="742"/>
                  </a:cubicBezTo>
                  <a:cubicBezTo>
                    <a:pt x="5" y="659"/>
                    <a:pt x="35" y="616"/>
                    <a:pt x="37" y="543"/>
                  </a:cubicBezTo>
                  <a:cubicBezTo>
                    <a:pt x="39" y="470"/>
                    <a:pt x="23" y="397"/>
                    <a:pt x="17" y="306"/>
                  </a:cubicBezTo>
                  <a:cubicBezTo>
                    <a:pt x="11" y="215"/>
                    <a:pt x="4" y="63"/>
                    <a:pt x="0" y="0"/>
                  </a:cubicBezTo>
                </a:path>
              </a:pathLst>
            </a:custGeom>
            <a:noFill/>
            <a:ln w="76200" cap="flat" cmpd="sng">
              <a:solidFill>
                <a:srgbClr val="FF0000"/>
              </a:solidFill>
              <a:prstDash val="solid"/>
              <a:round/>
              <a:headEnd type="none" w="med" len="med"/>
              <a:tailEnd type="none" w="med" len="med"/>
            </a:ln>
          </p:spPr>
          <p:txBody>
            <a:bodyPr/>
            <a:lstStyle/>
            <a:p>
              <a:endParaRPr lang="zh-CN" altLang="en-US">
                <a:latin typeface="微软雅黑" panose="020B0503020204020204" charset="-122"/>
                <a:ea typeface="微软雅黑" panose="020B0503020204020204" charset="-122"/>
              </a:endParaRPr>
            </a:p>
          </p:txBody>
        </p:sp>
        <p:sp>
          <p:nvSpPr>
            <p:cNvPr id="21" name="Oval 19"/>
            <p:cNvSpPr>
              <a:spLocks noChangeAspect="1"/>
            </p:cNvSpPr>
            <p:nvPr>
              <p:custDataLst>
                <p:tags r:id="rId20"/>
              </p:custDataLst>
            </p:nvPr>
          </p:nvSpPr>
          <p:spPr>
            <a:xfrm rot="-5349353">
              <a:off x="-1" y="228"/>
              <a:ext cx="36" cy="34"/>
            </a:xfrm>
            <a:prstGeom prst="ellipse">
              <a:avLst/>
            </a:prstGeom>
            <a:gradFill rotWithShape="0">
              <a:gsLst>
                <a:gs pos="0">
                  <a:srgbClr val="FFFF00"/>
                </a:gs>
                <a:gs pos="100000">
                  <a:srgbClr val="FF9900"/>
                </a:gs>
              </a:gsLst>
              <a:path path="shape">
                <a:fillToRect l="50000" t="50000" r="50000" b="50000"/>
              </a:path>
            </a:gradFill>
            <a:ln w="28575" cap="flat" cmpd="sng">
              <a:solidFill>
                <a:srgbClr val="FF9900"/>
              </a:solidFill>
              <a:prstDash val="solid"/>
              <a:round/>
              <a:headEnd type="none" w="med" len="med"/>
              <a:tailEnd type="none" w="med" len="med"/>
            </a:ln>
          </p:spPr>
          <p:txBody>
            <a:bodyPr wrap="none" anchor="ctr"/>
            <a:lstStyle/>
            <a:p>
              <a:endParaRPr lang="zh-CN" altLang="zh-CN" sz="2400">
                <a:solidFill>
                  <a:srgbClr val="000000"/>
                </a:solidFill>
                <a:latin typeface="微软雅黑" panose="020B0503020204020204" charset="-122"/>
                <a:ea typeface="微软雅黑" panose="020B0503020204020204" charset="-122"/>
              </a:endParaRPr>
            </a:p>
          </p:txBody>
        </p:sp>
      </p:grpSp>
      <p:sp>
        <p:nvSpPr>
          <p:cNvPr id="22" name="Oval 21"/>
          <p:cNvSpPr>
            <a:spLocks noChangeAspect="1"/>
          </p:cNvSpPr>
          <p:nvPr>
            <p:custDataLst>
              <p:tags r:id="rId21"/>
            </p:custDataLst>
          </p:nvPr>
        </p:nvSpPr>
        <p:spPr>
          <a:xfrm>
            <a:off x="7406640" y="1799908"/>
            <a:ext cx="1524000" cy="1524000"/>
          </a:xfrm>
          <a:prstGeom prst="ellipse">
            <a:avLst/>
          </a:prstGeom>
          <a:gradFill rotWithShape="0">
            <a:gsLst>
              <a:gs pos="0">
                <a:srgbClr val="FFFFFF"/>
              </a:gs>
              <a:gs pos="100000">
                <a:srgbClr val="3399FF"/>
              </a:gs>
            </a:gsLst>
            <a:path path="shape">
              <a:fillToRect l="50000" t="50000" r="50000" b="50000"/>
            </a:path>
          </a:gradFill>
          <a:ln w="9525">
            <a:noFill/>
          </a:ln>
        </p:spPr>
        <p:txBody>
          <a:bodyPr wrap="none" anchor="ctr"/>
          <a:lstStyle/>
          <a:p>
            <a:endParaRPr lang="zh-CN" altLang="zh-CN" sz="2400">
              <a:solidFill>
                <a:srgbClr val="000000"/>
              </a:solidFill>
              <a:latin typeface="微软雅黑" panose="020B0503020204020204" charset="-122"/>
              <a:ea typeface="微软雅黑" panose="020B0503020204020204" charset="-122"/>
            </a:endParaRPr>
          </a:p>
        </p:txBody>
      </p:sp>
      <p:grpSp>
        <p:nvGrpSpPr>
          <p:cNvPr id="23" name="Group 90"/>
          <p:cNvGrpSpPr>
            <a:grpSpLocks noChangeAspect="1"/>
          </p:cNvGrpSpPr>
          <p:nvPr>
            <p:custDataLst>
              <p:tags r:id="rId22"/>
            </p:custDataLst>
          </p:nvPr>
        </p:nvGrpSpPr>
        <p:grpSpPr>
          <a:xfrm>
            <a:off x="8533765" y="4544060"/>
            <a:ext cx="122238" cy="787400"/>
            <a:chOff x="0" y="0"/>
            <a:chExt cx="77" cy="496"/>
          </a:xfrm>
        </p:grpSpPr>
        <p:sp>
          <p:nvSpPr>
            <p:cNvPr id="24" name="Freeform 22"/>
            <p:cNvSpPr>
              <a:spLocks noChangeAspect="1"/>
            </p:cNvSpPr>
            <p:nvPr>
              <p:custDataLst>
                <p:tags r:id="rId23"/>
              </p:custDataLst>
            </p:nvPr>
          </p:nvSpPr>
          <p:spPr>
            <a:xfrm>
              <a:off x="31" y="17"/>
              <a:ext cx="46" cy="479"/>
            </a:xfrm>
            <a:custGeom>
              <a:avLst/>
              <a:gdLst/>
              <a:ahLst/>
              <a:cxnLst>
                <a:cxn ang="0">
                  <a:pos x="46" y="479"/>
                </a:cxn>
                <a:cxn ang="0">
                  <a:pos x="21" y="362"/>
                </a:cxn>
                <a:cxn ang="0">
                  <a:pos x="0" y="263"/>
                </a:cxn>
                <a:cxn ang="0">
                  <a:pos x="25" y="141"/>
                </a:cxn>
                <a:cxn ang="0">
                  <a:pos x="40" y="0"/>
                </a:cxn>
              </a:cxnLst>
              <a:rect l="0" t="0" r="0" b="0"/>
              <a:pathLst>
                <a:path w="98" h="1023">
                  <a:moveTo>
                    <a:pt x="98" y="1023"/>
                  </a:moveTo>
                  <a:cubicBezTo>
                    <a:pt x="89" y="982"/>
                    <a:pt x="62" y="851"/>
                    <a:pt x="46" y="774"/>
                  </a:cubicBezTo>
                  <a:cubicBezTo>
                    <a:pt x="30" y="697"/>
                    <a:pt x="0" y="641"/>
                    <a:pt x="1" y="563"/>
                  </a:cubicBezTo>
                  <a:cubicBezTo>
                    <a:pt x="2" y="485"/>
                    <a:pt x="40" y="396"/>
                    <a:pt x="55" y="303"/>
                  </a:cubicBezTo>
                  <a:cubicBezTo>
                    <a:pt x="69" y="209"/>
                    <a:pt x="80" y="62"/>
                    <a:pt x="87" y="0"/>
                  </a:cubicBezTo>
                </a:path>
              </a:pathLst>
            </a:custGeom>
            <a:noFill/>
            <a:ln w="76200" cap="flat" cmpd="sng">
              <a:solidFill>
                <a:srgbClr val="FFC000"/>
              </a:solidFill>
              <a:prstDash val="solid"/>
              <a:round/>
              <a:headEnd type="none" w="med" len="med"/>
              <a:tailEnd type="none" w="med" len="med"/>
            </a:ln>
          </p:spPr>
          <p:txBody>
            <a:bodyPr/>
            <a:lstStyle/>
            <a:p>
              <a:endParaRPr lang="zh-CN" altLang="en-US">
                <a:latin typeface="微软雅黑" panose="020B0503020204020204" charset="-122"/>
                <a:ea typeface="微软雅黑" panose="020B0503020204020204" charset="-122"/>
              </a:endParaRPr>
            </a:p>
          </p:txBody>
        </p:sp>
        <p:sp>
          <p:nvSpPr>
            <p:cNvPr id="25" name="Freeform 23"/>
            <p:cNvSpPr>
              <a:spLocks noChangeAspect="1"/>
            </p:cNvSpPr>
            <p:nvPr>
              <p:custDataLst>
                <p:tags r:id="rId24"/>
              </p:custDataLst>
            </p:nvPr>
          </p:nvSpPr>
          <p:spPr>
            <a:xfrm>
              <a:off x="0" y="0"/>
              <a:ext cx="19" cy="487"/>
            </a:xfrm>
            <a:custGeom>
              <a:avLst/>
              <a:gdLst/>
              <a:ahLst/>
              <a:cxnLst>
                <a:cxn ang="0">
                  <a:pos x="11" y="487"/>
                </a:cxn>
                <a:cxn ang="0">
                  <a:pos x="1" y="347"/>
                </a:cxn>
                <a:cxn ang="0">
                  <a:pos x="18" y="254"/>
                </a:cxn>
                <a:cxn ang="0">
                  <a:pos x="8" y="143"/>
                </a:cxn>
                <a:cxn ang="0">
                  <a:pos x="0" y="0"/>
                </a:cxn>
              </a:cxnLst>
              <a:rect l="0" t="0" r="0" b="0"/>
              <a:pathLst>
                <a:path w="39" h="1040">
                  <a:moveTo>
                    <a:pt x="23" y="1040"/>
                  </a:moveTo>
                  <a:cubicBezTo>
                    <a:pt x="18" y="990"/>
                    <a:pt x="1" y="825"/>
                    <a:pt x="3" y="742"/>
                  </a:cubicBezTo>
                  <a:cubicBezTo>
                    <a:pt x="5" y="659"/>
                    <a:pt x="35" y="616"/>
                    <a:pt x="37" y="543"/>
                  </a:cubicBezTo>
                  <a:cubicBezTo>
                    <a:pt x="39" y="470"/>
                    <a:pt x="23" y="397"/>
                    <a:pt x="17" y="306"/>
                  </a:cubicBezTo>
                  <a:cubicBezTo>
                    <a:pt x="11" y="215"/>
                    <a:pt x="4" y="63"/>
                    <a:pt x="0" y="0"/>
                  </a:cubicBezTo>
                </a:path>
              </a:pathLst>
            </a:custGeom>
            <a:noFill/>
            <a:ln w="76200" cap="flat" cmpd="sng">
              <a:solidFill>
                <a:srgbClr val="FFC000"/>
              </a:solidFill>
              <a:prstDash val="solid"/>
              <a:round/>
              <a:headEnd type="none" w="med" len="med"/>
              <a:tailEnd type="none" w="med" len="med"/>
            </a:ln>
          </p:spPr>
          <p:txBody>
            <a:bodyPr/>
            <a:lstStyle/>
            <a:p>
              <a:endParaRPr lang="zh-CN" altLang="en-US">
                <a:latin typeface="微软雅黑" panose="020B0503020204020204" charset="-122"/>
                <a:ea typeface="微软雅黑" panose="020B0503020204020204" charset="-122"/>
              </a:endParaRPr>
            </a:p>
          </p:txBody>
        </p:sp>
        <p:sp>
          <p:nvSpPr>
            <p:cNvPr id="26" name="Oval 24"/>
            <p:cNvSpPr>
              <a:spLocks noChangeAspect="1"/>
            </p:cNvSpPr>
            <p:nvPr>
              <p:custDataLst>
                <p:tags r:id="rId25"/>
              </p:custDataLst>
            </p:nvPr>
          </p:nvSpPr>
          <p:spPr>
            <a:xfrm rot="-5349353">
              <a:off x="-1" y="238"/>
              <a:ext cx="39" cy="37"/>
            </a:xfrm>
            <a:prstGeom prst="ellipse">
              <a:avLst/>
            </a:prstGeom>
            <a:gradFill rotWithShape="0">
              <a:gsLst>
                <a:gs pos="0">
                  <a:srgbClr val="FFFF00"/>
                </a:gs>
                <a:gs pos="100000">
                  <a:srgbClr val="FF9900"/>
                </a:gs>
              </a:gsLst>
              <a:path path="shape">
                <a:fillToRect l="50000" t="50000" r="50000" b="50000"/>
              </a:path>
            </a:gradFill>
            <a:ln w="28575" cap="flat" cmpd="sng">
              <a:solidFill>
                <a:srgbClr val="FF9900"/>
              </a:solidFill>
              <a:prstDash val="solid"/>
              <a:round/>
              <a:headEnd type="none" w="med" len="med"/>
              <a:tailEnd type="none" w="med" len="med"/>
            </a:ln>
          </p:spPr>
          <p:txBody>
            <a:bodyPr wrap="none" anchor="ctr"/>
            <a:lstStyle/>
            <a:p>
              <a:endParaRPr lang="zh-CN" altLang="zh-CN" sz="2400">
                <a:solidFill>
                  <a:srgbClr val="000000"/>
                </a:solidFill>
                <a:latin typeface="微软雅黑" panose="020B0503020204020204" charset="-122"/>
                <a:ea typeface="微软雅黑" panose="020B0503020204020204" charset="-122"/>
              </a:endParaRPr>
            </a:p>
          </p:txBody>
        </p:sp>
      </p:grpSp>
      <p:grpSp>
        <p:nvGrpSpPr>
          <p:cNvPr id="27" name="Group 89"/>
          <p:cNvGrpSpPr>
            <a:grpSpLocks noChangeAspect="1"/>
          </p:cNvGrpSpPr>
          <p:nvPr>
            <p:custDataLst>
              <p:tags r:id="rId26"/>
            </p:custDataLst>
          </p:nvPr>
        </p:nvGrpSpPr>
        <p:grpSpPr>
          <a:xfrm>
            <a:off x="7728903" y="2371408"/>
            <a:ext cx="265112" cy="471487"/>
            <a:chOff x="0" y="0"/>
            <a:chExt cx="167" cy="297"/>
          </a:xfrm>
        </p:grpSpPr>
        <p:sp>
          <p:nvSpPr>
            <p:cNvPr id="28" name="Freeform 25"/>
            <p:cNvSpPr>
              <a:spLocks noChangeAspect="1"/>
            </p:cNvSpPr>
            <p:nvPr>
              <p:custDataLst>
                <p:tags r:id="rId27"/>
              </p:custDataLst>
            </p:nvPr>
          </p:nvSpPr>
          <p:spPr>
            <a:xfrm>
              <a:off x="41" y="16"/>
              <a:ext cx="126" cy="281"/>
            </a:xfrm>
            <a:custGeom>
              <a:avLst/>
              <a:gdLst/>
              <a:ahLst/>
              <a:cxnLst>
                <a:cxn ang="0">
                  <a:pos x="0" y="281"/>
                </a:cxn>
                <a:cxn ang="0">
                  <a:pos x="11" y="232"/>
                </a:cxn>
                <a:cxn ang="0">
                  <a:pos x="30" y="142"/>
                </a:cxn>
                <a:cxn ang="0">
                  <a:pos x="73" y="83"/>
                </a:cxn>
                <a:cxn ang="0">
                  <a:pos x="126" y="0"/>
                </a:cxn>
              </a:cxnLst>
              <a:rect l="0" t="0" r="0" b="0"/>
              <a:pathLst>
                <a:path w="268" h="599">
                  <a:moveTo>
                    <a:pt x="0" y="599"/>
                  </a:moveTo>
                  <a:cubicBezTo>
                    <a:pt x="4" y="582"/>
                    <a:pt x="13" y="544"/>
                    <a:pt x="24" y="495"/>
                  </a:cubicBezTo>
                  <a:cubicBezTo>
                    <a:pt x="35" y="446"/>
                    <a:pt x="42" y="357"/>
                    <a:pt x="64" y="304"/>
                  </a:cubicBezTo>
                  <a:cubicBezTo>
                    <a:pt x="86" y="251"/>
                    <a:pt x="123" y="230"/>
                    <a:pt x="157" y="179"/>
                  </a:cubicBezTo>
                  <a:cubicBezTo>
                    <a:pt x="191" y="128"/>
                    <a:pt x="245" y="37"/>
                    <a:pt x="268" y="0"/>
                  </a:cubicBezTo>
                </a:path>
              </a:pathLst>
            </a:custGeom>
            <a:noFill/>
            <a:ln w="76200" cap="flat" cmpd="sng">
              <a:solidFill>
                <a:srgbClr val="FF0000"/>
              </a:solidFill>
              <a:prstDash val="solid"/>
              <a:round/>
              <a:headEnd type="none" w="med" len="med"/>
              <a:tailEnd type="none" w="med" len="med"/>
            </a:ln>
          </p:spPr>
          <p:txBody>
            <a:bodyPr/>
            <a:lstStyle/>
            <a:p>
              <a:endParaRPr lang="zh-CN" altLang="en-US">
                <a:latin typeface="微软雅黑" panose="020B0503020204020204" charset="-122"/>
                <a:ea typeface="微软雅黑" panose="020B0503020204020204" charset="-122"/>
              </a:endParaRPr>
            </a:p>
          </p:txBody>
        </p:sp>
        <p:sp>
          <p:nvSpPr>
            <p:cNvPr id="29" name="Freeform 26"/>
            <p:cNvSpPr>
              <a:spLocks noChangeAspect="1"/>
            </p:cNvSpPr>
            <p:nvPr>
              <p:custDataLst>
                <p:tags r:id="rId28"/>
              </p:custDataLst>
            </p:nvPr>
          </p:nvSpPr>
          <p:spPr>
            <a:xfrm>
              <a:off x="0" y="0"/>
              <a:ext cx="115" cy="274"/>
            </a:xfrm>
            <a:custGeom>
              <a:avLst/>
              <a:gdLst/>
              <a:ahLst/>
              <a:cxnLst>
                <a:cxn ang="0">
                  <a:pos x="0" y="274"/>
                </a:cxn>
                <a:cxn ang="0">
                  <a:pos x="22" y="213"/>
                </a:cxn>
                <a:cxn ang="0">
                  <a:pos x="70" y="148"/>
                </a:cxn>
                <a:cxn ang="0">
                  <a:pos x="91" y="61"/>
                </a:cxn>
                <a:cxn ang="0">
                  <a:pos x="115" y="0"/>
                </a:cxn>
              </a:cxnLst>
              <a:rect l="0" t="0" r="0" b="0"/>
              <a:pathLst>
                <a:path w="246" h="585">
                  <a:moveTo>
                    <a:pt x="0" y="585"/>
                  </a:moveTo>
                  <a:cubicBezTo>
                    <a:pt x="8" y="563"/>
                    <a:pt x="23" y="500"/>
                    <a:pt x="48" y="455"/>
                  </a:cubicBezTo>
                  <a:cubicBezTo>
                    <a:pt x="73" y="410"/>
                    <a:pt x="126" y="371"/>
                    <a:pt x="151" y="317"/>
                  </a:cubicBezTo>
                  <a:cubicBezTo>
                    <a:pt x="176" y="263"/>
                    <a:pt x="181" y="185"/>
                    <a:pt x="197" y="132"/>
                  </a:cubicBezTo>
                  <a:cubicBezTo>
                    <a:pt x="213" y="80"/>
                    <a:pt x="236" y="26"/>
                    <a:pt x="247" y="0"/>
                  </a:cubicBezTo>
                </a:path>
              </a:pathLst>
            </a:custGeom>
            <a:noFill/>
            <a:ln w="76200" cap="flat" cmpd="sng">
              <a:solidFill>
                <a:srgbClr val="FF0000"/>
              </a:solidFill>
              <a:prstDash val="solid"/>
              <a:round/>
              <a:headEnd type="none" w="med" len="med"/>
              <a:tailEnd type="none" w="med" len="med"/>
            </a:ln>
          </p:spPr>
          <p:txBody>
            <a:bodyPr/>
            <a:lstStyle/>
            <a:p>
              <a:endParaRPr lang="zh-CN" altLang="en-US">
                <a:latin typeface="微软雅黑" panose="020B0503020204020204" charset="-122"/>
                <a:ea typeface="微软雅黑" panose="020B0503020204020204" charset="-122"/>
              </a:endParaRPr>
            </a:p>
          </p:txBody>
        </p:sp>
        <p:sp>
          <p:nvSpPr>
            <p:cNvPr id="30" name="Oval 27"/>
            <p:cNvSpPr>
              <a:spLocks noChangeAspect="1"/>
            </p:cNvSpPr>
            <p:nvPr>
              <p:custDataLst>
                <p:tags r:id="rId29"/>
              </p:custDataLst>
            </p:nvPr>
          </p:nvSpPr>
          <p:spPr>
            <a:xfrm rot="-4196314">
              <a:off x="47" y="133"/>
              <a:ext cx="38" cy="38"/>
            </a:xfrm>
            <a:prstGeom prst="ellipse">
              <a:avLst/>
            </a:prstGeom>
            <a:gradFill rotWithShape="0">
              <a:gsLst>
                <a:gs pos="0">
                  <a:srgbClr val="FFFF00"/>
                </a:gs>
                <a:gs pos="100000">
                  <a:srgbClr val="FF9900"/>
                </a:gs>
              </a:gsLst>
              <a:path path="shape">
                <a:fillToRect l="50000" t="50000" r="50000" b="50000"/>
              </a:path>
            </a:gradFill>
            <a:ln w="28575" cap="flat" cmpd="sng">
              <a:solidFill>
                <a:srgbClr val="FF9900"/>
              </a:solidFill>
              <a:prstDash val="solid"/>
              <a:round/>
              <a:headEnd type="none" w="med" len="med"/>
              <a:tailEnd type="none" w="med" len="med"/>
            </a:ln>
          </p:spPr>
          <p:txBody>
            <a:bodyPr wrap="none" anchor="ctr"/>
            <a:lstStyle/>
            <a:p>
              <a:endParaRPr lang="zh-CN" altLang="zh-CN" sz="2400">
                <a:solidFill>
                  <a:srgbClr val="000000"/>
                </a:solidFill>
                <a:latin typeface="微软雅黑" panose="020B0503020204020204" charset="-122"/>
                <a:ea typeface="微软雅黑" panose="020B0503020204020204" charset="-122"/>
              </a:endParaRPr>
            </a:p>
          </p:txBody>
        </p:sp>
      </p:grpSp>
      <p:sp>
        <p:nvSpPr>
          <p:cNvPr id="31" name="Oval 35"/>
          <p:cNvSpPr/>
          <p:nvPr>
            <p:custDataLst>
              <p:tags r:id="rId30"/>
            </p:custDataLst>
          </p:nvPr>
        </p:nvSpPr>
        <p:spPr>
          <a:xfrm>
            <a:off x="9816465" y="1006158"/>
            <a:ext cx="1128713" cy="1066800"/>
          </a:xfrm>
          <a:prstGeom prst="ellipse">
            <a:avLst/>
          </a:prstGeom>
          <a:gradFill rotWithShape="0">
            <a:gsLst>
              <a:gs pos="0">
                <a:srgbClr val="FFFFFF"/>
              </a:gs>
              <a:gs pos="100000">
                <a:srgbClr val="3399FF"/>
              </a:gs>
            </a:gsLst>
            <a:path path="shape">
              <a:fillToRect l="50000" t="50000" r="50000" b="50000"/>
            </a:path>
          </a:gradFill>
          <a:ln w="9525">
            <a:noFill/>
          </a:ln>
        </p:spPr>
        <p:txBody>
          <a:bodyPr wrap="none" anchor="ctr"/>
          <a:lstStyle/>
          <a:p>
            <a:endParaRPr lang="zh-CN" altLang="zh-CN" sz="2400">
              <a:solidFill>
                <a:srgbClr val="000000"/>
              </a:solidFill>
              <a:latin typeface="微软雅黑" panose="020B0503020204020204" charset="-122"/>
              <a:ea typeface="微软雅黑" panose="020B0503020204020204" charset="-122"/>
            </a:endParaRPr>
          </a:p>
        </p:txBody>
      </p:sp>
      <p:grpSp>
        <p:nvGrpSpPr>
          <p:cNvPr id="32" name="Group 94"/>
          <p:cNvGrpSpPr/>
          <p:nvPr>
            <p:custDataLst>
              <p:tags r:id="rId31"/>
            </p:custDataLst>
          </p:nvPr>
        </p:nvGrpSpPr>
        <p:grpSpPr>
          <a:xfrm>
            <a:off x="10360978" y="1404620"/>
            <a:ext cx="153987" cy="304800"/>
            <a:chOff x="0" y="0"/>
            <a:chExt cx="97" cy="192"/>
          </a:xfrm>
        </p:grpSpPr>
        <p:sp>
          <p:nvSpPr>
            <p:cNvPr id="33" name="Freeform 36"/>
            <p:cNvSpPr/>
            <p:nvPr>
              <p:custDataLst>
                <p:tags r:id="rId32"/>
              </p:custDataLst>
            </p:nvPr>
          </p:nvSpPr>
          <p:spPr>
            <a:xfrm>
              <a:off x="0" y="0"/>
              <a:ext cx="97" cy="192"/>
            </a:xfrm>
            <a:custGeom>
              <a:avLst/>
              <a:gdLst/>
              <a:ahLst/>
              <a:cxnLst>
                <a:cxn ang="0">
                  <a:pos x="0" y="192"/>
                </a:cxn>
                <a:cxn ang="0">
                  <a:pos x="24" y="147"/>
                </a:cxn>
                <a:cxn ang="0">
                  <a:pos x="56" y="99"/>
                </a:cxn>
                <a:cxn ang="0">
                  <a:pos x="64" y="47"/>
                </a:cxn>
                <a:cxn ang="0">
                  <a:pos x="97" y="0"/>
                </a:cxn>
              </a:cxnLst>
              <a:rect l="0" t="0" r="0" b="0"/>
              <a:pathLst>
                <a:path w="248" h="537">
                  <a:moveTo>
                    <a:pt x="0" y="537"/>
                  </a:moveTo>
                  <a:cubicBezTo>
                    <a:pt x="7" y="517"/>
                    <a:pt x="38" y="456"/>
                    <a:pt x="62" y="413"/>
                  </a:cubicBezTo>
                  <a:cubicBezTo>
                    <a:pt x="86" y="370"/>
                    <a:pt x="128" y="325"/>
                    <a:pt x="145" y="279"/>
                  </a:cubicBezTo>
                  <a:cubicBezTo>
                    <a:pt x="162" y="233"/>
                    <a:pt x="148" y="181"/>
                    <a:pt x="165" y="134"/>
                  </a:cubicBezTo>
                  <a:cubicBezTo>
                    <a:pt x="182" y="87"/>
                    <a:pt x="231" y="28"/>
                    <a:pt x="248" y="0"/>
                  </a:cubicBezTo>
                </a:path>
              </a:pathLst>
            </a:custGeom>
            <a:noFill/>
            <a:ln w="57150" cap="flat" cmpd="sng">
              <a:solidFill>
                <a:srgbClr val="FF0000"/>
              </a:solidFill>
              <a:prstDash val="solid"/>
              <a:round/>
              <a:headEnd type="none" w="med" len="med"/>
              <a:tailEnd type="none" w="med" len="med"/>
            </a:ln>
          </p:spPr>
          <p:txBody>
            <a:bodyPr/>
            <a:lstStyle/>
            <a:p>
              <a:endParaRPr lang="zh-CN" altLang="en-US">
                <a:latin typeface="微软雅黑" panose="020B0503020204020204" charset="-122"/>
                <a:ea typeface="微软雅黑" panose="020B0503020204020204" charset="-122"/>
              </a:endParaRPr>
            </a:p>
          </p:txBody>
        </p:sp>
        <p:sp>
          <p:nvSpPr>
            <p:cNvPr id="34" name="Oval 37"/>
            <p:cNvSpPr/>
            <p:nvPr>
              <p:custDataLst>
                <p:tags r:id="rId33"/>
              </p:custDataLst>
            </p:nvPr>
          </p:nvSpPr>
          <p:spPr>
            <a:xfrm rot="35310">
              <a:off x="48" y="72"/>
              <a:ext cx="35" cy="33"/>
            </a:xfrm>
            <a:prstGeom prst="ellipse">
              <a:avLst/>
            </a:prstGeom>
            <a:gradFill rotWithShape="0">
              <a:gsLst>
                <a:gs pos="0">
                  <a:srgbClr val="FFFF00"/>
                </a:gs>
                <a:gs pos="100000">
                  <a:srgbClr val="FF9900"/>
                </a:gs>
              </a:gsLst>
              <a:path path="shape">
                <a:fillToRect l="50000" t="50000" r="50000" b="50000"/>
              </a:path>
            </a:gradFill>
            <a:ln w="9525">
              <a:noFill/>
            </a:ln>
          </p:spPr>
          <p:txBody>
            <a:bodyPr wrap="none" anchor="ctr"/>
            <a:lstStyle/>
            <a:p>
              <a:endParaRPr lang="zh-CN" altLang="zh-CN" sz="2400">
                <a:solidFill>
                  <a:srgbClr val="000000"/>
                </a:solidFill>
                <a:latin typeface="微软雅黑" panose="020B0503020204020204" charset="-122"/>
                <a:ea typeface="微软雅黑" panose="020B0503020204020204" charset="-122"/>
              </a:endParaRPr>
            </a:p>
          </p:txBody>
        </p:sp>
      </p:grpSp>
      <p:grpSp>
        <p:nvGrpSpPr>
          <p:cNvPr id="35" name="Group 93"/>
          <p:cNvGrpSpPr/>
          <p:nvPr>
            <p:custDataLst>
              <p:tags r:id="rId34"/>
            </p:custDataLst>
          </p:nvPr>
        </p:nvGrpSpPr>
        <p:grpSpPr>
          <a:xfrm>
            <a:off x="10362565" y="4086860"/>
            <a:ext cx="263525" cy="523875"/>
            <a:chOff x="0" y="0"/>
            <a:chExt cx="166" cy="330"/>
          </a:xfrm>
        </p:grpSpPr>
        <p:sp>
          <p:nvSpPr>
            <p:cNvPr id="36" name="Freeform 38"/>
            <p:cNvSpPr/>
            <p:nvPr>
              <p:custDataLst>
                <p:tags r:id="rId35"/>
              </p:custDataLst>
            </p:nvPr>
          </p:nvSpPr>
          <p:spPr>
            <a:xfrm>
              <a:off x="0" y="0"/>
              <a:ext cx="166" cy="330"/>
            </a:xfrm>
            <a:custGeom>
              <a:avLst/>
              <a:gdLst/>
              <a:ahLst/>
              <a:cxnLst>
                <a:cxn ang="0">
                  <a:pos x="0" y="330"/>
                </a:cxn>
                <a:cxn ang="0">
                  <a:pos x="48" y="229"/>
                </a:cxn>
                <a:cxn ang="0">
                  <a:pos x="79" y="157"/>
                </a:cxn>
                <a:cxn ang="0">
                  <a:pos x="129" y="88"/>
                </a:cxn>
                <a:cxn ang="0">
                  <a:pos x="166" y="0"/>
                </a:cxn>
              </a:cxnLst>
              <a:rect l="0" t="0" r="0" b="0"/>
              <a:pathLst>
                <a:path w="422" h="920">
                  <a:moveTo>
                    <a:pt x="0" y="920"/>
                  </a:moveTo>
                  <a:cubicBezTo>
                    <a:pt x="19" y="874"/>
                    <a:pt x="90" y="721"/>
                    <a:pt x="124" y="641"/>
                  </a:cubicBezTo>
                  <a:cubicBezTo>
                    <a:pt x="158" y="561"/>
                    <a:pt x="170" y="505"/>
                    <a:pt x="204" y="440"/>
                  </a:cubicBezTo>
                  <a:cubicBezTo>
                    <a:pt x="238" y="375"/>
                    <a:pt x="294" y="321"/>
                    <a:pt x="331" y="248"/>
                  </a:cubicBezTo>
                  <a:cubicBezTo>
                    <a:pt x="368" y="175"/>
                    <a:pt x="405" y="52"/>
                    <a:pt x="424" y="0"/>
                  </a:cubicBezTo>
                </a:path>
              </a:pathLst>
            </a:custGeom>
            <a:noFill/>
            <a:ln w="57150" cap="flat" cmpd="sng">
              <a:solidFill>
                <a:srgbClr val="FFC000"/>
              </a:solidFill>
              <a:prstDash val="solid"/>
              <a:round/>
              <a:headEnd type="none" w="med" len="med"/>
              <a:tailEnd type="none" w="med" len="med"/>
            </a:ln>
          </p:spPr>
          <p:txBody>
            <a:bodyPr/>
            <a:lstStyle/>
            <a:p>
              <a:endParaRPr lang="zh-CN" altLang="en-US">
                <a:latin typeface="微软雅黑" panose="020B0503020204020204" charset="-122"/>
                <a:ea typeface="微软雅黑" panose="020B0503020204020204" charset="-122"/>
              </a:endParaRPr>
            </a:p>
          </p:txBody>
        </p:sp>
        <p:sp>
          <p:nvSpPr>
            <p:cNvPr id="37" name="Oval 39"/>
            <p:cNvSpPr/>
            <p:nvPr>
              <p:custDataLst>
                <p:tags r:id="rId36"/>
              </p:custDataLst>
            </p:nvPr>
          </p:nvSpPr>
          <p:spPr>
            <a:xfrm rot="-145514">
              <a:off x="70" y="117"/>
              <a:ext cx="38" cy="42"/>
            </a:xfrm>
            <a:prstGeom prst="ellipse">
              <a:avLst/>
            </a:prstGeom>
            <a:gradFill rotWithShape="0">
              <a:gsLst>
                <a:gs pos="0">
                  <a:srgbClr val="FFFF00"/>
                </a:gs>
                <a:gs pos="100000">
                  <a:srgbClr val="FF9900"/>
                </a:gs>
              </a:gsLst>
              <a:path path="shape">
                <a:fillToRect l="50000" t="50000" r="50000" b="50000"/>
              </a:path>
            </a:gradFill>
            <a:ln w="9525">
              <a:noFill/>
            </a:ln>
          </p:spPr>
          <p:txBody>
            <a:bodyPr wrap="none" anchor="ctr"/>
            <a:lstStyle/>
            <a:p>
              <a:endParaRPr lang="zh-CN" altLang="zh-CN" sz="2400">
                <a:solidFill>
                  <a:srgbClr val="000000"/>
                </a:solidFill>
                <a:latin typeface="微软雅黑" panose="020B0503020204020204" charset="-122"/>
                <a:ea typeface="微软雅黑" panose="020B0503020204020204" charset="-122"/>
              </a:endParaRPr>
            </a:p>
          </p:txBody>
        </p:sp>
      </p:grpSp>
      <p:sp>
        <p:nvSpPr>
          <p:cNvPr id="38" name="Line 52"/>
          <p:cNvSpPr/>
          <p:nvPr>
            <p:custDataLst>
              <p:tags r:id="rId37"/>
            </p:custDataLst>
          </p:nvPr>
        </p:nvSpPr>
        <p:spPr>
          <a:xfrm>
            <a:off x="4130040" y="3896360"/>
            <a:ext cx="685800" cy="0"/>
          </a:xfrm>
          <a:prstGeom prst="line">
            <a:avLst/>
          </a:prstGeom>
          <a:ln w="38100" cap="flat" cmpd="sng">
            <a:solidFill>
              <a:schemeClr val="tx1"/>
            </a:solidFill>
            <a:prstDash val="solid"/>
            <a:round/>
            <a:headEnd type="none" w="med" len="med"/>
            <a:tailEnd type="triangle" w="med" len="med"/>
          </a:ln>
        </p:spPr>
        <p:txBody>
          <a:bodyPr anchor="ctr">
            <a:spAutoFit/>
          </a:bodyPr>
          <a:lstStyle/>
          <a:p>
            <a:pPr eaLnBrk="0" hangingPunct="0"/>
            <a:endParaRPr lang="zh-CN" altLang="en-US">
              <a:latin typeface="楷体" panose="02010609060101010101" pitchFamily="49" charset="-122"/>
              <a:ea typeface="楷体" panose="02010609060101010101" pitchFamily="49" charset="-122"/>
            </a:endParaRPr>
          </a:p>
        </p:txBody>
      </p:sp>
      <p:sp>
        <p:nvSpPr>
          <p:cNvPr id="39" name="Text Box 53"/>
          <p:cNvSpPr txBox="1"/>
          <p:nvPr>
            <p:custDataLst>
              <p:tags r:id="rId38"/>
            </p:custDataLst>
          </p:nvPr>
        </p:nvSpPr>
        <p:spPr>
          <a:xfrm>
            <a:off x="6873240" y="2332038"/>
            <a:ext cx="533400" cy="2891790"/>
          </a:xfrm>
          <a:prstGeom prst="rect">
            <a:avLst/>
          </a:prstGeom>
          <a:noFill/>
          <a:ln w="9525">
            <a:noFill/>
          </a:ln>
        </p:spPr>
        <p:txBody>
          <a:bodyPr anchor="t">
            <a:spAutoFit/>
          </a:bodyPr>
          <a:lstStyle/>
          <a:p>
            <a:pPr>
              <a:spcBef>
                <a:spcPct val="50000"/>
              </a:spcBef>
            </a:pPr>
            <a:r>
              <a:rPr lang="zh-CN" altLang="zh-CN" sz="2600" b="1">
                <a:solidFill>
                  <a:srgbClr val="7030A0"/>
                </a:solidFill>
                <a:latin typeface="微软雅黑" panose="020B0503020204020204" charset="-122"/>
                <a:ea typeface="微软雅黑" panose="020B0503020204020204" charset="-122"/>
              </a:rPr>
              <a:t>减数第一次分裂</a:t>
            </a:r>
            <a:endParaRPr lang="zh-CN" altLang="zh-CN" sz="2600" b="1">
              <a:solidFill>
                <a:srgbClr val="7030A0"/>
              </a:solidFill>
              <a:latin typeface="微软雅黑" panose="020B0503020204020204" charset="-122"/>
              <a:ea typeface="微软雅黑" panose="020B0503020204020204" charset="-122"/>
            </a:endParaRPr>
          </a:p>
        </p:txBody>
      </p:sp>
      <p:grpSp>
        <p:nvGrpSpPr>
          <p:cNvPr id="40" name="Group 54"/>
          <p:cNvGrpSpPr/>
          <p:nvPr>
            <p:custDataLst>
              <p:tags r:id="rId39"/>
            </p:custDataLst>
          </p:nvPr>
        </p:nvGrpSpPr>
        <p:grpSpPr>
          <a:xfrm>
            <a:off x="6797040" y="3143250"/>
            <a:ext cx="1066800" cy="1219200"/>
            <a:chOff x="0" y="0"/>
            <a:chExt cx="672" cy="720"/>
          </a:xfrm>
        </p:grpSpPr>
        <p:sp>
          <p:nvSpPr>
            <p:cNvPr id="41" name="Line 55"/>
            <p:cNvSpPr/>
            <p:nvPr>
              <p:custDataLst>
                <p:tags r:id="rId40"/>
              </p:custDataLst>
            </p:nvPr>
          </p:nvSpPr>
          <p:spPr>
            <a:xfrm>
              <a:off x="0" y="432"/>
              <a:ext cx="384" cy="0"/>
            </a:xfrm>
            <a:prstGeom prst="line">
              <a:avLst/>
            </a:prstGeom>
            <a:ln w="38100" cap="flat" cmpd="sng">
              <a:solidFill>
                <a:schemeClr val="tx1"/>
              </a:solidFill>
              <a:prstDash val="solid"/>
              <a:round/>
              <a:headEnd type="none" w="med" len="med"/>
              <a:tailEnd type="none" w="med" len="med"/>
            </a:ln>
          </p:spPr>
          <p:txBody>
            <a:bodyPr anchor="ctr">
              <a:spAutoFit/>
            </a:bodyPr>
            <a:lstStyle/>
            <a:p>
              <a:pPr eaLnBrk="0" hangingPunct="0"/>
              <a:endParaRPr lang="zh-CN" altLang="en-US">
                <a:latin typeface="楷体" panose="02010609060101010101" pitchFamily="49" charset="-122"/>
                <a:ea typeface="楷体" panose="02010609060101010101" pitchFamily="49" charset="-122"/>
              </a:endParaRPr>
            </a:p>
          </p:txBody>
        </p:sp>
        <p:sp>
          <p:nvSpPr>
            <p:cNvPr id="42" name="Line 56"/>
            <p:cNvSpPr/>
            <p:nvPr>
              <p:custDataLst>
                <p:tags r:id="rId41"/>
              </p:custDataLst>
            </p:nvPr>
          </p:nvSpPr>
          <p:spPr>
            <a:xfrm flipV="1">
              <a:off x="384" y="0"/>
              <a:ext cx="192" cy="432"/>
            </a:xfrm>
            <a:prstGeom prst="line">
              <a:avLst/>
            </a:prstGeom>
            <a:ln w="38100" cap="flat" cmpd="sng">
              <a:solidFill>
                <a:schemeClr val="tx1"/>
              </a:solidFill>
              <a:prstDash val="solid"/>
              <a:round/>
              <a:headEnd type="none" w="med" len="med"/>
              <a:tailEnd type="triangle" w="med" len="med"/>
            </a:ln>
          </p:spPr>
          <p:txBody>
            <a:bodyPr anchor="ctr">
              <a:spAutoFit/>
            </a:bodyPr>
            <a:lstStyle/>
            <a:p>
              <a:pPr eaLnBrk="0" hangingPunct="0"/>
              <a:endParaRPr lang="zh-CN" altLang="en-US">
                <a:latin typeface="楷体" panose="02010609060101010101" pitchFamily="49" charset="-122"/>
                <a:ea typeface="楷体" panose="02010609060101010101" pitchFamily="49" charset="-122"/>
              </a:endParaRPr>
            </a:p>
          </p:txBody>
        </p:sp>
        <p:sp>
          <p:nvSpPr>
            <p:cNvPr id="43" name="Line 57"/>
            <p:cNvSpPr/>
            <p:nvPr>
              <p:custDataLst>
                <p:tags r:id="rId42"/>
              </p:custDataLst>
            </p:nvPr>
          </p:nvSpPr>
          <p:spPr>
            <a:xfrm>
              <a:off x="384" y="432"/>
              <a:ext cx="288" cy="288"/>
            </a:xfrm>
            <a:prstGeom prst="line">
              <a:avLst/>
            </a:prstGeom>
            <a:ln w="38100" cap="flat" cmpd="sng">
              <a:solidFill>
                <a:schemeClr val="tx1"/>
              </a:solidFill>
              <a:prstDash val="solid"/>
              <a:round/>
              <a:headEnd type="none" w="med" len="med"/>
              <a:tailEnd type="triangle" w="med" len="med"/>
            </a:ln>
          </p:spPr>
          <p:txBody>
            <a:bodyPr anchor="ctr">
              <a:spAutoFit/>
            </a:bodyPr>
            <a:lstStyle/>
            <a:p>
              <a:pPr eaLnBrk="0" hangingPunct="0"/>
              <a:endParaRPr lang="zh-CN" altLang="en-US">
                <a:latin typeface="楷体" panose="02010609060101010101" pitchFamily="49" charset="-122"/>
                <a:ea typeface="楷体" panose="02010609060101010101" pitchFamily="49" charset="-122"/>
              </a:endParaRPr>
            </a:p>
          </p:txBody>
        </p:sp>
      </p:grpSp>
      <p:grpSp>
        <p:nvGrpSpPr>
          <p:cNvPr id="44" name="Group 58"/>
          <p:cNvGrpSpPr/>
          <p:nvPr>
            <p:custDataLst>
              <p:tags r:id="rId43"/>
            </p:custDataLst>
          </p:nvPr>
        </p:nvGrpSpPr>
        <p:grpSpPr>
          <a:xfrm rot="234955">
            <a:off x="8930640" y="1569720"/>
            <a:ext cx="914400" cy="1066800"/>
            <a:chOff x="0" y="0"/>
            <a:chExt cx="672" cy="720"/>
          </a:xfrm>
        </p:grpSpPr>
        <p:sp>
          <p:nvSpPr>
            <p:cNvPr id="45" name="Line 59"/>
            <p:cNvSpPr/>
            <p:nvPr>
              <p:custDataLst>
                <p:tags r:id="rId44"/>
              </p:custDataLst>
            </p:nvPr>
          </p:nvSpPr>
          <p:spPr>
            <a:xfrm>
              <a:off x="0" y="432"/>
              <a:ext cx="384" cy="0"/>
            </a:xfrm>
            <a:prstGeom prst="line">
              <a:avLst/>
            </a:prstGeom>
            <a:ln w="38100" cap="flat" cmpd="sng">
              <a:solidFill>
                <a:schemeClr val="tx1"/>
              </a:solidFill>
              <a:prstDash val="solid"/>
              <a:round/>
              <a:headEnd type="none" w="med" len="med"/>
              <a:tailEnd type="none" w="med" len="med"/>
            </a:ln>
          </p:spPr>
          <p:txBody>
            <a:bodyPr anchor="ctr">
              <a:spAutoFit/>
            </a:bodyPr>
            <a:lstStyle/>
            <a:p>
              <a:pPr eaLnBrk="0" hangingPunct="0"/>
              <a:endParaRPr lang="zh-CN" altLang="en-US">
                <a:latin typeface="楷体" panose="02010609060101010101" pitchFamily="49" charset="-122"/>
                <a:ea typeface="楷体" panose="02010609060101010101" pitchFamily="49" charset="-122"/>
              </a:endParaRPr>
            </a:p>
          </p:txBody>
        </p:sp>
        <p:sp>
          <p:nvSpPr>
            <p:cNvPr id="46" name="Line 60"/>
            <p:cNvSpPr/>
            <p:nvPr>
              <p:custDataLst>
                <p:tags r:id="rId45"/>
              </p:custDataLst>
            </p:nvPr>
          </p:nvSpPr>
          <p:spPr>
            <a:xfrm flipV="1">
              <a:off x="384" y="0"/>
              <a:ext cx="192" cy="432"/>
            </a:xfrm>
            <a:prstGeom prst="line">
              <a:avLst/>
            </a:prstGeom>
            <a:ln w="38100" cap="flat" cmpd="sng">
              <a:solidFill>
                <a:schemeClr val="tx1"/>
              </a:solidFill>
              <a:prstDash val="solid"/>
              <a:round/>
              <a:headEnd type="none" w="med" len="med"/>
              <a:tailEnd type="triangle" w="med" len="med"/>
            </a:ln>
          </p:spPr>
          <p:txBody>
            <a:bodyPr anchor="ctr">
              <a:spAutoFit/>
            </a:bodyPr>
            <a:lstStyle/>
            <a:p>
              <a:pPr eaLnBrk="0" hangingPunct="0"/>
              <a:endParaRPr lang="zh-CN" altLang="en-US">
                <a:latin typeface="楷体" panose="02010609060101010101" pitchFamily="49" charset="-122"/>
                <a:ea typeface="楷体" panose="02010609060101010101" pitchFamily="49" charset="-122"/>
              </a:endParaRPr>
            </a:p>
          </p:txBody>
        </p:sp>
        <p:sp>
          <p:nvSpPr>
            <p:cNvPr id="47" name="Line 61"/>
            <p:cNvSpPr/>
            <p:nvPr>
              <p:custDataLst>
                <p:tags r:id="rId46"/>
              </p:custDataLst>
            </p:nvPr>
          </p:nvSpPr>
          <p:spPr>
            <a:xfrm>
              <a:off x="384" y="432"/>
              <a:ext cx="288" cy="288"/>
            </a:xfrm>
            <a:prstGeom prst="line">
              <a:avLst/>
            </a:prstGeom>
            <a:ln w="38100" cap="flat" cmpd="sng">
              <a:solidFill>
                <a:schemeClr val="tx1"/>
              </a:solidFill>
              <a:prstDash val="solid"/>
              <a:round/>
              <a:headEnd type="none" w="med" len="med"/>
              <a:tailEnd type="triangle" w="med" len="med"/>
            </a:ln>
          </p:spPr>
          <p:txBody>
            <a:bodyPr anchor="ctr">
              <a:spAutoFit/>
            </a:bodyPr>
            <a:lstStyle/>
            <a:p>
              <a:pPr eaLnBrk="0" hangingPunct="0"/>
              <a:endParaRPr lang="zh-CN" altLang="en-US">
                <a:latin typeface="楷体" panose="02010609060101010101" pitchFamily="49" charset="-122"/>
                <a:ea typeface="楷体" panose="02010609060101010101" pitchFamily="49" charset="-122"/>
              </a:endParaRPr>
            </a:p>
          </p:txBody>
        </p:sp>
      </p:grpSp>
      <p:grpSp>
        <p:nvGrpSpPr>
          <p:cNvPr id="48" name="Group 62"/>
          <p:cNvGrpSpPr/>
          <p:nvPr>
            <p:custDataLst>
              <p:tags r:id="rId47"/>
            </p:custDataLst>
          </p:nvPr>
        </p:nvGrpSpPr>
        <p:grpSpPr>
          <a:xfrm>
            <a:off x="9006840" y="4278948"/>
            <a:ext cx="914400" cy="1143000"/>
            <a:chOff x="0" y="0"/>
            <a:chExt cx="672" cy="720"/>
          </a:xfrm>
        </p:grpSpPr>
        <p:sp>
          <p:nvSpPr>
            <p:cNvPr id="49" name="Line 63"/>
            <p:cNvSpPr/>
            <p:nvPr>
              <p:custDataLst>
                <p:tags r:id="rId48"/>
              </p:custDataLst>
            </p:nvPr>
          </p:nvSpPr>
          <p:spPr>
            <a:xfrm>
              <a:off x="0" y="432"/>
              <a:ext cx="384" cy="0"/>
            </a:xfrm>
            <a:prstGeom prst="line">
              <a:avLst/>
            </a:prstGeom>
            <a:ln w="38100" cap="flat" cmpd="sng">
              <a:solidFill>
                <a:schemeClr val="tx1"/>
              </a:solidFill>
              <a:prstDash val="solid"/>
              <a:round/>
              <a:headEnd type="none" w="med" len="med"/>
              <a:tailEnd type="none" w="med" len="med"/>
            </a:ln>
          </p:spPr>
          <p:txBody>
            <a:bodyPr anchor="ctr">
              <a:spAutoFit/>
            </a:bodyPr>
            <a:lstStyle/>
            <a:p>
              <a:pPr eaLnBrk="0" hangingPunct="0"/>
              <a:endParaRPr lang="zh-CN" altLang="en-US">
                <a:latin typeface="楷体" panose="02010609060101010101" pitchFamily="49" charset="-122"/>
                <a:ea typeface="楷体" panose="02010609060101010101" pitchFamily="49" charset="-122"/>
              </a:endParaRPr>
            </a:p>
          </p:txBody>
        </p:sp>
        <p:sp>
          <p:nvSpPr>
            <p:cNvPr id="50" name="Line 64"/>
            <p:cNvSpPr/>
            <p:nvPr>
              <p:custDataLst>
                <p:tags r:id="rId49"/>
              </p:custDataLst>
            </p:nvPr>
          </p:nvSpPr>
          <p:spPr>
            <a:xfrm flipV="1">
              <a:off x="384" y="0"/>
              <a:ext cx="192" cy="432"/>
            </a:xfrm>
            <a:prstGeom prst="line">
              <a:avLst/>
            </a:prstGeom>
            <a:ln w="38100" cap="flat" cmpd="sng">
              <a:solidFill>
                <a:schemeClr val="tx1"/>
              </a:solidFill>
              <a:prstDash val="solid"/>
              <a:round/>
              <a:headEnd type="none" w="med" len="med"/>
              <a:tailEnd type="triangle" w="med" len="med"/>
            </a:ln>
          </p:spPr>
          <p:txBody>
            <a:bodyPr anchor="ctr">
              <a:spAutoFit/>
            </a:bodyPr>
            <a:lstStyle/>
            <a:p>
              <a:pPr eaLnBrk="0" hangingPunct="0"/>
              <a:endParaRPr lang="zh-CN" altLang="en-US">
                <a:latin typeface="楷体" panose="02010609060101010101" pitchFamily="49" charset="-122"/>
                <a:ea typeface="楷体" panose="02010609060101010101" pitchFamily="49" charset="-122"/>
              </a:endParaRPr>
            </a:p>
          </p:txBody>
        </p:sp>
        <p:sp>
          <p:nvSpPr>
            <p:cNvPr id="51" name="Line 65"/>
            <p:cNvSpPr/>
            <p:nvPr>
              <p:custDataLst>
                <p:tags r:id="rId50"/>
              </p:custDataLst>
            </p:nvPr>
          </p:nvSpPr>
          <p:spPr>
            <a:xfrm>
              <a:off x="384" y="432"/>
              <a:ext cx="288" cy="288"/>
            </a:xfrm>
            <a:prstGeom prst="line">
              <a:avLst/>
            </a:prstGeom>
            <a:ln w="38100" cap="flat" cmpd="sng">
              <a:solidFill>
                <a:schemeClr val="tx1"/>
              </a:solidFill>
              <a:prstDash val="solid"/>
              <a:round/>
              <a:headEnd type="none" w="med" len="med"/>
              <a:tailEnd type="triangle" w="med" len="med"/>
            </a:ln>
          </p:spPr>
          <p:txBody>
            <a:bodyPr anchor="ctr">
              <a:spAutoFit/>
            </a:bodyPr>
            <a:lstStyle/>
            <a:p>
              <a:pPr eaLnBrk="0" hangingPunct="0"/>
              <a:endParaRPr lang="zh-CN" altLang="en-US">
                <a:latin typeface="楷体" panose="02010609060101010101" pitchFamily="49" charset="-122"/>
                <a:ea typeface="楷体" panose="02010609060101010101" pitchFamily="49" charset="-122"/>
              </a:endParaRPr>
            </a:p>
          </p:txBody>
        </p:sp>
      </p:grpSp>
      <p:sp>
        <p:nvSpPr>
          <p:cNvPr id="52" name="Text Box 66"/>
          <p:cNvSpPr txBox="1"/>
          <p:nvPr>
            <p:custDataLst>
              <p:tags r:id="rId51"/>
            </p:custDataLst>
          </p:nvPr>
        </p:nvSpPr>
        <p:spPr>
          <a:xfrm>
            <a:off x="4129723" y="3025775"/>
            <a:ext cx="533400" cy="2091690"/>
          </a:xfrm>
          <a:prstGeom prst="rect">
            <a:avLst/>
          </a:prstGeom>
          <a:noFill/>
          <a:ln w="9525">
            <a:noFill/>
          </a:ln>
        </p:spPr>
        <p:txBody>
          <a:bodyPr anchor="t">
            <a:spAutoFit/>
          </a:bodyPr>
          <a:lstStyle/>
          <a:p>
            <a:pPr>
              <a:spcBef>
                <a:spcPct val="50000"/>
              </a:spcBef>
            </a:pPr>
            <a:r>
              <a:rPr lang="zh-CN" altLang="zh-CN" sz="2600" b="1">
                <a:solidFill>
                  <a:srgbClr val="7030A0"/>
                </a:solidFill>
                <a:latin typeface="微软雅黑" panose="020B0503020204020204" charset="-122"/>
                <a:ea typeface="微软雅黑" panose="020B0503020204020204" charset="-122"/>
              </a:rPr>
              <a:t>染色体复制</a:t>
            </a:r>
            <a:endParaRPr lang="zh-CN" altLang="zh-CN" sz="2600" b="1">
              <a:solidFill>
                <a:srgbClr val="7030A0"/>
              </a:solidFill>
              <a:latin typeface="微软雅黑" panose="020B0503020204020204" charset="-122"/>
              <a:ea typeface="微软雅黑" panose="020B0503020204020204" charset="-122"/>
            </a:endParaRPr>
          </a:p>
        </p:txBody>
      </p:sp>
      <p:sp>
        <p:nvSpPr>
          <p:cNvPr id="53" name="Text Box 67"/>
          <p:cNvSpPr txBox="1"/>
          <p:nvPr>
            <p:custDataLst>
              <p:tags r:id="rId52"/>
            </p:custDataLst>
          </p:nvPr>
        </p:nvSpPr>
        <p:spPr>
          <a:xfrm>
            <a:off x="8930640" y="2152650"/>
            <a:ext cx="533400" cy="2891790"/>
          </a:xfrm>
          <a:prstGeom prst="rect">
            <a:avLst/>
          </a:prstGeom>
          <a:noFill/>
          <a:ln w="9525">
            <a:noFill/>
          </a:ln>
        </p:spPr>
        <p:txBody>
          <a:bodyPr anchor="t">
            <a:spAutoFit/>
          </a:bodyPr>
          <a:lstStyle/>
          <a:p>
            <a:pPr>
              <a:lnSpc>
                <a:spcPct val="100000"/>
              </a:lnSpc>
              <a:spcBef>
                <a:spcPct val="50000"/>
              </a:spcBef>
            </a:pPr>
            <a:r>
              <a:rPr lang="zh-CN" altLang="zh-CN" sz="2600" b="1">
                <a:solidFill>
                  <a:srgbClr val="7030A0"/>
                </a:solidFill>
                <a:latin typeface="微软雅黑" panose="020B0503020204020204" charset="-122"/>
                <a:ea typeface="微软雅黑" panose="020B0503020204020204" charset="-122"/>
              </a:rPr>
              <a:t>减数第二次分裂</a:t>
            </a:r>
            <a:endParaRPr lang="zh-CN" altLang="zh-CN" sz="2600" b="1">
              <a:solidFill>
                <a:srgbClr val="7030A0"/>
              </a:solidFill>
              <a:latin typeface="微软雅黑" panose="020B0503020204020204" charset="-122"/>
              <a:ea typeface="微软雅黑" panose="020B0503020204020204" charset="-122"/>
            </a:endParaRPr>
          </a:p>
        </p:txBody>
      </p:sp>
      <p:sp>
        <p:nvSpPr>
          <p:cNvPr id="54" name="Text Box 68"/>
          <p:cNvSpPr txBox="1"/>
          <p:nvPr>
            <p:custDataLst>
              <p:tags r:id="rId53"/>
            </p:custDataLst>
          </p:nvPr>
        </p:nvSpPr>
        <p:spPr>
          <a:xfrm>
            <a:off x="2550478" y="4949825"/>
            <a:ext cx="1752600" cy="521970"/>
          </a:xfrm>
          <a:prstGeom prst="rect">
            <a:avLst/>
          </a:prstGeom>
          <a:noFill/>
          <a:ln w="9525">
            <a:noFill/>
          </a:ln>
        </p:spPr>
        <p:txBody>
          <a:bodyPr anchor="t">
            <a:spAutoFit/>
          </a:bodyPr>
          <a:lstStyle/>
          <a:p>
            <a:pPr>
              <a:spcBef>
                <a:spcPct val="50000"/>
              </a:spcBef>
            </a:pPr>
            <a:r>
              <a:rPr lang="zh-CN" altLang="zh-CN" sz="2800" b="1">
                <a:solidFill>
                  <a:srgbClr val="000000"/>
                </a:solidFill>
                <a:latin typeface="微软雅黑" panose="020B0503020204020204" charset="-122"/>
                <a:ea typeface="微软雅黑" panose="020B0503020204020204" charset="-122"/>
              </a:rPr>
              <a:t>精原细胞</a:t>
            </a:r>
            <a:endParaRPr lang="zh-CN" altLang="zh-CN" sz="2800" b="1">
              <a:solidFill>
                <a:srgbClr val="000000"/>
              </a:solidFill>
              <a:latin typeface="微软雅黑" panose="020B0503020204020204" charset="-122"/>
              <a:ea typeface="微软雅黑" panose="020B0503020204020204" charset="-122"/>
            </a:endParaRPr>
          </a:p>
        </p:txBody>
      </p:sp>
      <p:sp>
        <p:nvSpPr>
          <p:cNvPr id="55" name="Text Box 69"/>
          <p:cNvSpPr txBox="1"/>
          <p:nvPr>
            <p:custDataLst>
              <p:tags r:id="rId54"/>
            </p:custDataLst>
          </p:nvPr>
        </p:nvSpPr>
        <p:spPr>
          <a:xfrm>
            <a:off x="5087620" y="5149215"/>
            <a:ext cx="1785620" cy="953135"/>
          </a:xfrm>
          <a:prstGeom prst="rect">
            <a:avLst/>
          </a:prstGeom>
          <a:noFill/>
          <a:ln w="9525">
            <a:noFill/>
          </a:ln>
        </p:spPr>
        <p:txBody>
          <a:bodyPr wrap="square" anchor="t">
            <a:spAutoFit/>
          </a:bodyPr>
          <a:lstStyle/>
          <a:p>
            <a:pPr>
              <a:spcBef>
                <a:spcPct val="50000"/>
              </a:spcBef>
            </a:pPr>
            <a:r>
              <a:rPr lang="zh-CN" altLang="en-US" sz="2800" b="1">
                <a:solidFill>
                  <a:srgbClr val="000000"/>
                </a:solidFill>
                <a:latin typeface="微软雅黑" panose="020B0503020204020204" charset="-122"/>
                <a:ea typeface="微软雅黑" panose="020B0503020204020204" charset="-122"/>
                <a:cs typeface="微软雅黑" panose="020B0503020204020204" charset="-122"/>
              </a:rPr>
              <a:t>初级精</a:t>
            </a:r>
            <a:br>
              <a:rPr lang="en-US" altLang="zh-CN" sz="2800" b="1">
                <a:solidFill>
                  <a:srgbClr val="000000"/>
                </a:solidFill>
                <a:latin typeface="微软雅黑" panose="020B0503020204020204" charset="-122"/>
                <a:ea typeface="微软雅黑" panose="020B0503020204020204" charset="-122"/>
                <a:cs typeface="微软雅黑" panose="020B0503020204020204" charset="-122"/>
              </a:rPr>
            </a:br>
            <a:r>
              <a:rPr lang="zh-CN" altLang="en-US" sz="2800" b="1">
                <a:solidFill>
                  <a:srgbClr val="000000"/>
                </a:solidFill>
                <a:latin typeface="微软雅黑" panose="020B0503020204020204" charset="-122"/>
                <a:ea typeface="微软雅黑" panose="020B0503020204020204" charset="-122"/>
                <a:cs typeface="微软雅黑" panose="020B0503020204020204" charset="-122"/>
              </a:rPr>
              <a:t>母细胞</a:t>
            </a:r>
            <a:endParaRPr lang="zh-CN" altLang="en-US" sz="2800" b="1">
              <a:solidFill>
                <a:srgbClr val="000000"/>
              </a:solidFill>
              <a:latin typeface="微软雅黑" panose="020B0503020204020204" charset="-122"/>
              <a:ea typeface="微软雅黑" panose="020B0503020204020204" charset="-122"/>
              <a:cs typeface="微软雅黑" panose="020B0503020204020204" charset="-122"/>
            </a:endParaRPr>
          </a:p>
        </p:txBody>
      </p:sp>
      <p:sp>
        <p:nvSpPr>
          <p:cNvPr id="56" name="Text Box 70"/>
          <p:cNvSpPr txBox="1"/>
          <p:nvPr>
            <p:custDataLst>
              <p:tags r:id="rId55"/>
            </p:custDataLst>
          </p:nvPr>
        </p:nvSpPr>
        <p:spPr>
          <a:xfrm>
            <a:off x="7663180" y="5622925"/>
            <a:ext cx="1753235" cy="953135"/>
          </a:xfrm>
          <a:prstGeom prst="rect">
            <a:avLst/>
          </a:prstGeom>
          <a:noFill/>
          <a:ln w="9525">
            <a:noFill/>
          </a:ln>
        </p:spPr>
        <p:txBody>
          <a:bodyPr wrap="square" anchor="t">
            <a:spAutoFit/>
          </a:bodyPr>
          <a:lstStyle/>
          <a:p>
            <a:pPr fontAlgn="auto">
              <a:lnSpc>
                <a:spcPct val="100000"/>
              </a:lnSpc>
              <a:spcBef>
                <a:spcPct val="0"/>
              </a:spcBef>
            </a:pPr>
            <a:r>
              <a:rPr lang="zh-CN" altLang="en-US" sz="2800" b="1">
                <a:solidFill>
                  <a:srgbClr val="000000"/>
                </a:solidFill>
                <a:latin typeface="微软雅黑" panose="020B0503020204020204" charset="-122"/>
                <a:ea typeface="微软雅黑" panose="020B0503020204020204" charset="-122"/>
                <a:cs typeface="微软雅黑" panose="020B0503020204020204" charset="-122"/>
              </a:rPr>
              <a:t>次级精</a:t>
            </a:r>
            <a:br>
              <a:rPr lang="en-US" altLang="zh-CN" sz="2800" b="1">
                <a:solidFill>
                  <a:srgbClr val="000000"/>
                </a:solidFill>
                <a:latin typeface="微软雅黑" panose="020B0503020204020204" charset="-122"/>
                <a:ea typeface="微软雅黑" panose="020B0503020204020204" charset="-122"/>
                <a:cs typeface="微软雅黑" panose="020B0503020204020204" charset="-122"/>
              </a:rPr>
            </a:br>
            <a:r>
              <a:rPr lang="zh-CN" altLang="en-US" sz="2800" b="1">
                <a:solidFill>
                  <a:srgbClr val="000000"/>
                </a:solidFill>
                <a:latin typeface="微软雅黑" panose="020B0503020204020204" charset="-122"/>
                <a:ea typeface="微软雅黑" panose="020B0503020204020204" charset="-122"/>
                <a:cs typeface="微软雅黑" panose="020B0503020204020204" charset="-122"/>
              </a:rPr>
              <a:t>母细胞</a:t>
            </a:r>
            <a:endParaRPr lang="zh-CN" altLang="en-US" sz="2800" b="1">
              <a:solidFill>
                <a:srgbClr val="000000"/>
              </a:solidFill>
              <a:latin typeface="微软雅黑" panose="020B0503020204020204" charset="-122"/>
              <a:ea typeface="微软雅黑" panose="020B0503020204020204" charset="-122"/>
              <a:cs typeface="微软雅黑" panose="020B0503020204020204" charset="-122"/>
            </a:endParaRPr>
          </a:p>
        </p:txBody>
      </p:sp>
      <p:sp>
        <p:nvSpPr>
          <p:cNvPr id="57" name="Text Box 71"/>
          <p:cNvSpPr txBox="1"/>
          <p:nvPr>
            <p:custDataLst>
              <p:tags r:id="rId56"/>
            </p:custDataLst>
          </p:nvPr>
        </p:nvSpPr>
        <p:spPr>
          <a:xfrm>
            <a:off x="10027285" y="5962650"/>
            <a:ext cx="1447800" cy="521970"/>
          </a:xfrm>
          <a:prstGeom prst="rect">
            <a:avLst/>
          </a:prstGeom>
          <a:noFill/>
          <a:ln w="9525">
            <a:noFill/>
          </a:ln>
        </p:spPr>
        <p:txBody>
          <a:bodyPr anchor="t">
            <a:spAutoFit/>
          </a:bodyPr>
          <a:lstStyle/>
          <a:p>
            <a:pPr>
              <a:spcBef>
                <a:spcPct val="50000"/>
              </a:spcBef>
            </a:pPr>
            <a:r>
              <a:rPr lang="zh-CN" altLang="zh-CN" sz="2800" b="1">
                <a:solidFill>
                  <a:srgbClr val="000000"/>
                </a:solidFill>
                <a:latin typeface="微软雅黑" panose="020B0503020204020204" charset="-122"/>
                <a:ea typeface="微软雅黑" panose="020B0503020204020204" charset="-122"/>
              </a:rPr>
              <a:t>精细胞</a:t>
            </a:r>
            <a:endParaRPr lang="zh-CN" altLang="zh-CN" sz="2800" b="1">
              <a:solidFill>
                <a:srgbClr val="000000"/>
              </a:solidFill>
              <a:latin typeface="微软雅黑" panose="020B0503020204020204" charset="-122"/>
              <a:ea typeface="微软雅黑" panose="020B0503020204020204" charset="-122"/>
            </a:endParaRPr>
          </a:p>
        </p:txBody>
      </p:sp>
      <p:grpSp>
        <p:nvGrpSpPr>
          <p:cNvPr id="58" name="Group 72"/>
          <p:cNvGrpSpPr>
            <a:grpSpLocks noChangeAspect="1"/>
          </p:cNvGrpSpPr>
          <p:nvPr>
            <p:custDataLst>
              <p:tags r:id="rId57"/>
            </p:custDataLst>
          </p:nvPr>
        </p:nvGrpSpPr>
        <p:grpSpPr>
          <a:xfrm>
            <a:off x="4815840" y="2947988"/>
            <a:ext cx="2057400" cy="2105025"/>
            <a:chOff x="0" y="0"/>
            <a:chExt cx="1296" cy="1298"/>
          </a:xfrm>
        </p:grpSpPr>
        <p:sp>
          <p:nvSpPr>
            <p:cNvPr id="59" name="Oval 73"/>
            <p:cNvSpPr>
              <a:spLocks noChangeAspect="1"/>
            </p:cNvSpPr>
            <p:nvPr>
              <p:custDataLst>
                <p:tags r:id="rId58"/>
              </p:custDataLst>
            </p:nvPr>
          </p:nvSpPr>
          <p:spPr>
            <a:xfrm>
              <a:off x="0" y="0"/>
              <a:ext cx="1296" cy="1298"/>
            </a:xfrm>
            <a:prstGeom prst="ellipse">
              <a:avLst/>
            </a:prstGeom>
            <a:gradFill rotWithShape="0">
              <a:gsLst>
                <a:gs pos="0">
                  <a:srgbClr val="FFFFFF"/>
                </a:gs>
                <a:gs pos="100000">
                  <a:srgbClr val="3399FF"/>
                </a:gs>
              </a:gsLst>
              <a:path path="shape">
                <a:fillToRect l="50000" t="50000" r="50000" b="50000"/>
              </a:path>
            </a:gradFill>
            <a:ln w="9525">
              <a:noFill/>
            </a:ln>
          </p:spPr>
          <p:txBody>
            <a:bodyPr wrap="none" anchor="ctr"/>
            <a:lstStyle/>
            <a:p>
              <a:endParaRPr lang="zh-CN" altLang="zh-CN" sz="2400">
                <a:solidFill>
                  <a:srgbClr val="000000"/>
                </a:solidFill>
                <a:latin typeface="微软雅黑" panose="020B0503020204020204" charset="-122"/>
                <a:ea typeface="微软雅黑" panose="020B0503020204020204" charset="-122"/>
              </a:endParaRPr>
            </a:p>
          </p:txBody>
        </p:sp>
        <p:sp>
          <p:nvSpPr>
            <p:cNvPr id="60" name="Freeform 74"/>
            <p:cNvSpPr>
              <a:spLocks noChangeAspect="1"/>
            </p:cNvSpPr>
            <p:nvPr>
              <p:custDataLst>
                <p:tags r:id="rId59"/>
              </p:custDataLst>
            </p:nvPr>
          </p:nvSpPr>
          <p:spPr>
            <a:xfrm>
              <a:off x="463" y="504"/>
              <a:ext cx="161" cy="359"/>
            </a:xfrm>
            <a:custGeom>
              <a:avLst/>
              <a:gdLst/>
              <a:ahLst/>
              <a:cxnLst>
                <a:cxn ang="0">
                  <a:pos x="0" y="359"/>
                </a:cxn>
                <a:cxn ang="0">
                  <a:pos x="14" y="296"/>
                </a:cxn>
                <a:cxn ang="0">
                  <a:pos x="38" y="182"/>
                </a:cxn>
                <a:cxn ang="0">
                  <a:pos x="94" y="107"/>
                </a:cxn>
                <a:cxn ang="0">
                  <a:pos x="161" y="0"/>
                </a:cxn>
              </a:cxnLst>
              <a:rect l="0" t="0" r="0" b="0"/>
              <a:pathLst>
                <a:path w="268" h="599">
                  <a:moveTo>
                    <a:pt x="0" y="599"/>
                  </a:moveTo>
                  <a:cubicBezTo>
                    <a:pt x="4" y="582"/>
                    <a:pt x="13" y="544"/>
                    <a:pt x="24" y="495"/>
                  </a:cubicBezTo>
                  <a:cubicBezTo>
                    <a:pt x="35" y="446"/>
                    <a:pt x="42" y="357"/>
                    <a:pt x="64" y="304"/>
                  </a:cubicBezTo>
                  <a:cubicBezTo>
                    <a:pt x="86" y="251"/>
                    <a:pt x="123" y="230"/>
                    <a:pt x="157" y="179"/>
                  </a:cubicBezTo>
                  <a:cubicBezTo>
                    <a:pt x="191" y="128"/>
                    <a:pt x="245" y="37"/>
                    <a:pt x="268" y="0"/>
                  </a:cubicBezTo>
                </a:path>
              </a:pathLst>
            </a:custGeom>
            <a:noFill/>
            <a:ln w="76200" cap="flat" cmpd="sng">
              <a:solidFill>
                <a:srgbClr val="FFC000"/>
              </a:solidFill>
              <a:prstDash val="solid"/>
              <a:round/>
              <a:headEnd type="none" w="med" len="med"/>
              <a:tailEnd type="none" w="med" len="med"/>
            </a:ln>
          </p:spPr>
          <p:txBody>
            <a:bodyPr/>
            <a:lstStyle/>
            <a:p>
              <a:endParaRPr lang="zh-CN" altLang="en-US">
                <a:latin typeface="微软雅黑" panose="020B0503020204020204" charset="-122"/>
                <a:ea typeface="微软雅黑" panose="020B0503020204020204" charset="-122"/>
              </a:endParaRPr>
            </a:p>
          </p:txBody>
        </p:sp>
        <p:sp>
          <p:nvSpPr>
            <p:cNvPr id="61" name="Freeform 75"/>
            <p:cNvSpPr>
              <a:spLocks noChangeAspect="1"/>
            </p:cNvSpPr>
            <p:nvPr>
              <p:custDataLst>
                <p:tags r:id="rId60"/>
              </p:custDataLst>
            </p:nvPr>
          </p:nvSpPr>
          <p:spPr>
            <a:xfrm>
              <a:off x="410" y="482"/>
              <a:ext cx="147" cy="351"/>
            </a:xfrm>
            <a:custGeom>
              <a:avLst/>
              <a:gdLst/>
              <a:ahLst/>
              <a:cxnLst>
                <a:cxn ang="0">
                  <a:pos x="0" y="351"/>
                </a:cxn>
                <a:cxn ang="0">
                  <a:pos x="28" y="273"/>
                </a:cxn>
                <a:cxn ang="0">
                  <a:pos x="89" y="190"/>
                </a:cxn>
                <a:cxn ang="0">
                  <a:pos x="117" y="79"/>
                </a:cxn>
                <a:cxn ang="0">
                  <a:pos x="147" y="0"/>
                </a:cxn>
              </a:cxnLst>
              <a:rect l="0" t="0" r="0" b="0"/>
              <a:pathLst>
                <a:path w="246" h="585">
                  <a:moveTo>
                    <a:pt x="0" y="585"/>
                  </a:moveTo>
                  <a:cubicBezTo>
                    <a:pt x="8" y="563"/>
                    <a:pt x="23" y="500"/>
                    <a:pt x="48" y="455"/>
                  </a:cubicBezTo>
                  <a:cubicBezTo>
                    <a:pt x="73" y="410"/>
                    <a:pt x="126" y="371"/>
                    <a:pt x="151" y="317"/>
                  </a:cubicBezTo>
                  <a:cubicBezTo>
                    <a:pt x="176" y="263"/>
                    <a:pt x="181" y="185"/>
                    <a:pt x="197" y="132"/>
                  </a:cubicBezTo>
                  <a:cubicBezTo>
                    <a:pt x="213" y="80"/>
                    <a:pt x="236" y="26"/>
                    <a:pt x="247" y="0"/>
                  </a:cubicBezTo>
                </a:path>
              </a:pathLst>
            </a:custGeom>
            <a:noFill/>
            <a:ln w="76200" cap="flat" cmpd="sng">
              <a:solidFill>
                <a:srgbClr val="FFC000"/>
              </a:solidFill>
              <a:prstDash val="solid"/>
              <a:round/>
              <a:headEnd type="none" w="med" len="med"/>
              <a:tailEnd type="none" w="med" len="med"/>
            </a:ln>
          </p:spPr>
          <p:txBody>
            <a:bodyPr/>
            <a:lstStyle/>
            <a:p>
              <a:endParaRPr lang="zh-CN" altLang="en-US">
                <a:latin typeface="微软雅黑" panose="020B0503020204020204" charset="-122"/>
                <a:ea typeface="微软雅黑" panose="020B0503020204020204" charset="-122"/>
              </a:endParaRPr>
            </a:p>
          </p:txBody>
        </p:sp>
        <p:sp>
          <p:nvSpPr>
            <p:cNvPr id="62" name="Oval 76"/>
            <p:cNvSpPr>
              <a:spLocks noChangeAspect="1"/>
            </p:cNvSpPr>
            <p:nvPr>
              <p:custDataLst>
                <p:tags r:id="rId61"/>
              </p:custDataLst>
            </p:nvPr>
          </p:nvSpPr>
          <p:spPr>
            <a:xfrm rot="-4196314">
              <a:off x="470" y="653"/>
              <a:ext cx="48" cy="48"/>
            </a:xfrm>
            <a:prstGeom prst="ellipse">
              <a:avLst/>
            </a:prstGeom>
            <a:gradFill rotWithShape="0">
              <a:gsLst>
                <a:gs pos="0">
                  <a:srgbClr val="FFFF00"/>
                </a:gs>
                <a:gs pos="100000">
                  <a:srgbClr val="FF9900"/>
                </a:gs>
              </a:gsLst>
              <a:path path="shape">
                <a:fillToRect l="50000" t="50000" r="50000" b="50000"/>
              </a:path>
            </a:gradFill>
            <a:ln w="28575" cap="flat" cmpd="sng">
              <a:solidFill>
                <a:srgbClr val="FF9900"/>
              </a:solidFill>
              <a:prstDash val="solid"/>
              <a:round/>
              <a:headEnd type="none" w="med" len="med"/>
              <a:tailEnd type="none" w="med" len="med"/>
            </a:ln>
          </p:spPr>
          <p:txBody>
            <a:bodyPr wrap="none" anchor="ctr"/>
            <a:lstStyle/>
            <a:p>
              <a:endParaRPr lang="zh-CN" altLang="zh-CN" sz="2400">
                <a:solidFill>
                  <a:srgbClr val="000000"/>
                </a:solidFill>
                <a:latin typeface="微软雅黑" panose="020B0503020204020204" charset="-122"/>
                <a:ea typeface="微软雅黑" panose="020B0503020204020204" charset="-122"/>
              </a:endParaRPr>
            </a:p>
          </p:txBody>
        </p:sp>
        <p:sp>
          <p:nvSpPr>
            <p:cNvPr id="63" name="Freeform 77"/>
            <p:cNvSpPr>
              <a:spLocks noChangeAspect="1"/>
            </p:cNvSpPr>
            <p:nvPr>
              <p:custDataLst>
                <p:tags r:id="rId62"/>
              </p:custDataLst>
            </p:nvPr>
          </p:nvSpPr>
          <p:spPr>
            <a:xfrm>
              <a:off x="760" y="261"/>
              <a:ext cx="59" cy="613"/>
            </a:xfrm>
            <a:custGeom>
              <a:avLst/>
              <a:gdLst/>
              <a:ahLst/>
              <a:cxnLst>
                <a:cxn ang="0">
                  <a:pos x="59" y="613"/>
                </a:cxn>
                <a:cxn ang="0">
                  <a:pos x="27" y="463"/>
                </a:cxn>
                <a:cxn ang="0">
                  <a:pos x="0" y="337"/>
                </a:cxn>
                <a:cxn ang="0">
                  <a:pos x="33" y="181"/>
                </a:cxn>
                <a:cxn ang="0">
                  <a:pos x="52" y="0"/>
                </a:cxn>
              </a:cxnLst>
              <a:rect l="0" t="0" r="0" b="0"/>
              <a:pathLst>
                <a:path w="98" h="1023">
                  <a:moveTo>
                    <a:pt x="98" y="1023"/>
                  </a:moveTo>
                  <a:cubicBezTo>
                    <a:pt x="89" y="982"/>
                    <a:pt x="62" y="851"/>
                    <a:pt x="46" y="774"/>
                  </a:cubicBezTo>
                  <a:cubicBezTo>
                    <a:pt x="30" y="697"/>
                    <a:pt x="0" y="641"/>
                    <a:pt x="1" y="563"/>
                  </a:cubicBezTo>
                  <a:cubicBezTo>
                    <a:pt x="2" y="485"/>
                    <a:pt x="40" y="396"/>
                    <a:pt x="55" y="303"/>
                  </a:cubicBezTo>
                  <a:cubicBezTo>
                    <a:pt x="69" y="209"/>
                    <a:pt x="80" y="62"/>
                    <a:pt x="87" y="0"/>
                  </a:cubicBezTo>
                </a:path>
              </a:pathLst>
            </a:custGeom>
            <a:noFill/>
            <a:ln w="76200" cap="flat" cmpd="sng">
              <a:solidFill>
                <a:srgbClr val="FFC000"/>
              </a:solidFill>
              <a:prstDash val="solid"/>
              <a:round/>
              <a:headEnd type="none" w="med" len="med"/>
              <a:tailEnd type="none" w="med" len="med"/>
            </a:ln>
          </p:spPr>
          <p:txBody>
            <a:bodyPr/>
            <a:lstStyle/>
            <a:p>
              <a:endParaRPr lang="zh-CN" altLang="en-US">
                <a:latin typeface="微软雅黑" panose="020B0503020204020204" charset="-122"/>
                <a:ea typeface="微软雅黑" panose="020B0503020204020204" charset="-122"/>
              </a:endParaRPr>
            </a:p>
          </p:txBody>
        </p:sp>
        <p:sp>
          <p:nvSpPr>
            <p:cNvPr id="64" name="Freeform 78"/>
            <p:cNvSpPr>
              <a:spLocks noChangeAspect="1"/>
            </p:cNvSpPr>
            <p:nvPr>
              <p:custDataLst>
                <p:tags r:id="rId63"/>
              </p:custDataLst>
            </p:nvPr>
          </p:nvSpPr>
          <p:spPr>
            <a:xfrm>
              <a:off x="720" y="240"/>
              <a:ext cx="24" cy="624"/>
            </a:xfrm>
            <a:custGeom>
              <a:avLst/>
              <a:gdLst/>
              <a:ahLst/>
              <a:cxnLst>
                <a:cxn ang="0">
                  <a:pos x="14" y="624"/>
                </a:cxn>
                <a:cxn ang="0">
                  <a:pos x="1" y="445"/>
                </a:cxn>
                <a:cxn ang="0">
                  <a:pos x="22" y="325"/>
                </a:cxn>
                <a:cxn ang="0">
                  <a:pos x="10" y="183"/>
                </a:cxn>
                <a:cxn ang="0">
                  <a:pos x="0" y="0"/>
                </a:cxn>
              </a:cxnLst>
              <a:rect l="0" t="0" r="0" b="0"/>
              <a:pathLst>
                <a:path w="39" h="1040">
                  <a:moveTo>
                    <a:pt x="23" y="1040"/>
                  </a:moveTo>
                  <a:cubicBezTo>
                    <a:pt x="18" y="990"/>
                    <a:pt x="1" y="825"/>
                    <a:pt x="3" y="742"/>
                  </a:cubicBezTo>
                  <a:cubicBezTo>
                    <a:pt x="5" y="659"/>
                    <a:pt x="35" y="616"/>
                    <a:pt x="37" y="543"/>
                  </a:cubicBezTo>
                  <a:cubicBezTo>
                    <a:pt x="39" y="470"/>
                    <a:pt x="23" y="397"/>
                    <a:pt x="17" y="306"/>
                  </a:cubicBezTo>
                  <a:cubicBezTo>
                    <a:pt x="11" y="215"/>
                    <a:pt x="4" y="63"/>
                    <a:pt x="0" y="0"/>
                  </a:cubicBezTo>
                </a:path>
              </a:pathLst>
            </a:custGeom>
            <a:noFill/>
            <a:ln w="76200" cap="flat" cmpd="sng">
              <a:solidFill>
                <a:srgbClr val="FFC000"/>
              </a:solidFill>
              <a:prstDash val="solid"/>
              <a:round/>
              <a:headEnd type="none" w="med" len="med"/>
              <a:tailEnd type="none" w="med" len="med"/>
            </a:ln>
          </p:spPr>
          <p:txBody>
            <a:bodyPr/>
            <a:lstStyle/>
            <a:p>
              <a:endParaRPr lang="zh-CN" altLang="en-US">
                <a:latin typeface="微软雅黑" panose="020B0503020204020204" charset="-122"/>
                <a:ea typeface="微软雅黑" panose="020B0503020204020204" charset="-122"/>
              </a:endParaRPr>
            </a:p>
          </p:txBody>
        </p:sp>
        <p:sp>
          <p:nvSpPr>
            <p:cNvPr id="65" name="Oval 79"/>
            <p:cNvSpPr>
              <a:spLocks noChangeAspect="1"/>
            </p:cNvSpPr>
            <p:nvPr>
              <p:custDataLst>
                <p:tags r:id="rId64"/>
              </p:custDataLst>
            </p:nvPr>
          </p:nvSpPr>
          <p:spPr>
            <a:xfrm rot="-5349353">
              <a:off x="703" y="549"/>
              <a:ext cx="50" cy="47"/>
            </a:xfrm>
            <a:prstGeom prst="ellipse">
              <a:avLst/>
            </a:prstGeom>
            <a:gradFill rotWithShape="0">
              <a:gsLst>
                <a:gs pos="0">
                  <a:srgbClr val="FFFF00"/>
                </a:gs>
                <a:gs pos="100000">
                  <a:srgbClr val="FF9900"/>
                </a:gs>
              </a:gsLst>
              <a:path path="shape">
                <a:fillToRect l="50000" t="50000" r="50000" b="50000"/>
              </a:path>
            </a:gradFill>
            <a:ln w="28575" cap="flat" cmpd="sng">
              <a:solidFill>
                <a:srgbClr val="FF9900"/>
              </a:solidFill>
              <a:prstDash val="solid"/>
              <a:round/>
              <a:headEnd type="none" w="med" len="med"/>
              <a:tailEnd type="none" w="med" len="med"/>
            </a:ln>
          </p:spPr>
          <p:txBody>
            <a:bodyPr wrap="none" anchor="ctr"/>
            <a:lstStyle/>
            <a:p>
              <a:endParaRPr lang="zh-CN" altLang="zh-CN" sz="2400">
                <a:solidFill>
                  <a:srgbClr val="000000"/>
                </a:solidFill>
                <a:latin typeface="微软雅黑" panose="020B0503020204020204" charset="-122"/>
                <a:ea typeface="微软雅黑" panose="020B0503020204020204" charset="-122"/>
              </a:endParaRPr>
            </a:p>
          </p:txBody>
        </p:sp>
        <p:sp>
          <p:nvSpPr>
            <p:cNvPr id="66" name="Freeform 80"/>
            <p:cNvSpPr>
              <a:spLocks noChangeAspect="1"/>
            </p:cNvSpPr>
            <p:nvPr>
              <p:custDataLst>
                <p:tags r:id="rId65"/>
              </p:custDataLst>
            </p:nvPr>
          </p:nvSpPr>
          <p:spPr>
            <a:xfrm>
              <a:off x="1000" y="263"/>
              <a:ext cx="59" cy="613"/>
            </a:xfrm>
            <a:custGeom>
              <a:avLst/>
              <a:gdLst/>
              <a:ahLst/>
              <a:cxnLst>
                <a:cxn ang="0">
                  <a:pos x="59" y="613"/>
                </a:cxn>
                <a:cxn ang="0">
                  <a:pos x="27" y="463"/>
                </a:cxn>
                <a:cxn ang="0">
                  <a:pos x="0" y="337"/>
                </a:cxn>
                <a:cxn ang="0">
                  <a:pos x="33" y="181"/>
                </a:cxn>
                <a:cxn ang="0">
                  <a:pos x="52" y="0"/>
                </a:cxn>
              </a:cxnLst>
              <a:rect l="0" t="0" r="0" b="0"/>
              <a:pathLst>
                <a:path w="98" h="1023">
                  <a:moveTo>
                    <a:pt x="98" y="1023"/>
                  </a:moveTo>
                  <a:cubicBezTo>
                    <a:pt x="89" y="982"/>
                    <a:pt x="62" y="851"/>
                    <a:pt x="46" y="774"/>
                  </a:cubicBezTo>
                  <a:cubicBezTo>
                    <a:pt x="30" y="697"/>
                    <a:pt x="0" y="641"/>
                    <a:pt x="1" y="563"/>
                  </a:cubicBezTo>
                  <a:cubicBezTo>
                    <a:pt x="2" y="485"/>
                    <a:pt x="40" y="396"/>
                    <a:pt x="55" y="303"/>
                  </a:cubicBezTo>
                  <a:cubicBezTo>
                    <a:pt x="69" y="209"/>
                    <a:pt x="80" y="62"/>
                    <a:pt x="87" y="0"/>
                  </a:cubicBezTo>
                </a:path>
              </a:pathLst>
            </a:custGeom>
            <a:noFill/>
            <a:ln w="76200" cap="flat" cmpd="sng">
              <a:solidFill>
                <a:srgbClr val="FF0000"/>
              </a:solidFill>
              <a:prstDash val="solid"/>
              <a:round/>
              <a:headEnd type="none" w="med" len="med"/>
              <a:tailEnd type="none" w="med" len="med"/>
            </a:ln>
          </p:spPr>
          <p:txBody>
            <a:bodyPr/>
            <a:lstStyle/>
            <a:p>
              <a:endParaRPr lang="zh-CN" altLang="en-US">
                <a:latin typeface="微软雅黑" panose="020B0503020204020204" charset="-122"/>
                <a:ea typeface="微软雅黑" panose="020B0503020204020204" charset="-122"/>
              </a:endParaRPr>
            </a:p>
          </p:txBody>
        </p:sp>
        <p:sp>
          <p:nvSpPr>
            <p:cNvPr id="67" name="Freeform 81"/>
            <p:cNvSpPr>
              <a:spLocks noChangeAspect="1"/>
            </p:cNvSpPr>
            <p:nvPr>
              <p:custDataLst>
                <p:tags r:id="rId66"/>
              </p:custDataLst>
            </p:nvPr>
          </p:nvSpPr>
          <p:spPr>
            <a:xfrm>
              <a:off x="960" y="242"/>
              <a:ext cx="24" cy="624"/>
            </a:xfrm>
            <a:custGeom>
              <a:avLst/>
              <a:gdLst/>
              <a:ahLst/>
              <a:cxnLst>
                <a:cxn ang="0">
                  <a:pos x="14" y="624"/>
                </a:cxn>
                <a:cxn ang="0">
                  <a:pos x="1" y="445"/>
                </a:cxn>
                <a:cxn ang="0">
                  <a:pos x="22" y="325"/>
                </a:cxn>
                <a:cxn ang="0">
                  <a:pos x="10" y="183"/>
                </a:cxn>
                <a:cxn ang="0">
                  <a:pos x="0" y="0"/>
                </a:cxn>
              </a:cxnLst>
              <a:rect l="0" t="0" r="0" b="0"/>
              <a:pathLst>
                <a:path w="39" h="1040">
                  <a:moveTo>
                    <a:pt x="23" y="1040"/>
                  </a:moveTo>
                  <a:cubicBezTo>
                    <a:pt x="18" y="990"/>
                    <a:pt x="1" y="825"/>
                    <a:pt x="3" y="742"/>
                  </a:cubicBezTo>
                  <a:cubicBezTo>
                    <a:pt x="5" y="659"/>
                    <a:pt x="35" y="616"/>
                    <a:pt x="37" y="543"/>
                  </a:cubicBezTo>
                  <a:cubicBezTo>
                    <a:pt x="39" y="470"/>
                    <a:pt x="23" y="397"/>
                    <a:pt x="17" y="306"/>
                  </a:cubicBezTo>
                  <a:cubicBezTo>
                    <a:pt x="11" y="215"/>
                    <a:pt x="4" y="63"/>
                    <a:pt x="0" y="0"/>
                  </a:cubicBezTo>
                </a:path>
              </a:pathLst>
            </a:custGeom>
            <a:noFill/>
            <a:ln w="76200" cap="flat" cmpd="sng">
              <a:solidFill>
                <a:srgbClr val="FF0000"/>
              </a:solidFill>
              <a:prstDash val="solid"/>
              <a:round/>
              <a:headEnd type="none" w="med" len="med"/>
              <a:tailEnd type="none" w="med" len="med"/>
            </a:ln>
          </p:spPr>
          <p:txBody>
            <a:bodyPr/>
            <a:lstStyle/>
            <a:p>
              <a:endParaRPr lang="zh-CN" altLang="en-US">
                <a:latin typeface="微软雅黑" panose="020B0503020204020204" charset="-122"/>
                <a:ea typeface="微软雅黑" panose="020B0503020204020204" charset="-122"/>
              </a:endParaRPr>
            </a:p>
          </p:txBody>
        </p:sp>
        <p:sp>
          <p:nvSpPr>
            <p:cNvPr id="68" name="Oval 82"/>
            <p:cNvSpPr>
              <a:spLocks noChangeAspect="1"/>
            </p:cNvSpPr>
            <p:nvPr>
              <p:custDataLst>
                <p:tags r:id="rId67"/>
              </p:custDataLst>
            </p:nvPr>
          </p:nvSpPr>
          <p:spPr>
            <a:xfrm rot="-5349353">
              <a:off x="943" y="551"/>
              <a:ext cx="50" cy="47"/>
            </a:xfrm>
            <a:prstGeom prst="ellipse">
              <a:avLst/>
            </a:prstGeom>
            <a:gradFill rotWithShape="0">
              <a:gsLst>
                <a:gs pos="0">
                  <a:srgbClr val="FFFF00"/>
                </a:gs>
                <a:gs pos="100000">
                  <a:srgbClr val="FF9900"/>
                </a:gs>
              </a:gsLst>
              <a:path path="shape">
                <a:fillToRect l="50000" t="50000" r="50000" b="50000"/>
              </a:path>
            </a:gradFill>
            <a:ln w="28575" cap="flat" cmpd="sng">
              <a:solidFill>
                <a:srgbClr val="FF9900"/>
              </a:solidFill>
              <a:prstDash val="solid"/>
              <a:round/>
              <a:headEnd type="none" w="med" len="med"/>
              <a:tailEnd type="none" w="med" len="med"/>
            </a:ln>
          </p:spPr>
          <p:txBody>
            <a:bodyPr wrap="none" anchor="ctr"/>
            <a:lstStyle/>
            <a:p>
              <a:endParaRPr lang="zh-CN" altLang="zh-CN" sz="2400">
                <a:solidFill>
                  <a:srgbClr val="000000"/>
                </a:solidFill>
                <a:latin typeface="微软雅黑" panose="020B0503020204020204" charset="-122"/>
                <a:ea typeface="微软雅黑" panose="020B0503020204020204" charset="-122"/>
              </a:endParaRPr>
            </a:p>
          </p:txBody>
        </p:sp>
        <p:sp>
          <p:nvSpPr>
            <p:cNvPr id="69" name="Freeform 83"/>
            <p:cNvSpPr>
              <a:spLocks noChangeAspect="1"/>
            </p:cNvSpPr>
            <p:nvPr>
              <p:custDataLst>
                <p:tags r:id="rId68"/>
              </p:custDataLst>
            </p:nvPr>
          </p:nvSpPr>
          <p:spPr>
            <a:xfrm>
              <a:off x="223" y="504"/>
              <a:ext cx="161" cy="359"/>
            </a:xfrm>
            <a:custGeom>
              <a:avLst/>
              <a:gdLst/>
              <a:ahLst/>
              <a:cxnLst>
                <a:cxn ang="0">
                  <a:pos x="0" y="359"/>
                </a:cxn>
                <a:cxn ang="0">
                  <a:pos x="14" y="296"/>
                </a:cxn>
                <a:cxn ang="0">
                  <a:pos x="38" y="182"/>
                </a:cxn>
                <a:cxn ang="0">
                  <a:pos x="94" y="107"/>
                </a:cxn>
                <a:cxn ang="0">
                  <a:pos x="161" y="0"/>
                </a:cxn>
              </a:cxnLst>
              <a:rect l="0" t="0" r="0" b="0"/>
              <a:pathLst>
                <a:path w="268" h="599">
                  <a:moveTo>
                    <a:pt x="0" y="599"/>
                  </a:moveTo>
                  <a:cubicBezTo>
                    <a:pt x="4" y="582"/>
                    <a:pt x="13" y="544"/>
                    <a:pt x="24" y="495"/>
                  </a:cubicBezTo>
                  <a:cubicBezTo>
                    <a:pt x="35" y="446"/>
                    <a:pt x="42" y="357"/>
                    <a:pt x="64" y="304"/>
                  </a:cubicBezTo>
                  <a:cubicBezTo>
                    <a:pt x="86" y="251"/>
                    <a:pt x="123" y="230"/>
                    <a:pt x="157" y="179"/>
                  </a:cubicBezTo>
                  <a:cubicBezTo>
                    <a:pt x="191" y="128"/>
                    <a:pt x="245" y="37"/>
                    <a:pt x="268" y="0"/>
                  </a:cubicBezTo>
                </a:path>
              </a:pathLst>
            </a:custGeom>
            <a:noFill/>
            <a:ln w="76200" cap="flat" cmpd="sng">
              <a:solidFill>
                <a:srgbClr val="FF0000"/>
              </a:solidFill>
              <a:prstDash val="solid"/>
              <a:round/>
              <a:headEnd type="none" w="med" len="med"/>
              <a:tailEnd type="none" w="med" len="med"/>
            </a:ln>
          </p:spPr>
          <p:txBody>
            <a:bodyPr/>
            <a:lstStyle/>
            <a:p>
              <a:endParaRPr lang="zh-CN" altLang="en-US">
                <a:latin typeface="微软雅黑" panose="020B0503020204020204" charset="-122"/>
                <a:ea typeface="微软雅黑" panose="020B0503020204020204" charset="-122"/>
              </a:endParaRPr>
            </a:p>
          </p:txBody>
        </p:sp>
        <p:sp>
          <p:nvSpPr>
            <p:cNvPr id="70" name="Freeform 84"/>
            <p:cNvSpPr>
              <a:spLocks noChangeAspect="1"/>
            </p:cNvSpPr>
            <p:nvPr>
              <p:custDataLst>
                <p:tags r:id="rId69"/>
              </p:custDataLst>
            </p:nvPr>
          </p:nvSpPr>
          <p:spPr>
            <a:xfrm>
              <a:off x="170" y="482"/>
              <a:ext cx="147" cy="351"/>
            </a:xfrm>
            <a:custGeom>
              <a:avLst/>
              <a:gdLst/>
              <a:ahLst/>
              <a:cxnLst>
                <a:cxn ang="0">
                  <a:pos x="0" y="351"/>
                </a:cxn>
                <a:cxn ang="0">
                  <a:pos x="28" y="273"/>
                </a:cxn>
                <a:cxn ang="0">
                  <a:pos x="89" y="190"/>
                </a:cxn>
                <a:cxn ang="0">
                  <a:pos x="117" y="79"/>
                </a:cxn>
                <a:cxn ang="0">
                  <a:pos x="147" y="0"/>
                </a:cxn>
              </a:cxnLst>
              <a:rect l="0" t="0" r="0" b="0"/>
              <a:pathLst>
                <a:path w="246" h="585">
                  <a:moveTo>
                    <a:pt x="0" y="585"/>
                  </a:moveTo>
                  <a:cubicBezTo>
                    <a:pt x="8" y="563"/>
                    <a:pt x="23" y="500"/>
                    <a:pt x="48" y="455"/>
                  </a:cubicBezTo>
                  <a:cubicBezTo>
                    <a:pt x="73" y="410"/>
                    <a:pt x="126" y="371"/>
                    <a:pt x="151" y="317"/>
                  </a:cubicBezTo>
                  <a:cubicBezTo>
                    <a:pt x="176" y="263"/>
                    <a:pt x="181" y="185"/>
                    <a:pt x="197" y="132"/>
                  </a:cubicBezTo>
                  <a:cubicBezTo>
                    <a:pt x="213" y="80"/>
                    <a:pt x="236" y="26"/>
                    <a:pt x="247" y="0"/>
                  </a:cubicBezTo>
                </a:path>
              </a:pathLst>
            </a:custGeom>
            <a:noFill/>
            <a:ln w="76200" cap="flat" cmpd="sng">
              <a:solidFill>
                <a:srgbClr val="FF0000"/>
              </a:solidFill>
              <a:prstDash val="solid"/>
              <a:round/>
              <a:headEnd type="none" w="med" len="med"/>
              <a:tailEnd type="none" w="med" len="med"/>
            </a:ln>
          </p:spPr>
          <p:txBody>
            <a:bodyPr/>
            <a:lstStyle/>
            <a:p>
              <a:endParaRPr lang="zh-CN" altLang="en-US">
                <a:latin typeface="微软雅黑" panose="020B0503020204020204" charset="-122"/>
                <a:ea typeface="微软雅黑" panose="020B0503020204020204" charset="-122"/>
              </a:endParaRPr>
            </a:p>
          </p:txBody>
        </p:sp>
        <p:sp>
          <p:nvSpPr>
            <p:cNvPr id="71" name="Oval 85"/>
            <p:cNvSpPr>
              <a:spLocks noChangeAspect="1"/>
            </p:cNvSpPr>
            <p:nvPr>
              <p:custDataLst>
                <p:tags r:id="rId70"/>
              </p:custDataLst>
            </p:nvPr>
          </p:nvSpPr>
          <p:spPr>
            <a:xfrm rot="-4196314">
              <a:off x="230" y="653"/>
              <a:ext cx="48" cy="48"/>
            </a:xfrm>
            <a:prstGeom prst="ellipse">
              <a:avLst/>
            </a:prstGeom>
            <a:gradFill rotWithShape="0">
              <a:gsLst>
                <a:gs pos="0">
                  <a:srgbClr val="FFFF00"/>
                </a:gs>
                <a:gs pos="100000">
                  <a:srgbClr val="FF9900"/>
                </a:gs>
              </a:gsLst>
              <a:path path="shape">
                <a:fillToRect l="50000" t="50000" r="50000" b="50000"/>
              </a:path>
            </a:gradFill>
            <a:ln w="28575" cap="flat" cmpd="sng">
              <a:solidFill>
                <a:srgbClr val="FF9900"/>
              </a:solidFill>
              <a:prstDash val="solid"/>
              <a:round/>
              <a:headEnd type="none" w="med" len="med"/>
              <a:tailEnd type="none" w="med" len="med"/>
            </a:ln>
          </p:spPr>
          <p:txBody>
            <a:bodyPr wrap="none" anchor="ctr"/>
            <a:lstStyle/>
            <a:p>
              <a:endParaRPr lang="zh-CN" altLang="zh-CN" sz="2400">
                <a:solidFill>
                  <a:srgbClr val="000000"/>
                </a:solidFill>
                <a:latin typeface="微软雅黑" panose="020B0503020204020204" charset="-122"/>
                <a:ea typeface="微软雅黑" panose="020B0503020204020204" charset="-122"/>
              </a:endParaRPr>
            </a:p>
          </p:txBody>
        </p:sp>
      </p:grpSp>
      <p:sp>
        <p:nvSpPr>
          <p:cNvPr id="72" name="Oval 96"/>
          <p:cNvSpPr/>
          <p:nvPr>
            <p:custDataLst>
              <p:tags r:id="rId71"/>
            </p:custDataLst>
          </p:nvPr>
        </p:nvSpPr>
        <p:spPr>
          <a:xfrm>
            <a:off x="9892665" y="2257108"/>
            <a:ext cx="1128713" cy="1066800"/>
          </a:xfrm>
          <a:prstGeom prst="ellipse">
            <a:avLst/>
          </a:prstGeom>
          <a:gradFill rotWithShape="0">
            <a:gsLst>
              <a:gs pos="0">
                <a:srgbClr val="FFFFFF"/>
              </a:gs>
              <a:gs pos="100000">
                <a:srgbClr val="3399FF"/>
              </a:gs>
            </a:gsLst>
            <a:path path="shape">
              <a:fillToRect l="50000" t="50000" r="50000" b="50000"/>
            </a:path>
          </a:gradFill>
          <a:ln w="9525">
            <a:noFill/>
          </a:ln>
        </p:spPr>
        <p:txBody>
          <a:bodyPr wrap="none" anchor="ctr"/>
          <a:lstStyle/>
          <a:p>
            <a:endParaRPr lang="zh-CN" altLang="zh-CN" sz="2400">
              <a:solidFill>
                <a:srgbClr val="000000"/>
              </a:solidFill>
              <a:latin typeface="微软雅黑" panose="020B0503020204020204" charset="-122"/>
              <a:ea typeface="微软雅黑" panose="020B0503020204020204" charset="-122"/>
            </a:endParaRPr>
          </a:p>
        </p:txBody>
      </p:sp>
      <p:grpSp>
        <p:nvGrpSpPr>
          <p:cNvPr id="73" name="Group 97"/>
          <p:cNvGrpSpPr/>
          <p:nvPr>
            <p:custDataLst>
              <p:tags r:id="rId72"/>
            </p:custDataLst>
          </p:nvPr>
        </p:nvGrpSpPr>
        <p:grpSpPr>
          <a:xfrm>
            <a:off x="10360978" y="2623820"/>
            <a:ext cx="153987" cy="304800"/>
            <a:chOff x="0" y="0"/>
            <a:chExt cx="97" cy="192"/>
          </a:xfrm>
        </p:grpSpPr>
        <p:sp>
          <p:nvSpPr>
            <p:cNvPr id="74" name="Freeform 98"/>
            <p:cNvSpPr/>
            <p:nvPr>
              <p:custDataLst>
                <p:tags r:id="rId73"/>
              </p:custDataLst>
            </p:nvPr>
          </p:nvSpPr>
          <p:spPr>
            <a:xfrm>
              <a:off x="0" y="0"/>
              <a:ext cx="97" cy="192"/>
            </a:xfrm>
            <a:custGeom>
              <a:avLst/>
              <a:gdLst/>
              <a:ahLst/>
              <a:cxnLst>
                <a:cxn ang="0">
                  <a:pos x="0" y="192"/>
                </a:cxn>
                <a:cxn ang="0">
                  <a:pos x="24" y="147"/>
                </a:cxn>
                <a:cxn ang="0">
                  <a:pos x="56" y="99"/>
                </a:cxn>
                <a:cxn ang="0">
                  <a:pos x="64" y="47"/>
                </a:cxn>
                <a:cxn ang="0">
                  <a:pos x="97" y="0"/>
                </a:cxn>
              </a:cxnLst>
              <a:rect l="0" t="0" r="0" b="0"/>
              <a:pathLst>
                <a:path w="248" h="537">
                  <a:moveTo>
                    <a:pt x="0" y="537"/>
                  </a:moveTo>
                  <a:cubicBezTo>
                    <a:pt x="7" y="517"/>
                    <a:pt x="38" y="456"/>
                    <a:pt x="62" y="413"/>
                  </a:cubicBezTo>
                  <a:cubicBezTo>
                    <a:pt x="86" y="370"/>
                    <a:pt x="128" y="325"/>
                    <a:pt x="145" y="279"/>
                  </a:cubicBezTo>
                  <a:cubicBezTo>
                    <a:pt x="162" y="233"/>
                    <a:pt x="148" y="181"/>
                    <a:pt x="165" y="134"/>
                  </a:cubicBezTo>
                  <a:cubicBezTo>
                    <a:pt x="182" y="87"/>
                    <a:pt x="231" y="28"/>
                    <a:pt x="248" y="0"/>
                  </a:cubicBezTo>
                </a:path>
              </a:pathLst>
            </a:custGeom>
            <a:noFill/>
            <a:ln w="57150" cap="flat" cmpd="sng">
              <a:solidFill>
                <a:srgbClr val="FF0000"/>
              </a:solidFill>
              <a:prstDash val="solid"/>
              <a:round/>
              <a:headEnd type="none" w="med" len="med"/>
              <a:tailEnd type="none" w="med" len="med"/>
            </a:ln>
          </p:spPr>
          <p:txBody>
            <a:bodyPr/>
            <a:lstStyle/>
            <a:p>
              <a:endParaRPr lang="zh-CN" altLang="en-US">
                <a:latin typeface="微软雅黑" panose="020B0503020204020204" charset="-122"/>
                <a:ea typeface="微软雅黑" panose="020B0503020204020204" charset="-122"/>
              </a:endParaRPr>
            </a:p>
          </p:txBody>
        </p:sp>
        <p:sp>
          <p:nvSpPr>
            <p:cNvPr id="75" name="Oval 99"/>
            <p:cNvSpPr/>
            <p:nvPr>
              <p:custDataLst>
                <p:tags r:id="rId74"/>
              </p:custDataLst>
            </p:nvPr>
          </p:nvSpPr>
          <p:spPr>
            <a:xfrm rot="35310">
              <a:off x="48" y="72"/>
              <a:ext cx="35" cy="33"/>
            </a:xfrm>
            <a:prstGeom prst="ellipse">
              <a:avLst/>
            </a:prstGeom>
            <a:gradFill rotWithShape="0">
              <a:gsLst>
                <a:gs pos="0">
                  <a:srgbClr val="FFFF00"/>
                </a:gs>
                <a:gs pos="100000">
                  <a:srgbClr val="FF9900"/>
                </a:gs>
              </a:gsLst>
              <a:path path="shape">
                <a:fillToRect l="50000" t="50000" r="50000" b="50000"/>
              </a:path>
            </a:gradFill>
            <a:ln w="9525">
              <a:noFill/>
            </a:ln>
          </p:spPr>
          <p:txBody>
            <a:bodyPr wrap="none" anchor="ctr"/>
            <a:lstStyle/>
            <a:p>
              <a:endParaRPr lang="zh-CN" altLang="zh-CN" sz="2400">
                <a:solidFill>
                  <a:srgbClr val="000000"/>
                </a:solidFill>
                <a:latin typeface="微软雅黑" panose="020B0503020204020204" charset="-122"/>
                <a:ea typeface="微软雅黑" panose="020B0503020204020204" charset="-122"/>
              </a:endParaRPr>
            </a:p>
          </p:txBody>
        </p:sp>
      </p:grpSp>
      <p:grpSp>
        <p:nvGrpSpPr>
          <p:cNvPr id="76" name="Group 124"/>
          <p:cNvGrpSpPr/>
          <p:nvPr>
            <p:custDataLst>
              <p:tags r:id="rId75"/>
            </p:custDataLst>
          </p:nvPr>
        </p:nvGrpSpPr>
        <p:grpSpPr>
          <a:xfrm>
            <a:off x="10133965" y="4163060"/>
            <a:ext cx="144463" cy="306388"/>
            <a:chOff x="0" y="0"/>
            <a:chExt cx="91" cy="193"/>
          </a:xfrm>
        </p:grpSpPr>
        <p:sp>
          <p:nvSpPr>
            <p:cNvPr id="77" name="Freeform 107"/>
            <p:cNvSpPr/>
            <p:nvPr>
              <p:custDataLst>
                <p:tags r:id="rId76"/>
              </p:custDataLst>
            </p:nvPr>
          </p:nvSpPr>
          <p:spPr>
            <a:xfrm>
              <a:off x="0" y="0"/>
              <a:ext cx="91" cy="193"/>
            </a:xfrm>
            <a:custGeom>
              <a:avLst/>
              <a:gdLst/>
              <a:ahLst/>
              <a:cxnLst>
                <a:cxn ang="0">
                  <a:pos x="0" y="193"/>
                </a:cxn>
                <a:cxn ang="0">
                  <a:pos x="22" y="148"/>
                </a:cxn>
                <a:cxn ang="0">
                  <a:pos x="53" y="100"/>
                </a:cxn>
                <a:cxn ang="0">
                  <a:pos x="60" y="48"/>
                </a:cxn>
                <a:cxn ang="0">
                  <a:pos x="91" y="0"/>
                </a:cxn>
              </a:cxnLst>
              <a:rect l="0" t="0" r="0" b="0"/>
              <a:pathLst>
                <a:path w="248" h="537">
                  <a:moveTo>
                    <a:pt x="0" y="537"/>
                  </a:moveTo>
                  <a:cubicBezTo>
                    <a:pt x="7" y="517"/>
                    <a:pt x="38" y="456"/>
                    <a:pt x="62" y="413"/>
                  </a:cubicBezTo>
                  <a:cubicBezTo>
                    <a:pt x="86" y="370"/>
                    <a:pt x="128" y="325"/>
                    <a:pt x="145" y="279"/>
                  </a:cubicBezTo>
                  <a:cubicBezTo>
                    <a:pt x="162" y="233"/>
                    <a:pt x="148" y="181"/>
                    <a:pt x="165" y="134"/>
                  </a:cubicBezTo>
                  <a:cubicBezTo>
                    <a:pt x="182" y="87"/>
                    <a:pt x="231" y="28"/>
                    <a:pt x="248" y="0"/>
                  </a:cubicBezTo>
                </a:path>
              </a:pathLst>
            </a:custGeom>
            <a:noFill/>
            <a:ln w="57150" cap="flat" cmpd="sng">
              <a:solidFill>
                <a:srgbClr val="FFC000"/>
              </a:solidFill>
              <a:prstDash val="solid"/>
              <a:round/>
              <a:headEnd type="none" w="med" len="med"/>
              <a:tailEnd type="none" w="med" len="med"/>
            </a:ln>
          </p:spPr>
          <p:txBody>
            <a:bodyPr/>
            <a:lstStyle/>
            <a:p>
              <a:endParaRPr lang="zh-CN" altLang="en-US">
                <a:latin typeface="微软雅黑" panose="020B0503020204020204" charset="-122"/>
                <a:ea typeface="微软雅黑" panose="020B0503020204020204" charset="-122"/>
              </a:endParaRPr>
            </a:p>
          </p:txBody>
        </p:sp>
        <p:sp>
          <p:nvSpPr>
            <p:cNvPr id="78" name="Oval 108"/>
            <p:cNvSpPr/>
            <p:nvPr>
              <p:custDataLst>
                <p:tags r:id="rId77"/>
              </p:custDataLst>
            </p:nvPr>
          </p:nvSpPr>
          <p:spPr>
            <a:xfrm rot="35310">
              <a:off x="40" y="59"/>
              <a:ext cx="33" cy="31"/>
            </a:xfrm>
            <a:prstGeom prst="ellipse">
              <a:avLst/>
            </a:prstGeom>
            <a:gradFill rotWithShape="0">
              <a:gsLst>
                <a:gs pos="0">
                  <a:srgbClr val="FFFF00"/>
                </a:gs>
                <a:gs pos="100000">
                  <a:srgbClr val="FF9900"/>
                </a:gs>
              </a:gsLst>
              <a:path path="shape">
                <a:fillToRect l="50000" t="50000" r="50000" b="50000"/>
              </a:path>
            </a:gradFill>
            <a:ln w="9525">
              <a:noFill/>
            </a:ln>
          </p:spPr>
          <p:txBody>
            <a:bodyPr wrap="none" anchor="ctr"/>
            <a:lstStyle/>
            <a:p>
              <a:endParaRPr lang="zh-CN" altLang="zh-CN" sz="2400">
                <a:solidFill>
                  <a:srgbClr val="000000"/>
                </a:solidFill>
                <a:latin typeface="微软雅黑" panose="020B0503020204020204" charset="-122"/>
                <a:ea typeface="微软雅黑" panose="020B0503020204020204" charset="-122"/>
              </a:endParaRPr>
            </a:p>
          </p:txBody>
        </p:sp>
      </p:grpSp>
      <p:grpSp>
        <p:nvGrpSpPr>
          <p:cNvPr id="79" name="Group 117"/>
          <p:cNvGrpSpPr/>
          <p:nvPr>
            <p:custDataLst>
              <p:tags r:id="rId78"/>
            </p:custDataLst>
          </p:nvPr>
        </p:nvGrpSpPr>
        <p:grpSpPr>
          <a:xfrm>
            <a:off x="10646728" y="4163060"/>
            <a:ext cx="249237" cy="523875"/>
            <a:chOff x="0" y="0"/>
            <a:chExt cx="157" cy="330"/>
          </a:xfrm>
        </p:grpSpPr>
        <p:sp>
          <p:nvSpPr>
            <p:cNvPr id="80" name="Freeform 109"/>
            <p:cNvSpPr/>
            <p:nvPr>
              <p:custDataLst>
                <p:tags r:id="rId79"/>
              </p:custDataLst>
            </p:nvPr>
          </p:nvSpPr>
          <p:spPr>
            <a:xfrm>
              <a:off x="0" y="0"/>
              <a:ext cx="157" cy="330"/>
            </a:xfrm>
            <a:custGeom>
              <a:avLst/>
              <a:gdLst/>
              <a:ahLst/>
              <a:cxnLst>
                <a:cxn ang="0">
                  <a:pos x="0" y="330"/>
                </a:cxn>
                <a:cxn ang="0">
                  <a:pos x="45" y="229"/>
                </a:cxn>
                <a:cxn ang="0">
                  <a:pos x="75" y="157"/>
                </a:cxn>
                <a:cxn ang="0">
                  <a:pos x="122" y="88"/>
                </a:cxn>
                <a:cxn ang="0">
                  <a:pos x="157" y="0"/>
                </a:cxn>
              </a:cxnLst>
              <a:rect l="0" t="0" r="0" b="0"/>
              <a:pathLst>
                <a:path w="422" h="920">
                  <a:moveTo>
                    <a:pt x="0" y="920"/>
                  </a:moveTo>
                  <a:cubicBezTo>
                    <a:pt x="19" y="874"/>
                    <a:pt x="90" y="721"/>
                    <a:pt x="124" y="641"/>
                  </a:cubicBezTo>
                  <a:cubicBezTo>
                    <a:pt x="158" y="561"/>
                    <a:pt x="170" y="505"/>
                    <a:pt x="204" y="440"/>
                  </a:cubicBezTo>
                  <a:cubicBezTo>
                    <a:pt x="238" y="375"/>
                    <a:pt x="294" y="321"/>
                    <a:pt x="331" y="248"/>
                  </a:cubicBezTo>
                  <a:cubicBezTo>
                    <a:pt x="368" y="175"/>
                    <a:pt x="405" y="52"/>
                    <a:pt x="424" y="0"/>
                  </a:cubicBezTo>
                </a:path>
              </a:pathLst>
            </a:custGeom>
            <a:noFill/>
            <a:ln w="57150" cap="flat" cmpd="sng">
              <a:solidFill>
                <a:srgbClr val="FF0000"/>
              </a:solidFill>
              <a:prstDash val="solid"/>
              <a:round/>
              <a:headEnd type="none" w="med" len="med"/>
              <a:tailEnd type="none" w="med" len="med"/>
            </a:ln>
          </p:spPr>
          <p:txBody>
            <a:bodyPr/>
            <a:lstStyle/>
            <a:p>
              <a:endParaRPr lang="zh-CN" altLang="en-US">
                <a:latin typeface="微软雅黑" panose="020B0503020204020204" charset="-122"/>
                <a:ea typeface="微软雅黑" panose="020B0503020204020204" charset="-122"/>
              </a:endParaRPr>
            </a:p>
          </p:txBody>
        </p:sp>
        <p:sp>
          <p:nvSpPr>
            <p:cNvPr id="81" name="Oval 110"/>
            <p:cNvSpPr/>
            <p:nvPr>
              <p:custDataLst>
                <p:tags r:id="rId80"/>
              </p:custDataLst>
            </p:nvPr>
          </p:nvSpPr>
          <p:spPr>
            <a:xfrm rot="-145514">
              <a:off x="48" y="138"/>
              <a:ext cx="36" cy="41"/>
            </a:xfrm>
            <a:prstGeom prst="ellipse">
              <a:avLst/>
            </a:prstGeom>
            <a:gradFill rotWithShape="0">
              <a:gsLst>
                <a:gs pos="0">
                  <a:srgbClr val="FFFF00"/>
                </a:gs>
                <a:gs pos="100000">
                  <a:srgbClr val="FF9900"/>
                </a:gs>
              </a:gsLst>
              <a:path path="shape">
                <a:fillToRect l="50000" t="50000" r="50000" b="50000"/>
              </a:path>
            </a:gradFill>
            <a:ln w="9525">
              <a:noFill/>
            </a:ln>
          </p:spPr>
          <p:txBody>
            <a:bodyPr wrap="none" anchor="ctr"/>
            <a:lstStyle/>
            <a:p>
              <a:endParaRPr lang="zh-CN" altLang="zh-CN" sz="2400">
                <a:solidFill>
                  <a:srgbClr val="000000"/>
                </a:solidFill>
                <a:latin typeface="微软雅黑" panose="020B0503020204020204" charset="-122"/>
                <a:ea typeface="微软雅黑" panose="020B0503020204020204" charset="-122"/>
              </a:endParaRPr>
            </a:p>
          </p:txBody>
        </p:sp>
      </p:grpSp>
      <p:sp>
        <p:nvSpPr>
          <p:cNvPr id="82" name="Oval 125"/>
          <p:cNvSpPr/>
          <p:nvPr>
            <p:custDataLst>
              <p:tags r:id="rId81"/>
            </p:custDataLst>
          </p:nvPr>
        </p:nvSpPr>
        <p:spPr>
          <a:xfrm>
            <a:off x="9921240" y="4939348"/>
            <a:ext cx="1066800" cy="1066800"/>
          </a:xfrm>
          <a:prstGeom prst="ellipse">
            <a:avLst/>
          </a:prstGeom>
          <a:gradFill rotWithShape="0">
            <a:gsLst>
              <a:gs pos="0">
                <a:srgbClr val="FFFFFF"/>
              </a:gs>
              <a:gs pos="100000">
                <a:srgbClr val="3399FF"/>
              </a:gs>
            </a:gsLst>
            <a:path path="shape">
              <a:fillToRect l="50000" t="50000" r="50000" b="50000"/>
            </a:path>
          </a:gradFill>
          <a:ln w="9525">
            <a:noFill/>
          </a:ln>
        </p:spPr>
        <p:txBody>
          <a:bodyPr wrap="none" anchor="ctr"/>
          <a:lstStyle/>
          <a:p>
            <a:endParaRPr lang="zh-CN" altLang="zh-CN" sz="2400">
              <a:solidFill>
                <a:srgbClr val="000000"/>
              </a:solidFill>
              <a:latin typeface="微软雅黑" panose="020B0503020204020204" charset="-122"/>
              <a:ea typeface="微软雅黑" panose="020B0503020204020204" charset="-122"/>
            </a:endParaRPr>
          </a:p>
        </p:txBody>
      </p:sp>
      <p:grpSp>
        <p:nvGrpSpPr>
          <p:cNvPr id="83" name="Group 126"/>
          <p:cNvGrpSpPr/>
          <p:nvPr>
            <p:custDataLst>
              <p:tags r:id="rId82"/>
            </p:custDataLst>
          </p:nvPr>
        </p:nvGrpSpPr>
        <p:grpSpPr>
          <a:xfrm>
            <a:off x="10362565" y="5261610"/>
            <a:ext cx="263525" cy="523875"/>
            <a:chOff x="0" y="0"/>
            <a:chExt cx="166" cy="330"/>
          </a:xfrm>
        </p:grpSpPr>
        <p:sp>
          <p:nvSpPr>
            <p:cNvPr id="84" name="Freeform 127"/>
            <p:cNvSpPr/>
            <p:nvPr>
              <p:custDataLst>
                <p:tags r:id="rId83"/>
              </p:custDataLst>
            </p:nvPr>
          </p:nvSpPr>
          <p:spPr>
            <a:xfrm>
              <a:off x="0" y="0"/>
              <a:ext cx="166" cy="330"/>
            </a:xfrm>
            <a:custGeom>
              <a:avLst/>
              <a:gdLst/>
              <a:ahLst/>
              <a:cxnLst>
                <a:cxn ang="0">
                  <a:pos x="0" y="330"/>
                </a:cxn>
                <a:cxn ang="0">
                  <a:pos x="48" y="229"/>
                </a:cxn>
                <a:cxn ang="0">
                  <a:pos x="79" y="157"/>
                </a:cxn>
                <a:cxn ang="0">
                  <a:pos x="129" y="88"/>
                </a:cxn>
                <a:cxn ang="0">
                  <a:pos x="166" y="0"/>
                </a:cxn>
              </a:cxnLst>
              <a:rect l="0" t="0" r="0" b="0"/>
              <a:pathLst>
                <a:path w="422" h="920">
                  <a:moveTo>
                    <a:pt x="0" y="920"/>
                  </a:moveTo>
                  <a:cubicBezTo>
                    <a:pt x="19" y="874"/>
                    <a:pt x="90" y="721"/>
                    <a:pt x="124" y="641"/>
                  </a:cubicBezTo>
                  <a:cubicBezTo>
                    <a:pt x="158" y="561"/>
                    <a:pt x="170" y="505"/>
                    <a:pt x="204" y="440"/>
                  </a:cubicBezTo>
                  <a:cubicBezTo>
                    <a:pt x="238" y="375"/>
                    <a:pt x="294" y="321"/>
                    <a:pt x="331" y="248"/>
                  </a:cubicBezTo>
                  <a:cubicBezTo>
                    <a:pt x="368" y="175"/>
                    <a:pt x="405" y="52"/>
                    <a:pt x="424" y="0"/>
                  </a:cubicBezTo>
                </a:path>
              </a:pathLst>
            </a:custGeom>
            <a:noFill/>
            <a:ln w="57150" cap="flat" cmpd="sng">
              <a:solidFill>
                <a:srgbClr val="FFC000"/>
              </a:solidFill>
              <a:prstDash val="solid"/>
              <a:round/>
              <a:headEnd type="none" w="med" len="med"/>
              <a:tailEnd type="none" w="med" len="med"/>
            </a:ln>
          </p:spPr>
          <p:txBody>
            <a:bodyPr/>
            <a:lstStyle/>
            <a:p>
              <a:endParaRPr lang="zh-CN" altLang="en-US">
                <a:latin typeface="微软雅黑" panose="020B0503020204020204" charset="-122"/>
                <a:ea typeface="微软雅黑" panose="020B0503020204020204" charset="-122"/>
              </a:endParaRPr>
            </a:p>
          </p:txBody>
        </p:sp>
        <p:sp>
          <p:nvSpPr>
            <p:cNvPr id="85" name="Oval 128"/>
            <p:cNvSpPr/>
            <p:nvPr>
              <p:custDataLst>
                <p:tags r:id="rId84"/>
              </p:custDataLst>
            </p:nvPr>
          </p:nvSpPr>
          <p:spPr>
            <a:xfrm rot="-145514">
              <a:off x="70" y="117"/>
              <a:ext cx="38" cy="42"/>
            </a:xfrm>
            <a:prstGeom prst="ellipse">
              <a:avLst/>
            </a:prstGeom>
            <a:gradFill rotWithShape="0">
              <a:gsLst>
                <a:gs pos="0">
                  <a:srgbClr val="FFFF00"/>
                </a:gs>
                <a:gs pos="100000">
                  <a:srgbClr val="FF9900"/>
                </a:gs>
              </a:gsLst>
              <a:path path="shape">
                <a:fillToRect l="50000" t="50000" r="50000" b="50000"/>
              </a:path>
            </a:gradFill>
            <a:ln w="9525">
              <a:noFill/>
            </a:ln>
          </p:spPr>
          <p:txBody>
            <a:bodyPr wrap="none" anchor="ctr"/>
            <a:lstStyle/>
            <a:p>
              <a:endParaRPr lang="zh-CN" altLang="zh-CN" sz="2400">
                <a:solidFill>
                  <a:srgbClr val="000000"/>
                </a:solidFill>
                <a:latin typeface="微软雅黑" panose="020B0503020204020204" charset="-122"/>
                <a:ea typeface="微软雅黑" panose="020B0503020204020204" charset="-122"/>
              </a:endParaRPr>
            </a:p>
          </p:txBody>
        </p:sp>
      </p:grpSp>
      <p:grpSp>
        <p:nvGrpSpPr>
          <p:cNvPr id="86" name="Group 129"/>
          <p:cNvGrpSpPr/>
          <p:nvPr>
            <p:custDataLst>
              <p:tags r:id="rId85"/>
            </p:custDataLst>
          </p:nvPr>
        </p:nvGrpSpPr>
        <p:grpSpPr>
          <a:xfrm>
            <a:off x="10133965" y="5337810"/>
            <a:ext cx="144463" cy="306388"/>
            <a:chOff x="0" y="0"/>
            <a:chExt cx="91" cy="193"/>
          </a:xfrm>
        </p:grpSpPr>
        <p:sp>
          <p:nvSpPr>
            <p:cNvPr id="87" name="Freeform 130"/>
            <p:cNvSpPr/>
            <p:nvPr>
              <p:custDataLst>
                <p:tags r:id="rId86"/>
              </p:custDataLst>
            </p:nvPr>
          </p:nvSpPr>
          <p:spPr>
            <a:xfrm>
              <a:off x="0" y="0"/>
              <a:ext cx="91" cy="193"/>
            </a:xfrm>
            <a:custGeom>
              <a:avLst/>
              <a:gdLst/>
              <a:ahLst/>
              <a:cxnLst>
                <a:cxn ang="0">
                  <a:pos x="0" y="193"/>
                </a:cxn>
                <a:cxn ang="0">
                  <a:pos x="22" y="148"/>
                </a:cxn>
                <a:cxn ang="0">
                  <a:pos x="53" y="100"/>
                </a:cxn>
                <a:cxn ang="0">
                  <a:pos x="60" y="48"/>
                </a:cxn>
                <a:cxn ang="0">
                  <a:pos x="91" y="0"/>
                </a:cxn>
              </a:cxnLst>
              <a:rect l="0" t="0" r="0" b="0"/>
              <a:pathLst>
                <a:path w="248" h="537">
                  <a:moveTo>
                    <a:pt x="0" y="537"/>
                  </a:moveTo>
                  <a:cubicBezTo>
                    <a:pt x="7" y="517"/>
                    <a:pt x="38" y="456"/>
                    <a:pt x="62" y="413"/>
                  </a:cubicBezTo>
                  <a:cubicBezTo>
                    <a:pt x="86" y="370"/>
                    <a:pt x="128" y="325"/>
                    <a:pt x="145" y="279"/>
                  </a:cubicBezTo>
                  <a:cubicBezTo>
                    <a:pt x="162" y="233"/>
                    <a:pt x="148" y="181"/>
                    <a:pt x="165" y="134"/>
                  </a:cubicBezTo>
                  <a:cubicBezTo>
                    <a:pt x="182" y="87"/>
                    <a:pt x="231" y="28"/>
                    <a:pt x="248" y="0"/>
                  </a:cubicBezTo>
                </a:path>
              </a:pathLst>
            </a:custGeom>
            <a:noFill/>
            <a:ln w="57150" cap="flat" cmpd="sng">
              <a:solidFill>
                <a:srgbClr val="FFC000"/>
              </a:solidFill>
              <a:prstDash val="solid"/>
              <a:round/>
              <a:headEnd type="none" w="med" len="med"/>
              <a:tailEnd type="none" w="med" len="med"/>
            </a:ln>
          </p:spPr>
          <p:txBody>
            <a:bodyPr/>
            <a:lstStyle/>
            <a:p>
              <a:endParaRPr lang="zh-CN" altLang="en-US">
                <a:latin typeface="微软雅黑" panose="020B0503020204020204" charset="-122"/>
                <a:ea typeface="微软雅黑" panose="020B0503020204020204" charset="-122"/>
              </a:endParaRPr>
            </a:p>
          </p:txBody>
        </p:sp>
        <p:sp>
          <p:nvSpPr>
            <p:cNvPr id="88" name="Oval 131"/>
            <p:cNvSpPr/>
            <p:nvPr>
              <p:custDataLst>
                <p:tags r:id="rId87"/>
              </p:custDataLst>
            </p:nvPr>
          </p:nvSpPr>
          <p:spPr>
            <a:xfrm rot="35310">
              <a:off x="40" y="59"/>
              <a:ext cx="33" cy="31"/>
            </a:xfrm>
            <a:prstGeom prst="ellipse">
              <a:avLst/>
            </a:prstGeom>
            <a:gradFill rotWithShape="0">
              <a:gsLst>
                <a:gs pos="0">
                  <a:srgbClr val="FFFF00"/>
                </a:gs>
                <a:gs pos="100000">
                  <a:srgbClr val="FF9900"/>
                </a:gs>
              </a:gsLst>
              <a:path path="shape">
                <a:fillToRect l="50000" t="50000" r="50000" b="50000"/>
              </a:path>
            </a:gradFill>
            <a:ln w="9525">
              <a:noFill/>
            </a:ln>
          </p:spPr>
          <p:txBody>
            <a:bodyPr wrap="none" anchor="ctr"/>
            <a:lstStyle/>
            <a:p>
              <a:endParaRPr lang="zh-CN" altLang="zh-CN" sz="2400">
                <a:solidFill>
                  <a:srgbClr val="000000"/>
                </a:solidFill>
                <a:latin typeface="微软雅黑" panose="020B0503020204020204" charset="-122"/>
                <a:ea typeface="微软雅黑" panose="020B0503020204020204" charset="-122"/>
              </a:endParaRPr>
            </a:p>
          </p:txBody>
        </p:sp>
      </p:grpSp>
      <p:grpSp>
        <p:nvGrpSpPr>
          <p:cNvPr id="89" name="Group 132"/>
          <p:cNvGrpSpPr/>
          <p:nvPr>
            <p:custDataLst>
              <p:tags r:id="rId88"/>
            </p:custDataLst>
          </p:nvPr>
        </p:nvGrpSpPr>
        <p:grpSpPr>
          <a:xfrm>
            <a:off x="10646728" y="5337810"/>
            <a:ext cx="249237" cy="523875"/>
            <a:chOff x="0" y="0"/>
            <a:chExt cx="157" cy="330"/>
          </a:xfrm>
        </p:grpSpPr>
        <p:sp>
          <p:nvSpPr>
            <p:cNvPr id="90" name="Freeform 133"/>
            <p:cNvSpPr/>
            <p:nvPr>
              <p:custDataLst>
                <p:tags r:id="rId89"/>
              </p:custDataLst>
            </p:nvPr>
          </p:nvSpPr>
          <p:spPr>
            <a:xfrm>
              <a:off x="0" y="0"/>
              <a:ext cx="157" cy="330"/>
            </a:xfrm>
            <a:custGeom>
              <a:avLst/>
              <a:gdLst/>
              <a:ahLst/>
              <a:cxnLst>
                <a:cxn ang="0">
                  <a:pos x="0" y="330"/>
                </a:cxn>
                <a:cxn ang="0">
                  <a:pos x="45" y="229"/>
                </a:cxn>
                <a:cxn ang="0">
                  <a:pos x="75" y="157"/>
                </a:cxn>
                <a:cxn ang="0">
                  <a:pos x="122" y="88"/>
                </a:cxn>
                <a:cxn ang="0">
                  <a:pos x="157" y="0"/>
                </a:cxn>
              </a:cxnLst>
              <a:rect l="0" t="0" r="0" b="0"/>
              <a:pathLst>
                <a:path w="422" h="920">
                  <a:moveTo>
                    <a:pt x="0" y="920"/>
                  </a:moveTo>
                  <a:cubicBezTo>
                    <a:pt x="19" y="874"/>
                    <a:pt x="90" y="721"/>
                    <a:pt x="124" y="641"/>
                  </a:cubicBezTo>
                  <a:cubicBezTo>
                    <a:pt x="158" y="561"/>
                    <a:pt x="170" y="505"/>
                    <a:pt x="204" y="440"/>
                  </a:cubicBezTo>
                  <a:cubicBezTo>
                    <a:pt x="238" y="375"/>
                    <a:pt x="294" y="321"/>
                    <a:pt x="331" y="248"/>
                  </a:cubicBezTo>
                  <a:cubicBezTo>
                    <a:pt x="368" y="175"/>
                    <a:pt x="405" y="52"/>
                    <a:pt x="424" y="0"/>
                  </a:cubicBezTo>
                </a:path>
              </a:pathLst>
            </a:custGeom>
            <a:noFill/>
            <a:ln w="57150" cap="flat" cmpd="sng">
              <a:solidFill>
                <a:srgbClr val="FF0000"/>
              </a:solidFill>
              <a:prstDash val="solid"/>
              <a:round/>
              <a:headEnd type="none" w="med" len="med"/>
              <a:tailEnd type="none" w="med" len="med"/>
            </a:ln>
          </p:spPr>
          <p:txBody>
            <a:bodyPr/>
            <a:lstStyle/>
            <a:p>
              <a:endParaRPr lang="zh-CN" altLang="en-US">
                <a:latin typeface="微软雅黑" panose="020B0503020204020204" charset="-122"/>
                <a:ea typeface="微软雅黑" panose="020B0503020204020204" charset="-122"/>
              </a:endParaRPr>
            </a:p>
          </p:txBody>
        </p:sp>
        <p:sp>
          <p:nvSpPr>
            <p:cNvPr id="91" name="Oval 134"/>
            <p:cNvSpPr/>
            <p:nvPr>
              <p:custDataLst>
                <p:tags r:id="rId90"/>
              </p:custDataLst>
            </p:nvPr>
          </p:nvSpPr>
          <p:spPr>
            <a:xfrm rot="-145514">
              <a:off x="48" y="138"/>
              <a:ext cx="36" cy="41"/>
            </a:xfrm>
            <a:prstGeom prst="ellipse">
              <a:avLst/>
            </a:prstGeom>
            <a:gradFill rotWithShape="0">
              <a:gsLst>
                <a:gs pos="0">
                  <a:srgbClr val="FFFF00"/>
                </a:gs>
                <a:gs pos="100000">
                  <a:srgbClr val="FF9900"/>
                </a:gs>
              </a:gsLst>
              <a:path path="shape">
                <a:fillToRect l="50000" t="50000" r="50000" b="50000"/>
              </a:path>
            </a:gradFill>
            <a:ln w="9525">
              <a:noFill/>
            </a:ln>
          </p:spPr>
          <p:txBody>
            <a:bodyPr wrap="none" anchor="ctr"/>
            <a:lstStyle/>
            <a:p>
              <a:endParaRPr lang="zh-CN" altLang="zh-CN" sz="2400">
                <a:solidFill>
                  <a:srgbClr val="000000"/>
                </a:solidFill>
                <a:latin typeface="微软雅黑" panose="020B0503020204020204" charset="-122"/>
                <a:ea typeface="微软雅黑" panose="020B0503020204020204" charset="-122"/>
              </a:endParaRPr>
            </a:p>
          </p:txBody>
        </p:sp>
      </p:grpSp>
      <p:sp>
        <p:nvSpPr>
          <p:cNvPr id="92" name="Text Box 86"/>
          <p:cNvSpPr txBox="1"/>
          <p:nvPr>
            <p:custDataLst>
              <p:tags r:id="rId91"/>
            </p:custDataLst>
          </p:nvPr>
        </p:nvSpPr>
        <p:spPr>
          <a:xfrm>
            <a:off x="297180" y="589280"/>
            <a:ext cx="7044690" cy="1210945"/>
          </a:xfrm>
          <a:prstGeom prst="rect">
            <a:avLst/>
          </a:prstGeom>
          <a:noFill/>
          <a:ln w="9525">
            <a:noFill/>
          </a:ln>
        </p:spPr>
        <p:txBody>
          <a:bodyPr wrap="square" anchor="t">
            <a:spAutoFit/>
          </a:bodyPr>
          <a:lstStyle/>
          <a:p>
            <a:pPr>
              <a:lnSpc>
                <a:spcPct val="130000"/>
              </a:lnSpc>
            </a:pPr>
            <a:r>
              <a:rPr lang="zh-CN" altLang="en-US" sz="2800" b="1">
                <a:solidFill>
                  <a:schemeClr val="tx1"/>
                </a:solidFill>
                <a:latin typeface="微软雅黑" panose="020B0503020204020204" charset="-122"/>
                <a:ea typeface="微软雅黑" panose="020B0503020204020204" charset="-122"/>
              </a:rPr>
              <a:t>减数分裂</a:t>
            </a:r>
            <a:r>
              <a:rPr lang="en-US" altLang="zh-CN" sz="2800" b="1">
                <a:solidFill>
                  <a:schemeClr val="tx1"/>
                </a:solidFill>
                <a:latin typeface="微软雅黑" panose="020B0503020204020204" charset="-122"/>
                <a:ea typeface="微软雅黑" panose="020B0503020204020204" charset="-122"/>
              </a:rPr>
              <a:t>Ⅰ</a:t>
            </a:r>
            <a:r>
              <a:rPr lang="zh-CN" altLang="en-US" sz="2800" b="1">
                <a:solidFill>
                  <a:schemeClr val="tx1"/>
                </a:solidFill>
                <a:latin typeface="微软雅黑" panose="020B0503020204020204" charset="-122"/>
                <a:ea typeface="微软雅黑" panose="020B0503020204020204" charset="-122"/>
              </a:rPr>
              <a:t>后期异常：</a:t>
            </a:r>
            <a:r>
              <a:rPr lang="zh-CN" altLang="en-US" sz="2800" b="1">
                <a:solidFill>
                  <a:srgbClr val="FF0000"/>
                </a:solidFill>
                <a:latin typeface="微软雅黑" panose="020B0503020204020204" charset="-122"/>
                <a:ea typeface="微软雅黑" panose="020B0503020204020204" charset="-122"/>
              </a:rPr>
              <a:t>同源染色体未分离</a:t>
            </a:r>
            <a:endParaRPr lang="zh-CN" altLang="en-US" sz="2800" b="1">
              <a:solidFill>
                <a:schemeClr val="tx1"/>
              </a:solidFill>
              <a:latin typeface="微软雅黑" panose="020B0503020204020204" charset="-122"/>
              <a:ea typeface="微软雅黑" panose="020B0503020204020204" charset="-122"/>
            </a:endParaRPr>
          </a:p>
          <a:p>
            <a:pPr>
              <a:lnSpc>
                <a:spcPct val="130000"/>
              </a:lnSpc>
            </a:pPr>
            <a:r>
              <a:rPr lang="zh-CN" altLang="en-US" sz="2800" b="1">
                <a:solidFill>
                  <a:schemeClr val="tx1"/>
                </a:solidFill>
                <a:latin typeface="微软雅黑" panose="020B0503020204020204" charset="-122"/>
                <a:ea typeface="微软雅黑" panose="020B0503020204020204" charset="-122"/>
                <a:sym typeface="+mn-ea"/>
              </a:rPr>
              <a:t>减数分裂</a:t>
            </a:r>
            <a:r>
              <a:rPr lang="en-US" altLang="zh-CN" sz="2800" b="1">
                <a:solidFill>
                  <a:schemeClr val="tx1"/>
                </a:solidFill>
                <a:latin typeface="微软雅黑" panose="020B0503020204020204" charset="-122"/>
                <a:ea typeface="微软雅黑" panose="020B0503020204020204" charset="-122"/>
                <a:sym typeface="+mn-ea"/>
              </a:rPr>
              <a:t>Ⅱ</a:t>
            </a:r>
            <a:r>
              <a:rPr lang="zh-CN" altLang="en-US" sz="2800" b="1">
                <a:solidFill>
                  <a:schemeClr val="tx1"/>
                </a:solidFill>
                <a:latin typeface="微软雅黑" panose="020B0503020204020204" charset="-122"/>
                <a:ea typeface="微软雅黑" panose="020B0503020204020204" charset="-122"/>
                <a:sym typeface="+mn-ea"/>
              </a:rPr>
              <a:t>正常</a:t>
            </a:r>
            <a:endParaRPr lang="zh-CN" altLang="en-US" sz="2800" b="1">
              <a:solidFill>
                <a:schemeClr val="tx1"/>
              </a:solidFill>
              <a:latin typeface="微软雅黑" panose="020B0503020204020204" charset="-122"/>
              <a:ea typeface="微软雅黑" panose="020B0503020204020204" charset="-122"/>
              <a:sym typeface="+mn-ea"/>
            </a:endParaRPr>
          </a:p>
        </p:txBody>
      </p:sp>
      <p:grpSp>
        <p:nvGrpSpPr>
          <p:cNvPr id="93" name="组合 92"/>
          <p:cNvGrpSpPr/>
          <p:nvPr>
            <p:custDataLst>
              <p:tags r:id="rId92"/>
            </p:custDataLst>
          </p:nvPr>
        </p:nvGrpSpPr>
        <p:grpSpPr>
          <a:xfrm>
            <a:off x="93345" y="3256915"/>
            <a:ext cx="1778000" cy="1600200"/>
            <a:chOff x="4364" y="1725"/>
            <a:chExt cx="2800" cy="2520"/>
          </a:xfrm>
        </p:grpSpPr>
        <p:grpSp>
          <p:nvGrpSpPr>
            <p:cNvPr id="94" name="Group 2"/>
            <p:cNvGrpSpPr/>
            <p:nvPr>
              <p:custDataLst>
                <p:tags r:id="rId93"/>
              </p:custDataLst>
            </p:nvPr>
          </p:nvGrpSpPr>
          <p:grpSpPr>
            <a:xfrm rot="960000">
              <a:off x="5041" y="1725"/>
              <a:ext cx="1227" cy="1626"/>
              <a:chOff x="565" y="4"/>
              <a:chExt cx="448" cy="609"/>
            </a:xfrm>
          </p:grpSpPr>
          <p:sp>
            <p:nvSpPr>
              <p:cNvPr id="96" name="Freeform 5"/>
              <p:cNvSpPr/>
              <p:nvPr>
                <p:custDataLst>
                  <p:tags r:id="rId94"/>
                </p:custDataLst>
              </p:nvPr>
            </p:nvSpPr>
            <p:spPr>
              <a:xfrm rot="20537196">
                <a:off x="906" y="4"/>
                <a:ext cx="107" cy="551"/>
              </a:xfrm>
              <a:custGeom>
                <a:avLst/>
                <a:gdLst/>
                <a:ahLst/>
                <a:cxnLst>
                  <a:cxn ang="0">
                    <a:pos x="0" y="551"/>
                  </a:cxn>
                  <a:cxn ang="0">
                    <a:pos x="7" y="415"/>
                  </a:cxn>
                  <a:cxn ang="0">
                    <a:pos x="27" y="276"/>
                  </a:cxn>
                  <a:cxn ang="0">
                    <a:pos x="69" y="142"/>
                  </a:cxn>
                  <a:cxn ang="0">
                    <a:pos x="107" y="0"/>
                  </a:cxn>
                </a:cxnLst>
                <a:rect l="0" t="0" r="0" b="0"/>
                <a:pathLst>
                  <a:path w="465" h="1562">
                    <a:moveTo>
                      <a:pt x="0" y="1562"/>
                    </a:moveTo>
                    <a:cubicBezTo>
                      <a:pt x="5" y="1500"/>
                      <a:pt x="11" y="1309"/>
                      <a:pt x="31" y="1179"/>
                    </a:cubicBezTo>
                    <a:cubicBezTo>
                      <a:pt x="51" y="1049"/>
                      <a:pt x="74" y="913"/>
                      <a:pt x="119" y="784"/>
                    </a:cubicBezTo>
                    <a:cubicBezTo>
                      <a:pt x="164" y="655"/>
                      <a:pt x="242" y="534"/>
                      <a:pt x="300" y="403"/>
                    </a:cubicBezTo>
                    <a:cubicBezTo>
                      <a:pt x="358" y="272"/>
                      <a:pt x="431" y="84"/>
                      <a:pt x="465" y="0"/>
                    </a:cubicBezTo>
                  </a:path>
                </a:pathLst>
              </a:custGeom>
              <a:noFill/>
              <a:ln w="76200" cap="flat" cmpd="sng">
                <a:solidFill>
                  <a:srgbClr val="FF0000"/>
                </a:solidFill>
                <a:prstDash val="solid"/>
                <a:round/>
                <a:headEnd type="none" w="med" len="med"/>
                <a:tailEnd type="none" w="med" len="med"/>
              </a:ln>
            </p:spPr>
            <p:txBody>
              <a:bodyPr/>
              <a:lstStyle/>
              <a:p>
                <a:endParaRPr lang="zh-CN" altLang="en-US" b="1">
                  <a:latin typeface="微软雅黑" panose="020B0503020204020204" charset="-122"/>
                  <a:ea typeface="微软雅黑" panose="020B0503020204020204" charset="-122"/>
                </a:endParaRPr>
              </a:p>
            </p:txBody>
          </p:sp>
          <p:sp>
            <p:nvSpPr>
              <p:cNvPr id="97" name="Freeform 6"/>
              <p:cNvSpPr/>
              <p:nvPr>
                <p:custDataLst>
                  <p:tags r:id="rId95"/>
                </p:custDataLst>
              </p:nvPr>
            </p:nvSpPr>
            <p:spPr>
              <a:xfrm rot="19396436">
                <a:off x="565" y="97"/>
                <a:ext cx="232" cy="516"/>
              </a:xfrm>
              <a:custGeom>
                <a:avLst/>
                <a:gdLst/>
                <a:ahLst/>
                <a:cxnLst>
                  <a:cxn ang="0">
                    <a:pos x="0" y="516"/>
                  </a:cxn>
                  <a:cxn ang="0">
                    <a:pos x="42" y="392"/>
                  </a:cxn>
                  <a:cxn ang="0">
                    <a:pos x="89" y="269"/>
                  </a:cxn>
                  <a:cxn ang="0">
                    <a:pos x="139" y="155"/>
                  </a:cxn>
                  <a:cxn ang="0">
                    <a:pos x="232" y="0"/>
                  </a:cxn>
                </a:cxnLst>
                <a:rect l="0" t="0" r="0" b="0"/>
                <a:pathLst>
                  <a:path w="568" h="1553">
                    <a:moveTo>
                      <a:pt x="0" y="1553"/>
                    </a:moveTo>
                    <a:cubicBezTo>
                      <a:pt x="17" y="1491"/>
                      <a:pt x="67" y="1304"/>
                      <a:pt x="103" y="1180"/>
                    </a:cubicBezTo>
                    <a:cubicBezTo>
                      <a:pt x="139" y="1056"/>
                      <a:pt x="178" y="930"/>
                      <a:pt x="218" y="811"/>
                    </a:cubicBezTo>
                    <a:cubicBezTo>
                      <a:pt x="258" y="692"/>
                      <a:pt x="283" y="602"/>
                      <a:pt x="341" y="467"/>
                    </a:cubicBezTo>
                    <a:cubicBezTo>
                      <a:pt x="399" y="332"/>
                      <a:pt x="521" y="97"/>
                      <a:pt x="568" y="0"/>
                    </a:cubicBezTo>
                  </a:path>
                </a:pathLst>
              </a:custGeom>
              <a:noFill/>
              <a:ln w="76200" cap="flat" cmpd="sng">
                <a:solidFill>
                  <a:srgbClr val="FFC000"/>
                </a:solidFill>
                <a:prstDash val="solid"/>
                <a:round/>
                <a:headEnd type="none" w="med" len="med"/>
                <a:tailEnd type="none" w="med" len="med"/>
              </a:ln>
            </p:spPr>
            <p:txBody>
              <a:bodyPr/>
              <a:lstStyle/>
              <a:p>
                <a:endParaRPr lang="zh-CN" altLang="en-US" b="1">
                  <a:latin typeface="微软雅黑" panose="020B0503020204020204" charset="-122"/>
                  <a:ea typeface="微软雅黑" panose="020B0503020204020204" charset="-122"/>
                </a:endParaRPr>
              </a:p>
            </p:txBody>
          </p:sp>
          <p:sp>
            <p:nvSpPr>
              <p:cNvPr id="98" name="Oval 7"/>
              <p:cNvSpPr/>
              <p:nvPr>
                <p:custDataLst>
                  <p:tags r:id="rId96"/>
                </p:custDataLst>
              </p:nvPr>
            </p:nvSpPr>
            <p:spPr>
              <a:xfrm rot="-1682025">
                <a:off x="904" y="265"/>
                <a:ext cx="47" cy="47"/>
              </a:xfrm>
              <a:prstGeom prst="ellipse">
                <a:avLst/>
              </a:prstGeom>
              <a:gradFill rotWithShape="0">
                <a:gsLst>
                  <a:gs pos="0">
                    <a:srgbClr val="FFFF00"/>
                  </a:gs>
                  <a:gs pos="100000">
                    <a:srgbClr val="FF9900"/>
                  </a:gs>
                </a:gsLst>
                <a:path path="shape">
                  <a:fillToRect l="50000" t="50000" r="50000" b="50000"/>
                </a:path>
              </a:gradFill>
              <a:ln w="28575" cap="flat" cmpd="sng">
                <a:solidFill>
                  <a:srgbClr val="FF9900"/>
                </a:solidFill>
                <a:prstDash val="solid"/>
                <a:round/>
                <a:headEnd type="none" w="med" len="med"/>
                <a:tailEnd type="none" w="med" len="med"/>
              </a:ln>
            </p:spPr>
            <p:txBody>
              <a:bodyPr wrap="none" anchor="ctr"/>
              <a:lstStyle/>
              <a:p>
                <a:endParaRPr lang="zh-CN" altLang="zh-CN" sz="2400" b="1">
                  <a:solidFill>
                    <a:srgbClr val="000000"/>
                  </a:solidFill>
                  <a:latin typeface="微软雅黑" panose="020B0503020204020204" charset="-122"/>
                  <a:ea typeface="微软雅黑" panose="020B0503020204020204" charset="-122"/>
                </a:endParaRPr>
              </a:p>
            </p:txBody>
          </p:sp>
          <p:sp>
            <p:nvSpPr>
              <p:cNvPr id="99" name="Oval 8"/>
              <p:cNvSpPr/>
              <p:nvPr>
                <p:custDataLst>
                  <p:tags r:id="rId97"/>
                </p:custDataLst>
              </p:nvPr>
            </p:nvSpPr>
            <p:spPr>
              <a:xfrm rot="-6664815">
                <a:off x="654" y="367"/>
                <a:ext cx="47" cy="47"/>
              </a:xfrm>
              <a:prstGeom prst="ellipse">
                <a:avLst/>
              </a:prstGeom>
              <a:gradFill rotWithShape="0">
                <a:gsLst>
                  <a:gs pos="0">
                    <a:srgbClr val="FFFF00"/>
                  </a:gs>
                  <a:gs pos="100000">
                    <a:srgbClr val="FF9900"/>
                  </a:gs>
                </a:gsLst>
                <a:path path="shape">
                  <a:fillToRect l="50000" t="50000" r="50000" b="50000"/>
                </a:path>
              </a:gradFill>
              <a:ln w="38100" cap="flat" cmpd="sng">
                <a:solidFill>
                  <a:srgbClr val="FF9900"/>
                </a:solidFill>
                <a:prstDash val="solid"/>
                <a:round/>
                <a:headEnd type="none" w="med" len="med"/>
                <a:tailEnd type="none" w="med" len="med"/>
              </a:ln>
            </p:spPr>
            <p:txBody>
              <a:bodyPr wrap="none" anchor="ctr"/>
              <a:lstStyle/>
              <a:p>
                <a:endParaRPr lang="zh-CN" altLang="zh-CN" sz="2400" b="1">
                  <a:solidFill>
                    <a:srgbClr val="000000"/>
                  </a:solidFill>
                  <a:latin typeface="微软雅黑" panose="020B0503020204020204" charset="-122"/>
                  <a:ea typeface="微软雅黑" panose="020B0503020204020204" charset="-122"/>
                </a:endParaRPr>
              </a:p>
            </p:txBody>
          </p:sp>
        </p:grpSp>
        <p:sp>
          <p:nvSpPr>
            <p:cNvPr id="95" name="文本框 94"/>
            <p:cNvSpPr txBox="1"/>
            <p:nvPr>
              <p:custDataLst>
                <p:tags r:id="rId98"/>
              </p:custDataLst>
            </p:nvPr>
          </p:nvSpPr>
          <p:spPr>
            <a:xfrm>
              <a:off x="4364" y="3521"/>
              <a:ext cx="2800" cy="725"/>
            </a:xfrm>
            <a:prstGeom prst="rect">
              <a:avLst/>
            </a:prstGeom>
            <a:noFill/>
          </p:spPr>
          <p:txBody>
            <a:bodyPr wrap="none" rtlCol="0" anchor="t">
              <a:spAutoFit/>
            </a:bodyPr>
            <a:lstStyle/>
            <a:p>
              <a:r>
                <a:rPr lang="en-US" sz="2400" b="1">
                  <a:solidFill>
                    <a:srgbClr val="000000"/>
                  </a:solidFill>
                  <a:latin typeface="微软雅黑" panose="020B0503020204020204" charset="-122"/>
                  <a:ea typeface="微软雅黑" panose="020B0503020204020204" charset="-122"/>
                  <a:cs typeface="微软雅黑" panose="020B0503020204020204" charset="-122"/>
                  <a:sym typeface="+mn-ea"/>
                </a:rPr>
                <a:t>13</a:t>
              </a:r>
              <a:r>
                <a:rPr lang="zh-CN" sz="2400" b="1">
                  <a:solidFill>
                    <a:srgbClr val="000000"/>
                  </a:solidFill>
                  <a:latin typeface="微软雅黑" panose="020B0503020204020204" charset="-122"/>
                  <a:ea typeface="微软雅黑" panose="020B0503020204020204" charset="-122"/>
                  <a:cs typeface="微软雅黑" panose="020B0503020204020204" charset="-122"/>
                  <a:sym typeface="+mn-ea"/>
                </a:rPr>
                <a:t>号染色体</a:t>
              </a:r>
              <a:endParaRPr lang="zh-CN" altLang="en-US" sz="2400" b="1">
                <a:solidFill>
                  <a:srgbClr val="000000"/>
                </a:solidFill>
                <a:latin typeface="微软雅黑" panose="020B0503020204020204" charset="-122"/>
                <a:ea typeface="微软雅黑" panose="020B0503020204020204" charset="-122"/>
                <a:cs typeface="微软雅黑" panose="020B0503020204020204" charset="-122"/>
                <a:sym typeface="+mn-ea"/>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par>
                                <p:cTn id="8" presetID="3" presetClass="entr" presetSubtype="10"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blinds(horizontal)">
                                      <p:cBhvr>
                                        <p:cTn id="10" dur="500"/>
                                        <p:tgtEl>
                                          <p:spTgt spid="27"/>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linds(horizontal)">
                                      <p:cBhvr>
                                        <p:cTn id="15" dur="500"/>
                                        <p:tgtEl>
                                          <p:spTgt spid="18"/>
                                        </p:tgtEl>
                                      </p:cBhvr>
                                    </p:animEffect>
                                  </p:childTnLst>
                                </p:cTn>
                              </p:par>
                              <p:par>
                                <p:cTn id="16" presetID="3" presetClass="entr" presetSubtype="10" fill="hold"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blinds(horizontal)">
                                      <p:cBhvr>
                                        <p:cTn id="18" dur="5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73"/>
                                        </p:tgtEl>
                                        <p:attrNameLst>
                                          <p:attrName>style.visibility</p:attrName>
                                        </p:attrNameLst>
                                      </p:cBhvr>
                                      <p:to>
                                        <p:strVal val="visible"/>
                                      </p:to>
                                    </p:set>
                                    <p:animEffect transition="in" filter="blinds(horizontal)">
                                      <p:cBhvr>
                                        <p:cTn id="23" dur="500"/>
                                        <p:tgtEl>
                                          <p:spTgt spid="73"/>
                                        </p:tgtEl>
                                      </p:cBhvr>
                                    </p:animEffect>
                                  </p:childTnLst>
                                </p:cTn>
                              </p:par>
                              <p:par>
                                <p:cTn id="24" presetID="3" presetClass="entr" presetSubtype="10" fill="hold" nodeType="with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blinds(horizontal)">
                                      <p:cBhvr>
                                        <p:cTn id="26" dur="500"/>
                                        <p:tgtEl>
                                          <p:spTgt spid="32"/>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nodeType="click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blinds(horizontal)">
                                      <p:cBhvr>
                                        <p:cTn id="31" dur="500"/>
                                        <p:tgtEl>
                                          <p:spTgt spid="35"/>
                                        </p:tgtEl>
                                      </p:cBhvr>
                                    </p:animEffect>
                                  </p:childTnLst>
                                </p:cTn>
                              </p:par>
                              <p:par>
                                <p:cTn id="32" presetID="3" presetClass="entr" presetSubtype="10" fill="hold" nodeType="withEffect">
                                  <p:stCondLst>
                                    <p:cond delay="0"/>
                                  </p:stCondLst>
                                  <p:childTnLst>
                                    <p:set>
                                      <p:cBhvr>
                                        <p:cTn id="33" dur="1" fill="hold">
                                          <p:stCondLst>
                                            <p:cond delay="0"/>
                                          </p:stCondLst>
                                        </p:cTn>
                                        <p:tgtEl>
                                          <p:spTgt spid="76"/>
                                        </p:tgtEl>
                                        <p:attrNameLst>
                                          <p:attrName>style.visibility</p:attrName>
                                        </p:attrNameLst>
                                      </p:cBhvr>
                                      <p:to>
                                        <p:strVal val="visible"/>
                                      </p:to>
                                    </p:set>
                                    <p:animEffect transition="in" filter="blinds(horizontal)">
                                      <p:cBhvr>
                                        <p:cTn id="34" dur="500"/>
                                        <p:tgtEl>
                                          <p:spTgt spid="76"/>
                                        </p:tgtEl>
                                      </p:cBhvr>
                                    </p:animEffect>
                                  </p:childTnLst>
                                </p:cTn>
                              </p:par>
                              <p:par>
                                <p:cTn id="35" presetID="3" presetClass="entr" presetSubtype="10" fill="hold" nodeType="withEffect">
                                  <p:stCondLst>
                                    <p:cond delay="0"/>
                                  </p:stCondLst>
                                  <p:childTnLst>
                                    <p:set>
                                      <p:cBhvr>
                                        <p:cTn id="36" dur="1" fill="hold">
                                          <p:stCondLst>
                                            <p:cond delay="0"/>
                                          </p:stCondLst>
                                        </p:cTn>
                                        <p:tgtEl>
                                          <p:spTgt spid="79"/>
                                        </p:tgtEl>
                                        <p:attrNameLst>
                                          <p:attrName>style.visibility</p:attrName>
                                        </p:attrNameLst>
                                      </p:cBhvr>
                                      <p:to>
                                        <p:strVal val="visible"/>
                                      </p:to>
                                    </p:set>
                                    <p:animEffect transition="in" filter="blinds(horizontal)">
                                      <p:cBhvr>
                                        <p:cTn id="37" dur="500"/>
                                        <p:tgtEl>
                                          <p:spTgt spid="79"/>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83"/>
                                        </p:tgtEl>
                                        <p:attrNameLst>
                                          <p:attrName>style.visibility</p:attrName>
                                        </p:attrNameLst>
                                      </p:cBhvr>
                                      <p:to>
                                        <p:strVal val="visible"/>
                                      </p:to>
                                    </p:set>
                                    <p:animEffect transition="in" filter="blinds(horizontal)">
                                      <p:cBhvr>
                                        <p:cTn id="42" dur="500"/>
                                        <p:tgtEl>
                                          <p:spTgt spid="83"/>
                                        </p:tgtEl>
                                      </p:cBhvr>
                                    </p:animEffect>
                                  </p:childTnLst>
                                </p:cTn>
                              </p:par>
                              <p:par>
                                <p:cTn id="43" presetID="3" presetClass="entr" presetSubtype="10" fill="hold" nodeType="withEffect">
                                  <p:stCondLst>
                                    <p:cond delay="0"/>
                                  </p:stCondLst>
                                  <p:childTnLst>
                                    <p:set>
                                      <p:cBhvr>
                                        <p:cTn id="44" dur="1" fill="hold">
                                          <p:stCondLst>
                                            <p:cond delay="0"/>
                                          </p:stCondLst>
                                        </p:cTn>
                                        <p:tgtEl>
                                          <p:spTgt spid="86"/>
                                        </p:tgtEl>
                                        <p:attrNameLst>
                                          <p:attrName>style.visibility</p:attrName>
                                        </p:attrNameLst>
                                      </p:cBhvr>
                                      <p:to>
                                        <p:strVal val="visible"/>
                                      </p:to>
                                    </p:set>
                                    <p:animEffect transition="in" filter="blinds(horizontal)">
                                      <p:cBhvr>
                                        <p:cTn id="45" dur="500"/>
                                        <p:tgtEl>
                                          <p:spTgt spid="86"/>
                                        </p:tgtEl>
                                      </p:cBhvr>
                                    </p:animEffect>
                                  </p:childTnLst>
                                </p:cTn>
                              </p:par>
                              <p:par>
                                <p:cTn id="46" presetID="3" presetClass="entr" presetSubtype="10" fill="hold" nodeType="withEffect">
                                  <p:stCondLst>
                                    <p:cond delay="0"/>
                                  </p:stCondLst>
                                  <p:childTnLst>
                                    <p:set>
                                      <p:cBhvr>
                                        <p:cTn id="47" dur="1" fill="hold">
                                          <p:stCondLst>
                                            <p:cond delay="0"/>
                                          </p:stCondLst>
                                        </p:cTn>
                                        <p:tgtEl>
                                          <p:spTgt spid="89"/>
                                        </p:tgtEl>
                                        <p:attrNameLst>
                                          <p:attrName>style.visibility</p:attrName>
                                        </p:attrNameLst>
                                      </p:cBhvr>
                                      <p:to>
                                        <p:strVal val="visible"/>
                                      </p:to>
                                    </p:set>
                                    <p:animEffect transition="in" filter="blinds(horizontal)">
                                      <p:cBhvr>
                                        <p:cTn id="48" dur="500"/>
                                        <p:tgtEl>
                                          <p:spTgt spid="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4"/>
          <p:cNvSpPr txBox="1"/>
          <p:nvPr>
            <p:custDataLst>
              <p:tags r:id="rId1"/>
            </p:custDataLst>
          </p:nvPr>
        </p:nvSpPr>
        <p:spPr>
          <a:xfrm>
            <a:off x="483870" y="475615"/>
            <a:ext cx="7500620" cy="1168400"/>
          </a:xfrm>
          <a:prstGeom prst="rect">
            <a:avLst/>
          </a:prstGeom>
          <a:noFill/>
          <a:ln w="9525">
            <a:noFill/>
          </a:ln>
        </p:spPr>
        <p:txBody>
          <a:bodyPr wrap="square" anchor="t">
            <a:spAutoFit/>
          </a:bodyPr>
          <a:lstStyle/>
          <a:p>
            <a:pPr algn="l" eaLnBrk="0" hangingPunct="0">
              <a:spcBef>
                <a:spcPct val="50000"/>
              </a:spcBef>
            </a:pPr>
            <a:r>
              <a:rPr lang="zh-CN" altLang="en-US" sz="2800" b="1">
                <a:solidFill>
                  <a:schemeClr val="tx1"/>
                </a:solidFill>
                <a:latin typeface="微软雅黑" panose="020B0503020204020204" charset="-122"/>
                <a:ea typeface="微软雅黑" panose="020B0503020204020204" charset="-122"/>
                <a:sym typeface="+mn-ea"/>
              </a:rPr>
              <a:t>减数分裂</a:t>
            </a:r>
            <a:r>
              <a:rPr lang="en-US" altLang="zh-CN" sz="2800" b="1">
                <a:solidFill>
                  <a:schemeClr val="tx1"/>
                </a:solidFill>
                <a:latin typeface="微软雅黑" panose="020B0503020204020204" charset="-122"/>
                <a:ea typeface="微软雅黑" panose="020B0503020204020204" charset="-122"/>
                <a:sym typeface="+mn-ea"/>
              </a:rPr>
              <a:t>Ⅰ</a:t>
            </a:r>
            <a:r>
              <a:rPr lang="zh-CN" altLang="en-US" sz="2800" b="1">
                <a:solidFill>
                  <a:schemeClr val="tx1"/>
                </a:solidFill>
                <a:latin typeface="微软雅黑" panose="020B0503020204020204" charset="-122"/>
                <a:ea typeface="微软雅黑" panose="020B0503020204020204" charset="-122"/>
                <a:sym typeface="+mn-ea"/>
              </a:rPr>
              <a:t>正常，</a:t>
            </a:r>
            <a:endParaRPr lang="zh-CN" altLang="en-US" sz="2800" b="1">
              <a:solidFill>
                <a:schemeClr val="tx1"/>
              </a:solidFill>
              <a:latin typeface="微软雅黑" panose="020B0503020204020204" charset="-122"/>
              <a:ea typeface="微软雅黑" panose="020B0503020204020204" charset="-122"/>
              <a:sym typeface="+mn-ea"/>
            </a:endParaRPr>
          </a:p>
          <a:p>
            <a:pPr algn="l" eaLnBrk="0" hangingPunct="0">
              <a:spcBef>
                <a:spcPct val="50000"/>
              </a:spcBef>
            </a:pPr>
            <a:r>
              <a:rPr lang="zh-CN" altLang="en-US" sz="2800" b="1">
                <a:solidFill>
                  <a:schemeClr val="tx1"/>
                </a:solidFill>
                <a:latin typeface="微软雅黑" panose="020B0503020204020204" charset="-122"/>
                <a:ea typeface="微软雅黑" panose="020B0503020204020204" charset="-122"/>
                <a:sym typeface="+mn-ea"/>
              </a:rPr>
              <a:t>减数分裂</a:t>
            </a:r>
            <a:r>
              <a:rPr lang="en-US" altLang="zh-CN" sz="2800" b="1">
                <a:solidFill>
                  <a:schemeClr val="tx1"/>
                </a:solidFill>
                <a:latin typeface="微软雅黑" panose="020B0503020204020204" charset="-122"/>
                <a:ea typeface="微软雅黑" panose="020B0503020204020204" charset="-122"/>
                <a:sym typeface="+mn-ea"/>
              </a:rPr>
              <a:t>Ⅱ</a:t>
            </a:r>
            <a:r>
              <a:rPr lang="zh-CN" altLang="en-US" sz="2800" b="1">
                <a:solidFill>
                  <a:schemeClr val="tx1"/>
                </a:solidFill>
                <a:latin typeface="微软雅黑" panose="020B0503020204020204" charset="-122"/>
                <a:ea typeface="微软雅黑" panose="020B0503020204020204" charset="-122"/>
                <a:sym typeface="+mn-ea"/>
              </a:rPr>
              <a:t>后期异常</a:t>
            </a:r>
            <a:r>
              <a:rPr lang="zh-CN" altLang="en-US" sz="2800" b="1">
                <a:solidFill>
                  <a:schemeClr val="tx1"/>
                </a:solidFill>
                <a:latin typeface="微软雅黑" panose="020B0503020204020204" charset="-122"/>
                <a:ea typeface="微软雅黑" panose="020B0503020204020204" charset="-122"/>
              </a:rPr>
              <a:t>：</a:t>
            </a:r>
            <a:r>
              <a:rPr lang="zh-CN" altLang="en-US" sz="2800" b="1">
                <a:solidFill>
                  <a:srgbClr val="FF0000"/>
                </a:solidFill>
                <a:latin typeface="微软雅黑" panose="020B0503020204020204" charset="-122"/>
                <a:ea typeface="微软雅黑" panose="020B0503020204020204" charset="-122"/>
              </a:rPr>
              <a:t>姐妹染色单体未分开</a:t>
            </a:r>
            <a:endParaRPr lang="zh-CN" altLang="en-US" sz="2800" b="1">
              <a:solidFill>
                <a:srgbClr val="FF0000"/>
              </a:solidFill>
              <a:latin typeface="微软雅黑" panose="020B0503020204020204" charset="-122"/>
              <a:ea typeface="微软雅黑" panose="020B0503020204020204" charset="-122"/>
            </a:endParaRPr>
          </a:p>
        </p:txBody>
      </p:sp>
      <p:grpSp>
        <p:nvGrpSpPr>
          <p:cNvPr id="3" name="组合 2"/>
          <p:cNvGrpSpPr/>
          <p:nvPr>
            <p:custDataLst>
              <p:tags r:id="rId2"/>
            </p:custDataLst>
          </p:nvPr>
        </p:nvGrpSpPr>
        <p:grpSpPr>
          <a:xfrm>
            <a:off x="240665" y="3241040"/>
            <a:ext cx="1758950" cy="1263015"/>
            <a:chOff x="4087" y="1671"/>
            <a:chExt cx="2770" cy="1989"/>
          </a:xfrm>
        </p:grpSpPr>
        <p:grpSp>
          <p:nvGrpSpPr>
            <p:cNvPr id="4" name="Group 2"/>
            <p:cNvGrpSpPr/>
            <p:nvPr>
              <p:custDataLst>
                <p:tags r:id="rId3"/>
              </p:custDataLst>
            </p:nvPr>
          </p:nvGrpSpPr>
          <p:grpSpPr>
            <a:xfrm rot="960000">
              <a:off x="4829" y="1671"/>
              <a:ext cx="1227" cy="1188"/>
              <a:chOff x="565" y="4"/>
              <a:chExt cx="448" cy="609"/>
            </a:xfrm>
          </p:grpSpPr>
          <p:sp>
            <p:nvSpPr>
              <p:cNvPr id="6" name="Freeform 5"/>
              <p:cNvSpPr/>
              <p:nvPr>
                <p:custDataLst>
                  <p:tags r:id="rId4"/>
                </p:custDataLst>
              </p:nvPr>
            </p:nvSpPr>
            <p:spPr>
              <a:xfrm rot="20537196">
                <a:off x="906" y="4"/>
                <a:ext cx="107" cy="551"/>
              </a:xfrm>
              <a:custGeom>
                <a:avLst/>
                <a:gdLst/>
                <a:ahLst/>
                <a:cxnLst>
                  <a:cxn ang="0">
                    <a:pos x="0" y="551"/>
                  </a:cxn>
                  <a:cxn ang="0">
                    <a:pos x="7" y="415"/>
                  </a:cxn>
                  <a:cxn ang="0">
                    <a:pos x="27" y="276"/>
                  </a:cxn>
                  <a:cxn ang="0">
                    <a:pos x="69" y="142"/>
                  </a:cxn>
                  <a:cxn ang="0">
                    <a:pos x="107" y="0"/>
                  </a:cxn>
                </a:cxnLst>
                <a:rect l="0" t="0" r="0" b="0"/>
                <a:pathLst>
                  <a:path w="465" h="1562">
                    <a:moveTo>
                      <a:pt x="0" y="1562"/>
                    </a:moveTo>
                    <a:cubicBezTo>
                      <a:pt x="5" y="1500"/>
                      <a:pt x="11" y="1309"/>
                      <a:pt x="31" y="1179"/>
                    </a:cubicBezTo>
                    <a:cubicBezTo>
                      <a:pt x="51" y="1049"/>
                      <a:pt x="74" y="913"/>
                      <a:pt x="119" y="784"/>
                    </a:cubicBezTo>
                    <a:cubicBezTo>
                      <a:pt x="164" y="655"/>
                      <a:pt x="242" y="534"/>
                      <a:pt x="300" y="403"/>
                    </a:cubicBezTo>
                    <a:cubicBezTo>
                      <a:pt x="358" y="272"/>
                      <a:pt x="431" y="84"/>
                      <a:pt x="465" y="0"/>
                    </a:cubicBezTo>
                  </a:path>
                </a:pathLst>
              </a:custGeom>
              <a:noFill/>
              <a:ln w="76200" cap="flat" cmpd="sng">
                <a:solidFill>
                  <a:srgbClr val="FF0000"/>
                </a:solidFill>
                <a:prstDash val="solid"/>
                <a:round/>
                <a:headEnd type="none" w="med" len="med"/>
                <a:tailEnd type="none" w="med" len="med"/>
              </a:ln>
            </p:spPr>
            <p:txBody>
              <a:bodyPr/>
              <a:lstStyle/>
              <a:p>
                <a:endParaRPr lang="zh-CN" altLang="en-US">
                  <a:latin typeface="微软雅黑" panose="020B0503020204020204" charset="-122"/>
                  <a:ea typeface="微软雅黑" panose="020B0503020204020204" charset="-122"/>
                </a:endParaRPr>
              </a:p>
            </p:txBody>
          </p:sp>
          <p:sp>
            <p:nvSpPr>
              <p:cNvPr id="7" name="Freeform 6"/>
              <p:cNvSpPr/>
              <p:nvPr>
                <p:custDataLst>
                  <p:tags r:id="rId5"/>
                </p:custDataLst>
              </p:nvPr>
            </p:nvSpPr>
            <p:spPr>
              <a:xfrm rot="19396436">
                <a:off x="565" y="97"/>
                <a:ext cx="232" cy="516"/>
              </a:xfrm>
              <a:custGeom>
                <a:avLst/>
                <a:gdLst/>
                <a:ahLst/>
                <a:cxnLst>
                  <a:cxn ang="0">
                    <a:pos x="0" y="516"/>
                  </a:cxn>
                  <a:cxn ang="0">
                    <a:pos x="42" y="392"/>
                  </a:cxn>
                  <a:cxn ang="0">
                    <a:pos x="89" y="269"/>
                  </a:cxn>
                  <a:cxn ang="0">
                    <a:pos x="139" y="155"/>
                  </a:cxn>
                  <a:cxn ang="0">
                    <a:pos x="232" y="0"/>
                  </a:cxn>
                </a:cxnLst>
                <a:rect l="0" t="0" r="0" b="0"/>
                <a:pathLst>
                  <a:path w="568" h="1553">
                    <a:moveTo>
                      <a:pt x="0" y="1553"/>
                    </a:moveTo>
                    <a:cubicBezTo>
                      <a:pt x="17" y="1491"/>
                      <a:pt x="67" y="1304"/>
                      <a:pt x="103" y="1180"/>
                    </a:cubicBezTo>
                    <a:cubicBezTo>
                      <a:pt x="139" y="1056"/>
                      <a:pt x="178" y="930"/>
                      <a:pt x="218" y="811"/>
                    </a:cubicBezTo>
                    <a:cubicBezTo>
                      <a:pt x="258" y="692"/>
                      <a:pt x="283" y="602"/>
                      <a:pt x="341" y="467"/>
                    </a:cubicBezTo>
                    <a:cubicBezTo>
                      <a:pt x="399" y="332"/>
                      <a:pt x="521" y="97"/>
                      <a:pt x="568" y="0"/>
                    </a:cubicBezTo>
                  </a:path>
                </a:pathLst>
              </a:custGeom>
              <a:noFill/>
              <a:ln w="76200" cap="flat" cmpd="sng">
                <a:solidFill>
                  <a:srgbClr val="FFC000"/>
                </a:solidFill>
                <a:prstDash val="solid"/>
                <a:round/>
                <a:headEnd type="none" w="med" len="med"/>
                <a:tailEnd type="none" w="med" len="med"/>
              </a:ln>
            </p:spPr>
            <p:txBody>
              <a:bodyPr/>
              <a:lstStyle/>
              <a:p>
                <a:endParaRPr lang="zh-CN" altLang="en-US">
                  <a:latin typeface="微软雅黑" panose="020B0503020204020204" charset="-122"/>
                  <a:ea typeface="微软雅黑" panose="020B0503020204020204" charset="-122"/>
                </a:endParaRPr>
              </a:p>
            </p:txBody>
          </p:sp>
          <p:sp>
            <p:nvSpPr>
              <p:cNvPr id="8" name="Oval 7"/>
              <p:cNvSpPr/>
              <p:nvPr>
                <p:custDataLst>
                  <p:tags r:id="rId6"/>
                </p:custDataLst>
              </p:nvPr>
            </p:nvSpPr>
            <p:spPr>
              <a:xfrm rot="-1682025">
                <a:off x="904" y="265"/>
                <a:ext cx="47" cy="47"/>
              </a:xfrm>
              <a:prstGeom prst="ellipse">
                <a:avLst/>
              </a:prstGeom>
              <a:gradFill rotWithShape="0">
                <a:gsLst>
                  <a:gs pos="0">
                    <a:srgbClr val="FFFF00"/>
                  </a:gs>
                  <a:gs pos="100000">
                    <a:srgbClr val="FF9900"/>
                  </a:gs>
                </a:gsLst>
                <a:path path="shape">
                  <a:fillToRect l="50000" t="50000" r="50000" b="50000"/>
                </a:path>
              </a:gradFill>
              <a:ln w="28575" cap="flat" cmpd="sng">
                <a:solidFill>
                  <a:srgbClr val="FF9900"/>
                </a:solidFill>
                <a:prstDash val="solid"/>
                <a:round/>
                <a:headEnd type="none" w="med" len="med"/>
                <a:tailEnd type="none" w="med" len="med"/>
              </a:ln>
            </p:spPr>
            <p:txBody>
              <a:bodyPr wrap="none" anchor="ctr"/>
              <a:lstStyle/>
              <a:p>
                <a:endParaRPr lang="zh-CN" altLang="zh-CN" sz="2400">
                  <a:solidFill>
                    <a:srgbClr val="000000"/>
                  </a:solidFill>
                  <a:latin typeface="微软雅黑" panose="020B0503020204020204" charset="-122"/>
                  <a:ea typeface="微软雅黑" panose="020B0503020204020204" charset="-122"/>
                </a:endParaRPr>
              </a:p>
            </p:txBody>
          </p:sp>
          <p:sp>
            <p:nvSpPr>
              <p:cNvPr id="9" name="Oval 8"/>
              <p:cNvSpPr/>
              <p:nvPr>
                <p:custDataLst>
                  <p:tags r:id="rId7"/>
                </p:custDataLst>
              </p:nvPr>
            </p:nvSpPr>
            <p:spPr>
              <a:xfrm rot="-6664815">
                <a:off x="654" y="367"/>
                <a:ext cx="47" cy="47"/>
              </a:xfrm>
              <a:prstGeom prst="ellipse">
                <a:avLst/>
              </a:prstGeom>
              <a:gradFill rotWithShape="0">
                <a:gsLst>
                  <a:gs pos="0">
                    <a:srgbClr val="FFFF00"/>
                  </a:gs>
                  <a:gs pos="100000">
                    <a:srgbClr val="FF9900"/>
                  </a:gs>
                </a:gsLst>
                <a:path path="shape">
                  <a:fillToRect l="50000" t="50000" r="50000" b="50000"/>
                </a:path>
              </a:gradFill>
              <a:ln w="38100" cap="flat" cmpd="sng">
                <a:solidFill>
                  <a:srgbClr val="FF9900"/>
                </a:solidFill>
                <a:prstDash val="solid"/>
                <a:round/>
                <a:headEnd type="none" w="med" len="med"/>
                <a:tailEnd type="none" w="med" len="med"/>
              </a:ln>
            </p:spPr>
            <p:txBody>
              <a:bodyPr wrap="none" anchor="ctr"/>
              <a:lstStyle/>
              <a:p>
                <a:endParaRPr lang="zh-CN" altLang="zh-CN" sz="2400">
                  <a:solidFill>
                    <a:srgbClr val="000000"/>
                  </a:solidFill>
                  <a:latin typeface="微软雅黑" panose="020B0503020204020204" charset="-122"/>
                  <a:ea typeface="微软雅黑" panose="020B0503020204020204" charset="-122"/>
                </a:endParaRPr>
              </a:p>
            </p:txBody>
          </p:sp>
        </p:grpSp>
        <p:sp>
          <p:nvSpPr>
            <p:cNvPr id="5" name="文本框 4"/>
            <p:cNvSpPr txBox="1"/>
            <p:nvPr>
              <p:custDataLst>
                <p:tags r:id="rId8"/>
              </p:custDataLst>
            </p:nvPr>
          </p:nvSpPr>
          <p:spPr>
            <a:xfrm>
              <a:off x="4087" y="2936"/>
              <a:ext cx="2770" cy="725"/>
            </a:xfrm>
            <a:prstGeom prst="rect">
              <a:avLst/>
            </a:prstGeom>
            <a:noFill/>
          </p:spPr>
          <p:txBody>
            <a:bodyPr wrap="square" rtlCol="0" anchor="t">
              <a:spAutoFit/>
            </a:bodyPr>
            <a:lstStyle/>
            <a:p>
              <a:r>
                <a:rPr lang="en-US" sz="2400">
                  <a:solidFill>
                    <a:srgbClr val="000000"/>
                  </a:solidFill>
                  <a:latin typeface="微软雅黑" panose="020B0503020204020204" charset="-122"/>
                  <a:ea typeface="微软雅黑" panose="020B0503020204020204" charset="-122"/>
                  <a:cs typeface="微软雅黑" panose="020B0503020204020204" charset="-122"/>
                  <a:sym typeface="+mn-ea"/>
                </a:rPr>
                <a:t>13</a:t>
              </a:r>
              <a:r>
                <a:rPr lang="zh-CN" sz="2400">
                  <a:solidFill>
                    <a:srgbClr val="000000"/>
                  </a:solidFill>
                  <a:latin typeface="微软雅黑" panose="020B0503020204020204" charset="-122"/>
                  <a:ea typeface="微软雅黑" panose="020B0503020204020204" charset="-122"/>
                  <a:cs typeface="微软雅黑" panose="020B0503020204020204" charset="-122"/>
                  <a:sym typeface="+mn-ea"/>
                </a:rPr>
                <a:t>号染色体</a:t>
              </a:r>
              <a:endParaRPr lang="zh-CN" altLang="en-US" sz="2400">
                <a:solidFill>
                  <a:srgbClr val="000000"/>
                </a:solidFill>
                <a:latin typeface="微软雅黑" panose="020B0503020204020204" charset="-122"/>
                <a:ea typeface="微软雅黑" panose="020B0503020204020204" charset="-122"/>
                <a:cs typeface="微软雅黑" panose="020B0503020204020204" charset="-122"/>
                <a:sym typeface="+mn-ea"/>
              </a:endParaRPr>
            </a:p>
          </p:txBody>
        </p:sp>
      </p:grpSp>
      <p:sp>
        <p:nvSpPr>
          <p:cNvPr id="10" name="Oval 85"/>
          <p:cNvSpPr/>
          <p:nvPr>
            <p:custDataLst>
              <p:tags r:id="rId9"/>
            </p:custDataLst>
          </p:nvPr>
        </p:nvSpPr>
        <p:spPr>
          <a:xfrm>
            <a:off x="10053003" y="4872355"/>
            <a:ext cx="1066800" cy="1066800"/>
          </a:xfrm>
          <a:prstGeom prst="ellipse">
            <a:avLst/>
          </a:prstGeom>
          <a:gradFill rotWithShape="0">
            <a:gsLst>
              <a:gs pos="0">
                <a:srgbClr val="FFFFFF"/>
              </a:gs>
              <a:gs pos="100000">
                <a:srgbClr val="3399FF"/>
              </a:gs>
            </a:gsLst>
            <a:path path="shape">
              <a:fillToRect l="50000" t="50000" r="50000" b="50000"/>
            </a:path>
          </a:gradFill>
          <a:ln w="9525">
            <a:noFill/>
          </a:ln>
        </p:spPr>
        <p:txBody>
          <a:bodyPr wrap="none" anchor="ctr"/>
          <a:lstStyle/>
          <a:p>
            <a:endParaRPr lang="zh-CN" altLang="zh-CN" sz="2400">
              <a:solidFill>
                <a:srgbClr val="000000"/>
              </a:solidFill>
              <a:latin typeface="微软雅黑" panose="020B0503020204020204" charset="-122"/>
              <a:ea typeface="微软雅黑" panose="020B0503020204020204" charset="-122"/>
            </a:endParaRPr>
          </a:p>
        </p:txBody>
      </p:sp>
      <p:sp>
        <p:nvSpPr>
          <p:cNvPr id="11" name="Oval 2"/>
          <p:cNvSpPr/>
          <p:nvPr>
            <p:custDataLst>
              <p:tags r:id="rId10"/>
            </p:custDataLst>
          </p:nvPr>
        </p:nvSpPr>
        <p:spPr>
          <a:xfrm>
            <a:off x="10053003" y="3697605"/>
            <a:ext cx="1066800" cy="1066800"/>
          </a:xfrm>
          <a:prstGeom prst="ellipse">
            <a:avLst/>
          </a:prstGeom>
          <a:gradFill rotWithShape="0">
            <a:gsLst>
              <a:gs pos="0">
                <a:srgbClr val="FFFFFF"/>
              </a:gs>
              <a:gs pos="100000">
                <a:srgbClr val="3399FF"/>
              </a:gs>
            </a:gsLst>
            <a:path path="shape">
              <a:fillToRect l="50000" t="50000" r="50000" b="50000"/>
            </a:path>
          </a:gradFill>
          <a:ln w="9525">
            <a:noFill/>
          </a:ln>
        </p:spPr>
        <p:txBody>
          <a:bodyPr wrap="none" anchor="ctr"/>
          <a:lstStyle/>
          <a:p>
            <a:endParaRPr lang="zh-CN" altLang="zh-CN" sz="2400">
              <a:solidFill>
                <a:srgbClr val="000000"/>
              </a:solidFill>
              <a:latin typeface="微软雅黑" panose="020B0503020204020204" charset="-122"/>
              <a:ea typeface="微软雅黑" panose="020B0503020204020204" charset="-122"/>
            </a:endParaRPr>
          </a:p>
        </p:txBody>
      </p:sp>
      <p:grpSp>
        <p:nvGrpSpPr>
          <p:cNvPr id="12" name="Group 3"/>
          <p:cNvGrpSpPr/>
          <p:nvPr>
            <p:custDataLst>
              <p:tags r:id="rId11"/>
            </p:custDataLst>
          </p:nvPr>
        </p:nvGrpSpPr>
        <p:grpSpPr>
          <a:xfrm>
            <a:off x="2286318" y="2775585"/>
            <a:ext cx="1752600" cy="1828800"/>
            <a:chOff x="0" y="0"/>
            <a:chExt cx="1008" cy="1079"/>
          </a:xfrm>
        </p:grpSpPr>
        <p:sp>
          <p:nvSpPr>
            <p:cNvPr id="13" name="Oval 4"/>
            <p:cNvSpPr/>
            <p:nvPr>
              <p:custDataLst>
                <p:tags r:id="rId12"/>
              </p:custDataLst>
            </p:nvPr>
          </p:nvSpPr>
          <p:spPr>
            <a:xfrm>
              <a:off x="0" y="0"/>
              <a:ext cx="1008" cy="1056"/>
            </a:xfrm>
            <a:prstGeom prst="ellipse">
              <a:avLst/>
            </a:prstGeom>
            <a:gradFill rotWithShape="0">
              <a:gsLst>
                <a:gs pos="0">
                  <a:srgbClr val="FFFFFF"/>
                </a:gs>
                <a:gs pos="100000">
                  <a:srgbClr val="3399FF"/>
                </a:gs>
              </a:gsLst>
              <a:path path="shape">
                <a:fillToRect l="50000" t="50000" r="50000" b="50000"/>
              </a:path>
            </a:gradFill>
            <a:ln w="9525">
              <a:noFill/>
            </a:ln>
          </p:spPr>
          <p:txBody>
            <a:bodyPr wrap="none" anchor="ctr"/>
            <a:lstStyle/>
            <a:p>
              <a:endParaRPr lang="zh-CN" altLang="zh-CN" sz="2400">
                <a:solidFill>
                  <a:srgbClr val="000000"/>
                </a:solidFill>
                <a:latin typeface="微软雅黑" panose="020B0503020204020204" charset="-122"/>
                <a:ea typeface="微软雅黑" panose="020B0503020204020204" charset="-122"/>
              </a:endParaRPr>
            </a:p>
          </p:txBody>
        </p:sp>
        <p:sp>
          <p:nvSpPr>
            <p:cNvPr id="14" name="Freeform 5"/>
            <p:cNvSpPr/>
            <p:nvPr>
              <p:custDataLst>
                <p:tags r:id="rId13"/>
              </p:custDataLst>
            </p:nvPr>
          </p:nvSpPr>
          <p:spPr>
            <a:xfrm rot="2356979">
              <a:off x="257" y="223"/>
              <a:ext cx="101" cy="359"/>
            </a:xfrm>
            <a:custGeom>
              <a:avLst/>
              <a:gdLst/>
              <a:ahLst/>
              <a:cxnLst>
                <a:cxn ang="0">
                  <a:pos x="0" y="359"/>
                </a:cxn>
                <a:cxn ang="0">
                  <a:pos x="10" y="298"/>
                </a:cxn>
                <a:cxn ang="0">
                  <a:pos x="58" y="190"/>
                </a:cxn>
                <a:cxn ang="0">
                  <a:pos x="76" y="80"/>
                </a:cxn>
                <a:cxn ang="0">
                  <a:pos x="101" y="0"/>
                </a:cxn>
              </a:cxnLst>
              <a:rect l="0" t="0" r="0" b="0"/>
              <a:pathLst>
                <a:path w="394" h="1032">
                  <a:moveTo>
                    <a:pt x="0" y="1032"/>
                  </a:moveTo>
                  <a:cubicBezTo>
                    <a:pt x="3" y="1002"/>
                    <a:pt x="3" y="937"/>
                    <a:pt x="41" y="857"/>
                  </a:cubicBezTo>
                  <a:cubicBezTo>
                    <a:pt x="79" y="777"/>
                    <a:pt x="185" y="653"/>
                    <a:pt x="228" y="549"/>
                  </a:cubicBezTo>
                  <a:cubicBezTo>
                    <a:pt x="271" y="445"/>
                    <a:pt x="272" y="322"/>
                    <a:pt x="300" y="231"/>
                  </a:cubicBezTo>
                  <a:cubicBezTo>
                    <a:pt x="328" y="140"/>
                    <a:pt x="375" y="48"/>
                    <a:pt x="394" y="0"/>
                  </a:cubicBezTo>
                </a:path>
              </a:pathLst>
            </a:custGeom>
            <a:noFill/>
            <a:ln w="76200" cap="flat" cmpd="sng">
              <a:solidFill>
                <a:srgbClr val="FF0000"/>
              </a:solidFill>
              <a:prstDash val="solid"/>
              <a:round/>
              <a:headEnd type="none" w="med" len="med"/>
              <a:tailEnd type="none" w="med" len="med"/>
            </a:ln>
          </p:spPr>
          <p:txBody>
            <a:bodyPr/>
            <a:lstStyle/>
            <a:p>
              <a:endParaRPr lang="zh-CN" altLang="en-US">
                <a:latin typeface="微软雅黑" panose="020B0503020204020204" charset="-122"/>
                <a:ea typeface="微软雅黑" panose="020B0503020204020204" charset="-122"/>
              </a:endParaRPr>
            </a:p>
          </p:txBody>
        </p:sp>
        <p:sp>
          <p:nvSpPr>
            <p:cNvPr id="15" name="Freeform 6"/>
            <p:cNvSpPr/>
            <p:nvPr>
              <p:custDataLst>
                <p:tags r:id="rId14"/>
              </p:custDataLst>
            </p:nvPr>
          </p:nvSpPr>
          <p:spPr>
            <a:xfrm rot="2537197">
              <a:off x="650" y="528"/>
              <a:ext cx="107" cy="551"/>
            </a:xfrm>
            <a:custGeom>
              <a:avLst/>
              <a:gdLst/>
              <a:ahLst/>
              <a:cxnLst>
                <a:cxn ang="0">
                  <a:pos x="0" y="551"/>
                </a:cxn>
                <a:cxn ang="0">
                  <a:pos x="7" y="415"/>
                </a:cxn>
                <a:cxn ang="0">
                  <a:pos x="27" y="276"/>
                </a:cxn>
                <a:cxn ang="0">
                  <a:pos x="69" y="142"/>
                </a:cxn>
                <a:cxn ang="0">
                  <a:pos x="107" y="0"/>
                </a:cxn>
              </a:cxnLst>
              <a:rect l="0" t="0" r="0" b="0"/>
              <a:pathLst>
                <a:path w="465" h="1562">
                  <a:moveTo>
                    <a:pt x="0" y="1562"/>
                  </a:moveTo>
                  <a:cubicBezTo>
                    <a:pt x="5" y="1500"/>
                    <a:pt x="11" y="1309"/>
                    <a:pt x="31" y="1179"/>
                  </a:cubicBezTo>
                  <a:cubicBezTo>
                    <a:pt x="51" y="1049"/>
                    <a:pt x="74" y="913"/>
                    <a:pt x="119" y="784"/>
                  </a:cubicBezTo>
                  <a:cubicBezTo>
                    <a:pt x="164" y="655"/>
                    <a:pt x="242" y="534"/>
                    <a:pt x="300" y="403"/>
                  </a:cubicBezTo>
                  <a:cubicBezTo>
                    <a:pt x="358" y="272"/>
                    <a:pt x="431" y="84"/>
                    <a:pt x="465" y="0"/>
                  </a:cubicBezTo>
                </a:path>
              </a:pathLst>
            </a:custGeom>
            <a:noFill/>
            <a:ln w="76200" cap="flat" cmpd="sng">
              <a:solidFill>
                <a:srgbClr val="FF0000"/>
              </a:solidFill>
              <a:prstDash val="solid"/>
              <a:round/>
              <a:headEnd type="none" w="med" len="med"/>
              <a:tailEnd type="none" w="med" len="med"/>
            </a:ln>
          </p:spPr>
          <p:txBody>
            <a:bodyPr/>
            <a:lstStyle/>
            <a:p>
              <a:endParaRPr lang="zh-CN" altLang="en-US">
                <a:latin typeface="微软雅黑" panose="020B0503020204020204" charset="-122"/>
                <a:ea typeface="微软雅黑" panose="020B0503020204020204" charset="-122"/>
              </a:endParaRPr>
            </a:p>
          </p:txBody>
        </p:sp>
        <p:sp>
          <p:nvSpPr>
            <p:cNvPr id="16" name="Freeform 7"/>
            <p:cNvSpPr/>
            <p:nvPr>
              <p:custDataLst>
                <p:tags r:id="rId15"/>
              </p:custDataLst>
            </p:nvPr>
          </p:nvSpPr>
          <p:spPr>
            <a:xfrm rot="-2443564">
              <a:off x="580" y="91"/>
              <a:ext cx="232" cy="516"/>
            </a:xfrm>
            <a:custGeom>
              <a:avLst/>
              <a:gdLst/>
              <a:ahLst/>
              <a:cxnLst>
                <a:cxn ang="0">
                  <a:pos x="0" y="516"/>
                </a:cxn>
                <a:cxn ang="0">
                  <a:pos x="42" y="392"/>
                </a:cxn>
                <a:cxn ang="0">
                  <a:pos x="89" y="269"/>
                </a:cxn>
                <a:cxn ang="0">
                  <a:pos x="139" y="155"/>
                </a:cxn>
                <a:cxn ang="0">
                  <a:pos x="232" y="0"/>
                </a:cxn>
              </a:cxnLst>
              <a:rect l="0" t="0" r="0" b="0"/>
              <a:pathLst>
                <a:path w="568" h="1553">
                  <a:moveTo>
                    <a:pt x="0" y="1553"/>
                  </a:moveTo>
                  <a:cubicBezTo>
                    <a:pt x="17" y="1491"/>
                    <a:pt x="67" y="1304"/>
                    <a:pt x="103" y="1180"/>
                  </a:cubicBezTo>
                  <a:cubicBezTo>
                    <a:pt x="139" y="1056"/>
                    <a:pt x="178" y="930"/>
                    <a:pt x="218" y="811"/>
                  </a:cubicBezTo>
                  <a:cubicBezTo>
                    <a:pt x="258" y="692"/>
                    <a:pt x="283" y="602"/>
                    <a:pt x="341" y="467"/>
                  </a:cubicBezTo>
                  <a:cubicBezTo>
                    <a:pt x="399" y="332"/>
                    <a:pt x="521" y="97"/>
                    <a:pt x="568" y="0"/>
                  </a:cubicBezTo>
                </a:path>
              </a:pathLst>
            </a:custGeom>
            <a:noFill/>
            <a:ln w="76200" cap="flat" cmpd="sng">
              <a:solidFill>
                <a:srgbClr val="FFC000"/>
              </a:solidFill>
              <a:prstDash val="solid"/>
              <a:round/>
              <a:headEnd type="none" w="med" len="med"/>
              <a:tailEnd type="none" w="med" len="med"/>
            </a:ln>
          </p:spPr>
          <p:txBody>
            <a:bodyPr/>
            <a:lstStyle/>
            <a:p>
              <a:endParaRPr lang="zh-CN" altLang="en-US">
                <a:latin typeface="微软雅黑" panose="020B0503020204020204" charset="-122"/>
                <a:ea typeface="微软雅黑" panose="020B0503020204020204" charset="-122"/>
              </a:endParaRPr>
            </a:p>
          </p:txBody>
        </p:sp>
        <p:sp>
          <p:nvSpPr>
            <p:cNvPr id="17" name="Oval 8"/>
            <p:cNvSpPr/>
            <p:nvPr>
              <p:custDataLst>
                <p:tags r:id="rId16"/>
              </p:custDataLst>
            </p:nvPr>
          </p:nvSpPr>
          <p:spPr>
            <a:xfrm rot="-1682025">
              <a:off x="624" y="808"/>
              <a:ext cx="47" cy="47"/>
            </a:xfrm>
            <a:prstGeom prst="ellipse">
              <a:avLst/>
            </a:prstGeom>
            <a:gradFill rotWithShape="0">
              <a:gsLst>
                <a:gs pos="0">
                  <a:srgbClr val="FFFF00"/>
                </a:gs>
                <a:gs pos="100000">
                  <a:srgbClr val="FF9900"/>
                </a:gs>
              </a:gsLst>
              <a:path path="shape">
                <a:fillToRect l="50000" t="50000" r="50000" b="50000"/>
              </a:path>
            </a:gradFill>
            <a:ln w="28575" cap="flat" cmpd="sng">
              <a:solidFill>
                <a:srgbClr val="FF9900"/>
              </a:solidFill>
              <a:prstDash val="solid"/>
              <a:round/>
              <a:headEnd type="none" w="med" len="med"/>
              <a:tailEnd type="none" w="med" len="med"/>
            </a:ln>
          </p:spPr>
          <p:txBody>
            <a:bodyPr wrap="none" anchor="ctr"/>
            <a:lstStyle/>
            <a:p>
              <a:endParaRPr lang="zh-CN" altLang="zh-CN" sz="2400">
                <a:solidFill>
                  <a:srgbClr val="000000"/>
                </a:solidFill>
                <a:latin typeface="微软雅黑" panose="020B0503020204020204" charset="-122"/>
                <a:ea typeface="微软雅黑" panose="020B0503020204020204" charset="-122"/>
              </a:endParaRPr>
            </a:p>
          </p:txBody>
        </p:sp>
        <p:sp>
          <p:nvSpPr>
            <p:cNvPr id="18" name="Oval 9"/>
            <p:cNvSpPr/>
            <p:nvPr>
              <p:custDataLst>
                <p:tags r:id="rId17"/>
              </p:custDataLst>
            </p:nvPr>
          </p:nvSpPr>
          <p:spPr>
            <a:xfrm rot="-6664815">
              <a:off x="654" y="367"/>
              <a:ext cx="47" cy="47"/>
            </a:xfrm>
            <a:prstGeom prst="ellipse">
              <a:avLst/>
            </a:prstGeom>
            <a:gradFill rotWithShape="0">
              <a:gsLst>
                <a:gs pos="0">
                  <a:srgbClr val="FFFF00"/>
                </a:gs>
                <a:gs pos="100000">
                  <a:srgbClr val="FF9900"/>
                </a:gs>
              </a:gsLst>
              <a:path path="shape">
                <a:fillToRect l="50000" t="50000" r="50000" b="50000"/>
              </a:path>
            </a:gradFill>
            <a:ln w="38100" cap="flat" cmpd="sng">
              <a:solidFill>
                <a:srgbClr val="FF9900"/>
              </a:solidFill>
              <a:prstDash val="solid"/>
              <a:round/>
              <a:headEnd type="none" w="med" len="med"/>
              <a:tailEnd type="none" w="med" len="med"/>
            </a:ln>
          </p:spPr>
          <p:txBody>
            <a:bodyPr wrap="none" anchor="ctr"/>
            <a:lstStyle/>
            <a:p>
              <a:endParaRPr lang="zh-CN" altLang="zh-CN" sz="2400">
                <a:solidFill>
                  <a:srgbClr val="000000"/>
                </a:solidFill>
                <a:latin typeface="微软雅黑" panose="020B0503020204020204" charset="-122"/>
                <a:ea typeface="微软雅黑" panose="020B0503020204020204" charset="-122"/>
              </a:endParaRPr>
            </a:p>
          </p:txBody>
        </p:sp>
        <p:sp>
          <p:nvSpPr>
            <p:cNvPr id="19" name="Oval 10"/>
            <p:cNvSpPr/>
            <p:nvPr>
              <p:custDataLst>
                <p:tags r:id="rId18"/>
              </p:custDataLst>
            </p:nvPr>
          </p:nvSpPr>
          <p:spPr>
            <a:xfrm rot="-1865662">
              <a:off x="289" y="384"/>
              <a:ext cx="47" cy="47"/>
            </a:xfrm>
            <a:prstGeom prst="ellipse">
              <a:avLst/>
            </a:prstGeom>
            <a:gradFill rotWithShape="0">
              <a:gsLst>
                <a:gs pos="0">
                  <a:srgbClr val="FFFF00"/>
                </a:gs>
                <a:gs pos="100000">
                  <a:srgbClr val="FF9900"/>
                </a:gs>
              </a:gsLst>
              <a:path path="shape">
                <a:fillToRect l="50000" t="50000" r="50000" b="50000"/>
              </a:path>
            </a:gradFill>
            <a:ln w="28575" cap="flat" cmpd="sng">
              <a:solidFill>
                <a:srgbClr val="FF9900"/>
              </a:solidFill>
              <a:prstDash val="solid"/>
              <a:round/>
              <a:headEnd type="none" w="med" len="med"/>
              <a:tailEnd type="none" w="med" len="med"/>
            </a:ln>
          </p:spPr>
          <p:txBody>
            <a:bodyPr wrap="none" anchor="ctr"/>
            <a:lstStyle/>
            <a:p>
              <a:endParaRPr lang="zh-CN" altLang="zh-CN" sz="2400">
                <a:solidFill>
                  <a:srgbClr val="000000"/>
                </a:solidFill>
                <a:latin typeface="微软雅黑" panose="020B0503020204020204" charset="-122"/>
                <a:ea typeface="微软雅黑" panose="020B0503020204020204" charset="-122"/>
              </a:endParaRPr>
            </a:p>
          </p:txBody>
        </p:sp>
        <p:sp>
          <p:nvSpPr>
            <p:cNvPr id="20" name="Freeform 11"/>
            <p:cNvSpPr/>
            <p:nvPr>
              <p:custDataLst>
                <p:tags r:id="rId19"/>
              </p:custDataLst>
            </p:nvPr>
          </p:nvSpPr>
          <p:spPr>
            <a:xfrm rot="-395704">
              <a:off x="288" y="528"/>
              <a:ext cx="170" cy="388"/>
            </a:xfrm>
            <a:custGeom>
              <a:avLst/>
              <a:gdLst/>
              <a:ahLst/>
              <a:cxnLst>
                <a:cxn ang="0">
                  <a:pos x="0" y="388"/>
                </a:cxn>
                <a:cxn ang="0">
                  <a:pos x="31" y="312"/>
                </a:cxn>
                <a:cxn ang="0">
                  <a:pos x="74" y="202"/>
                </a:cxn>
                <a:cxn ang="0">
                  <a:pos x="131" y="98"/>
                </a:cxn>
                <a:cxn ang="0">
                  <a:pos x="170" y="0"/>
                </a:cxn>
              </a:cxnLst>
              <a:rect l="0" t="0" r="0" b="0"/>
              <a:pathLst>
                <a:path w="446" h="1016">
                  <a:moveTo>
                    <a:pt x="0" y="1016"/>
                  </a:moveTo>
                  <a:cubicBezTo>
                    <a:pt x="14" y="985"/>
                    <a:pt x="49" y="900"/>
                    <a:pt x="82" y="819"/>
                  </a:cubicBezTo>
                  <a:cubicBezTo>
                    <a:pt x="115" y="738"/>
                    <a:pt x="152" y="623"/>
                    <a:pt x="196" y="530"/>
                  </a:cubicBezTo>
                  <a:cubicBezTo>
                    <a:pt x="240" y="437"/>
                    <a:pt x="304" y="347"/>
                    <a:pt x="346" y="259"/>
                  </a:cubicBezTo>
                  <a:cubicBezTo>
                    <a:pt x="388" y="171"/>
                    <a:pt x="425" y="54"/>
                    <a:pt x="446" y="0"/>
                  </a:cubicBezTo>
                </a:path>
              </a:pathLst>
            </a:custGeom>
            <a:noFill/>
            <a:ln w="76200" cap="flat" cmpd="sng">
              <a:solidFill>
                <a:srgbClr val="FFC000"/>
              </a:solidFill>
              <a:prstDash val="solid"/>
              <a:round/>
              <a:headEnd type="none" w="med" len="med"/>
              <a:tailEnd type="none" w="med" len="med"/>
            </a:ln>
          </p:spPr>
          <p:txBody>
            <a:bodyPr/>
            <a:lstStyle/>
            <a:p>
              <a:endParaRPr lang="zh-CN" altLang="en-US">
                <a:latin typeface="微软雅黑" panose="020B0503020204020204" charset="-122"/>
                <a:ea typeface="微软雅黑" panose="020B0503020204020204" charset="-122"/>
              </a:endParaRPr>
            </a:p>
          </p:txBody>
        </p:sp>
        <p:sp>
          <p:nvSpPr>
            <p:cNvPr id="21" name="Oval 12"/>
            <p:cNvSpPr/>
            <p:nvPr>
              <p:custDataLst>
                <p:tags r:id="rId20"/>
              </p:custDataLst>
            </p:nvPr>
          </p:nvSpPr>
          <p:spPr>
            <a:xfrm rot="-4625273">
              <a:off x="319" y="703"/>
              <a:ext cx="47" cy="47"/>
            </a:xfrm>
            <a:prstGeom prst="ellipse">
              <a:avLst/>
            </a:prstGeom>
            <a:gradFill rotWithShape="0">
              <a:gsLst>
                <a:gs pos="0">
                  <a:srgbClr val="FFFF00"/>
                </a:gs>
                <a:gs pos="100000">
                  <a:srgbClr val="FF9900"/>
                </a:gs>
              </a:gsLst>
              <a:path path="shape">
                <a:fillToRect l="50000" t="50000" r="50000" b="50000"/>
              </a:path>
            </a:gradFill>
            <a:ln w="38100" cap="flat" cmpd="sng">
              <a:solidFill>
                <a:srgbClr val="FF9900"/>
              </a:solidFill>
              <a:prstDash val="solid"/>
              <a:round/>
              <a:headEnd type="none" w="med" len="med"/>
              <a:tailEnd type="none" w="med" len="med"/>
            </a:ln>
          </p:spPr>
          <p:txBody>
            <a:bodyPr wrap="none" anchor="ctr"/>
            <a:lstStyle/>
            <a:p>
              <a:endParaRPr lang="zh-CN" altLang="zh-CN" sz="2400">
                <a:solidFill>
                  <a:srgbClr val="000000"/>
                </a:solidFill>
                <a:latin typeface="微软雅黑" panose="020B0503020204020204" charset="-122"/>
                <a:ea typeface="微软雅黑" panose="020B0503020204020204" charset="-122"/>
              </a:endParaRPr>
            </a:p>
          </p:txBody>
        </p:sp>
      </p:grpSp>
      <p:sp>
        <p:nvSpPr>
          <p:cNvPr id="22" name="Oval 13"/>
          <p:cNvSpPr>
            <a:spLocks noChangeAspect="1"/>
          </p:cNvSpPr>
          <p:nvPr>
            <p:custDataLst>
              <p:tags r:id="rId21"/>
            </p:custDataLst>
          </p:nvPr>
        </p:nvSpPr>
        <p:spPr>
          <a:xfrm>
            <a:off x="7629843" y="4089400"/>
            <a:ext cx="1524000" cy="1447800"/>
          </a:xfrm>
          <a:prstGeom prst="ellipse">
            <a:avLst/>
          </a:prstGeom>
          <a:gradFill rotWithShape="0">
            <a:gsLst>
              <a:gs pos="0">
                <a:srgbClr val="FFFFFF"/>
              </a:gs>
              <a:gs pos="100000">
                <a:srgbClr val="3399FF"/>
              </a:gs>
            </a:gsLst>
            <a:path path="shape">
              <a:fillToRect l="50000" t="50000" r="50000" b="50000"/>
            </a:path>
          </a:gradFill>
          <a:ln w="9525">
            <a:noFill/>
          </a:ln>
        </p:spPr>
        <p:txBody>
          <a:bodyPr wrap="none" anchor="ctr"/>
          <a:lstStyle/>
          <a:p>
            <a:endParaRPr lang="zh-CN" altLang="zh-CN" sz="2400">
              <a:solidFill>
                <a:srgbClr val="000000"/>
              </a:solidFill>
              <a:latin typeface="微软雅黑" panose="020B0503020204020204" charset="-122"/>
              <a:ea typeface="微软雅黑" panose="020B0503020204020204" charset="-122"/>
            </a:endParaRPr>
          </a:p>
        </p:txBody>
      </p:sp>
      <p:grpSp>
        <p:nvGrpSpPr>
          <p:cNvPr id="23" name="Group 14"/>
          <p:cNvGrpSpPr>
            <a:grpSpLocks noChangeAspect="1"/>
          </p:cNvGrpSpPr>
          <p:nvPr>
            <p:custDataLst>
              <p:tags r:id="rId22"/>
            </p:custDataLst>
          </p:nvPr>
        </p:nvGrpSpPr>
        <p:grpSpPr>
          <a:xfrm>
            <a:off x="7995603" y="4665980"/>
            <a:ext cx="252412" cy="425450"/>
            <a:chOff x="0" y="0"/>
            <a:chExt cx="159" cy="268"/>
          </a:xfrm>
        </p:grpSpPr>
        <p:sp>
          <p:nvSpPr>
            <p:cNvPr id="24" name="Freeform 15"/>
            <p:cNvSpPr>
              <a:spLocks noChangeAspect="1"/>
            </p:cNvSpPr>
            <p:nvPr>
              <p:custDataLst>
                <p:tags r:id="rId23"/>
              </p:custDataLst>
            </p:nvPr>
          </p:nvSpPr>
          <p:spPr>
            <a:xfrm>
              <a:off x="40" y="16"/>
              <a:ext cx="119" cy="252"/>
            </a:xfrm>
            <a:custGeom>
              <a:avLst/>
              <a:gdLst/>
              <a:ahLst/>
              <a:cxnLst>
                <a:cxn ang="0">
                  <a:pos x="0" y="252"/>
                </a:cxn>
                <a:cxn ang="0">
                  <a:pos x="10" y="208"/>
                </a:cxn>
                <a:cxn ang="0">
                  <a:pos x="28" y="127"/>
                </a:cxn>
                <a:cxn ang="0">
                  <a:pos x="69" y="75"/>
                </a:cxn>
                <a:cxn ang="0">
                  <a:pos x="119" y="0"/>
                </a:cxn>
              </a:cxnLst>
              <a:rect l="0" t="0" r="0" b="0"/>
              <a:pathLst>
                <a:path w="268" h="599">
                  <a:moveTo>
                    <a:pt x="0" y="599"/>
                  </a:moveTo>
                  <a:cubicBezTo>
                    <a:pt x="4" y="582"/>
                    <a:pt x="13" y="544"/>
                    <a:pt x="24" y="495"/>
                  </a:cubicBezTo>
                  <a:cubicBezTo>
                    <a:pt x="35" y="446"/>
                    <a:pt x="42" y="357"/>
                    <a:pt x="64" y="304"/>
                  </a:cubicBezTo>
                  <a:cubicBezTo>
                    <a:pt x="86" y="251"/>
                    <a:pt x="123" y="230"/>
                    <a:pt x="157" y="179"/>
                  </a:cubicBezTo>
                  <a:cubicBezTo>
                    <a:pt x="191" y="128"/>
                    <a:pt x="245" y="37"/>
                    <a:pt x="268" y="0"/>
                  </a:cubicBezTo>
                </a:path>
              </a:pathLst>
            </a:custGeom>
            <a:noFill/>
            <a:ln w="76200" cap="flat" cmpd="sng">
              <a:solidFill>
                <a:srgbClr val="FFC000"/>
              </a:solidFill>
              <a:prstDash val="solid"/>
              <a:round/>
              <a:headEnd type="none" w="med" len="med"/>
              <a:tailEnd type="none" w="med" len="med"/>
            </a:ln>
          </p:spPr>
          <p:txBody>
            <a:bodyPr/>
            <a:lstStyle/>
            <a:p>
              <a:endParaRPr lang="zh-CN" altLang="en-US">
                <a:latin typeface="微软雅黑" panose="020B0503020204020204" charset="-122"/>
                <a:ea typeface="微软雅黑" panose="020B0503020204020204" charset="-122"/>
              </a:endParaRPr>
            </a:p>
          </p:txBody>
        </p:sp>
        <p:sp>
          <p:nvSpPr>
            <p:cNvPr id="25" name="Freeform 16"/>
            <p:cNvSpPr>
              <a:spLocks noChangeAspect="1"/>
            </p:cNvSpPr>
            <p:nvPr>
              <p:custDataLst>
                <p:tags r:id="rId24"/>
              </p:custDataLst>
            </p:nvPr>
          </p:nvSpPr>
          <p:spPr>
            <a:xfrm>
              <a:off x="0" y="0"/>
              <a:ext cx="109" cy="246"/>
            </a:xfrm>
            <a:custGeom>
              <a:avLst/>
              <a:gdLst/>
              <a:ahLst/>
              <a:cxnLst>
                <a:cxn ang="0">
                  <a:pos x="0" y="246"/>
                </a:cxn>
                <a:cxn ang="0">
                  <a:pos x="21" y="191"/>
                </a:cxn>
                <a:cxn ang="0">
                  <a:pos x="66" y="133"/>
                </a:cxn>
                <a:cxn ang="0">
                  <a:pos x="86" y="55"/>
                </a:cxn>
                <a:cxn ang="0">
                  <a:pos x="109" y="0"/>
                </a:cxn>
              </a:cxnLst>
              <a:rect l="0" t="0" r="0" b="0"/>
              <a:pathLst>
                <a:path w="246" h="585">
                  <a:moveTo>
                    <a:pt x="0" y="585"/>
                  </a:moveTo>
                  <a:cubicBezTo>
                    <a:pt x="8" y="563"/>
                    <a:pt x="23" y="500"/>
                    <a:pt x="48" y="455"/>
                  </a:cubicBezTo>
                  <a:cubicBezTo>
                    <a:pt x="73" y="410"/>
                    <a:pt x="126" y="371"/>
                    <a:pt x="151" y="317"/>
                  </a:cubicBezTo>
                  <a:cubicBezTo>
                    <a:pt x="176" y="263"/>
                    <a:pt x="181" y="185"/>
                    <a:pt x="197" y="132"/>
                  </a:cubicBezTo>
                  <a:cubicBezTo>
                    <a:pt x="213" y="80"/>
                    <a:pt x="236" y="26"/>
                    <a:pt x="247" y="0"/>
                  </a:cubicBezTo>
                </a:path>
              </a:pathLst>
            </a:custGeom>
            <a:noFill/>
            <a:ln w="76200" cap="flat" cmpd="sng">
              <a:solidFill>
                <a:srgbClr val="FFC000"/>
              </a:solidFill>
              <a:prstDash val="solid"/>
              <a:round/>
              <a:headEnd type="none" w="med" len="med"/>
              <a:tailEnd type="none" w="med" len="med"/>
            </a:ln>
          </p:spPr>
          <p:txBody>
            <a:bodyPr/>
            <a:lstStyle/>
            <a:p>
              <a:endParaRPr lang="zh-CN" altLang="en-US">
                <a:latin typeface="微软雅黑" panose="020B0503020204020204" charset="-122"/>
                <a:ea typeface="微软雅黑" panose="020B0503020204020204" charset="-122"/>
              </a:endParaRPr>
            </a:p>
          </p:txBody>
        </p:sp>
        <p:sp>
          <p:nvSpPr>
            <p:cNvPr id="26" name="Oval 17"/>
            <p:cNvSpPr>
              <a:spLocks noChangeAspect="1"/>
            </p:cNvSpPr>
            <p:nvPr>
              <p:custDataLst>
                <p:tags r:id="rId25"/>
              </p:custDataLst>
            </p:nvPr>
          </p:nvSpPr>
          <p:spPr>
            <a:xfrm rot="-4196314">
              <a:off x="30" y="102"/>
              <a:ext cx="34" cy="35"/>
            </a:xfrm>
            <a:prstGeom prst="ellipse">
              <a:avLst/>
            </a:prstGeom>
            <a:gradFill rotWithShape="0">
              <a:gsLst>
                <a:gs pos="0">
                  <a:srgbClr val="FFFF00"/>
                </a:gs>
                <a:gs pos="77000">
                  <a:srgbClr val="FF9900"/>
                </a:gs>
              </a:gsLst>
              <a:path path="shape">
                <a:fillToRect l="50000" t="50000" r="50000" b="50000"/>
              </a:path>
            </a:gradFill>
            <a:ln w="28575" cap="flat" cmpd="sng">
              <a:solidFill>
                <a:srgbClr val="FF9900"/>
              </a:solidFill>
              <a:prstDash val="solid"/>
              <a:round/>
              <a:headEnd type="none" w="med" len="med"/>
              <a:tailEnd type="none" w="med" len="med"/>
            </a:ln>
          </p:spPr>
          <p:txBody>
            <a:bodyPr wrap="none" anchor="ctr"/>
            <a:lstStyle/>
            <a:p>
              <a:endParaRPr lang="zh-CN" altLang="zh-CN" sz="2400">
                <a:solidFill>
                  <a:srgbClr val="000000"/>
                </a:solidFill>
                <a:latin typeface="微软雅黑" panose="020B0503020204020204" charset="-122"/>
                <a:ea typeface="微软雅黑" panose="020B0503020204020204" charset="-122"/>
              </a:endParaRPr>
            </a:p>
          </p:txBody>
        </p:sp>
      </p:grpSp>
      <p:grpSp>
        <p:nvGrpSpPr>
          <p:cNvPr id="27" name="Group 18"/>
          <p:cNvGrpSpPr>
            <a:grpSpLocks noChangeAspect="1"/>
          </p:cNvGrpSpPr>
          <p:nvPr>
            <p:custDataLst>
              <p:tags r:id="rId26"/>
            </p:custDataLst>
          </p:nvPr>
        </p:nvGrpSpPr>
        <p:grpSpPr>
          <a:xfrm>
            <a:off x="8452803" y="4437380"/>
            <a:ext cx="115887" cy="781050"/>
            <a:chOff x="0" y="0"/>
            <a:chExt cx="73" cy="444"/>
          </a:xfrm>
        </p:grpSpPr>
        <p:sp>
          <p:nvSpPr>
            <p:cNvPr id="28" name="Freeform 19"/>
            <p:cNvSpPr>
              <a:spLocks noChangeAspect="1"/>
            </p:cNvSpPr>
            <p:nvPr>
              <p:custDataLst>
                <p:tags r:id="rId27"/>
              </p:custDataLst>
            </p:nvPr>
          </p:nvSpPr>
          <p:spPr>
            <a:xfrm>
              <a:off x="30" y="14"/>
              <a:ext cx="43" cy="430"/>
            </a:xfrm>
            <a:custGeom>
              <a:avLst/>
              <a:gdLst/>
              <a:ahLst/>
              <a:cxnLst>
                <a:cxn ang="0">
                  <a:pos x="43" y="430"/>
                </a:cxn>
                <a:cxn ang="0">
                  <a:pos x="20" y="325"/>
                </a:cxn>
                <a:cxn ang="0">
                  <a:pos x="0" y="236"/>
                </a:cxn>
                <a:cxn ang="0">
                  <a:pos x="24" y="127"/>
                </a:cxn>
                <a:cxn ang="0">
                  <a:pos x="38" y="0"/>
                </a:cxn>
              </a:cxnLst>
              <a:rect l="0" t="0" r="0" b="0"/>
              <a:pathLst>
                <a:path w="98" h="1023">
                  <a:moveTo>
                    <a:pt x="98" y="1023"/>
                  </a:moveTo>
                  <a:cubicBezTo>
                    <a:pt x="89" y="982"/>
                    <a:pt x="62" y="851"/>
                    <a:pt x="46" y="774"/>
                  </a:cubicBezTo>
                  <a:cubicBezTo>
                    <a:pt x="30" y="697"/>
                    <a:pt x="0" y="641"/>
                    <a:pt x="1" y="563"/>
                  </a:cubicBezTo>
                  <a:cubicBezTo>
                    <a:pt x="2" y="485"/>
                    <a:pt x="40" y="396"/>
                    <a:pt x="55" y="303"/>
                  </a:cubicBezTo>
                  <a:cubicBezTo>
                    <a:pt x="69" y="209"/>
                    <a:pt x="80" y="62"/>
                    <a:pt x="87" y="0"/>
                  </a:cubicBezTo>
                </a:path>
              </a:pathLst>
            </a:custGeom>
            <a:noFill/>
            <a:ln w="76200" cap="flat" cmpd="sng">
              <a:solidFill>
                <a:srgbClr val="FF0000"/>
              </a:solidFill>
              <a:prstDash val="solid"/>
              <a:round/>
              <a:headEnd type="none" w="med" len="med"/>
              <a:tailEnd type="none" w="med" len="med"/>
            </a:ln>
          </p:spPr>
          <p:txBody>
            <a:bodyPr/>
            <a:lstStyle/>
            <a:p>
              <a:endParaRPr lang="zh-CN" altLang="en-US">
                <a:latin typeface="微软雅黑" panose="020B0503020204020204" charset="-122"/>
                <a:ea typeface="微软雅黑" panose="020B0503020204020204" charset="-122"/>
              </a:endParaRPr>
            </a:p>
          </p:txBody>
        </p:sp>
        <p:sp>
          <p:nvSpPr>
            <p:cNvPr id="29" name="Freeform 20"/>
            <p:cNvSpPr>
              <a:spLocks noChangeAspect="1"/>
            </p:cNvSpPr>
            <p:nvPr>
              <p:custDataLst>
                <p:tags r:id="rId28"/>
              </p:custDataLst>
            </p:nvPr>
          </p:nvSpPr>
          <p:spPr>
            <a:xfrm>
              <a:off x="0" y="0"/>
              <a:ext cx="17" cy="438"/>
            </a:xfrm>
            <a:custGeom>
              <a:avLst/>
              <a:gdLst/>
              <a:ahLst/>
              <a:cxnLst>
                <a:cxn ang="0">
                  <a:pos x="10" y="438"/>
                </a:cxn>
                <a:cxn ang="0">
                  <a:pos x="1" y="312"/>
                </a:cxn>
                <a:cxn ang="0">
                  <a:pos x="16" y="228"/>
                </a:cxn>
                <a:cxn ang="0">
                  <a:pos x="7" y="128"/>
                </a:cxn>
                <a:cxn ang="0">
                  <a:pos x="0" y="0"/>
                </a:cxn>
              </a:cxnLst>
              <a:rect l="0" t="0" r="0" b="0"/>
              <a:pathLst>
                <a:path w="39" h="1040">
                  <a:moveTo>
                    <a:pt x="23" y="1040"/>
                  </a:moveTo>
                  <a:cubicBezTo>
                    <a:pt x="18" y="990"/>
                    <a:pt x="1" y="825"/>
                    <a:pt x="3" y="742"/>
                  </a:cubicBezTo>
                  <a:cubicBezTo>
                    <a:pt x="5" y="659"/>
                    <a:pt x="35" y="616"/>
                    <a:pt x="37" y="543"/>
                  </a:cubicBezTo>
                  <a:cubicBezTo>
                    <a:pt x="39" y="470"/>
                    <a:pt x="23" y="397"/>
                    <a:pt x="17" y="306"/>
                  </a:cubicBezTo>
                  <a:cubicBezTo>
                    <a:pt x="11" y="215"/>
                    <a:pt x="4" y="63"/>
                    <a:pt x="0" y="0"/>
                  </a:cubicBezTo>
                </a:path>
              </a:pathLst>
            </a:custGeom>
            <a:noFill/>
            <a:ln w="76200" cap="flat" cmpd="sng">
              <a:solidFill>
                <a:srgbClr val="FF0000"/>
              </a:solidFill>
              <a:prstDash val="solid"/>
              <a:round/>
              <a:headEnd type="none" w="med" len="med"/>
              <a:tailEnd type="none" w="med" len="med"/>
            </a:ln>
          </p:spPr>
          <p:txBody>
            <a:bodyPr/>
            <a:lstStyle/>
            <a:p>
              <a:endParaRPr lang="zh-CN" altLang="en-US">
                <a:latin typeface="微软雅黑" panose="020B0503020204020204" charset="-122"/>
                <a:ea typeface="微软雅黑" panose="020B0503020204020204" charset="-122"/>
              </a:endParaRPr>
            </a:p>
          </p:txBody>
        </p:sp>
        <p:sp>
          <p:nvSpPr>
            <p:cNvPr id="30" name="Oval 21"/>
            <p:cNvSpPr>
              <a:spLocks noChangeAspect="1"/>
            </p:cNvSpPr>
            <p:nvPr>
              <p:custDataLst>
                <p:tags r:id="rId29"/>
              </p:custDataLst>
            </p:nvPr>
          </p:nvSpPr>
          <p:spPr>
            <a:xfrm rot="-5349353">
              <a:off x="-1" y="228"/>
              <a:ext cx="36" cy="34"/>
            </a:xfrm>
            <a:prstGeom prst="ellipse">
              <a:avLst/>
            </a:prstGeom>
            <a:gradFill rotWithShape="0">
              <a:gsLst>
                <a:gs pos="0">
                  <a:srgbClr val="FFFF00"/>
                </a:gs>
                <a:gs pos="100000">
                  <a:srgbClr val="FF9900"/>
                </a:gs>
              </a:gsLst>
              <a:path path="shape">
                <a:fillToRect l="50000" t="50000" r="50000" b="50000"/>
              </a:path>
            </a:gradFill>
            <a:ln w="28575" cap="flat" cmpd="sng">
              <a:solidFill>
                <a:srgbClr val="FF9900"/>
              </a:solidFill>
              <a:prstDash val="solid"/>
              <a:round/>
              <a:headEnd type="none" w="med" len="med"/>
              <a:tailEnd type="none" w="med" len="med"/>
            </a:ln>
          </p:spPr>
          <p:txBody>
            <a:bodyPr wrap="none" anchor="ctr"/>
            <a:lstStyle/>
            <a:p>
              <a:endParaRPr lang="zh-CN" altLang="zh-CN" sz="2400">
                <a:solidFill>
                  <a:srgbClr val="000000"/>
                </a:solidFill>
                <a:latin typeface="微软雅黑" panose="020B0503020204020204" charset="-122"/>
                <a:ea typeface="微软雅黑" panose="020B0503020204020204" charset="-122"/>
              </a:endParaRPr>
            </a:p>
          </p:txBody>
        </p:sp>
      </p:grpSp>
      <p:sp>
        <p:nvSpPr>
          <p:cNvPr id="31" name="Oval 22"/>
          <p:cNvSpPr>
            <a:spLocks noChangeAspect="1"/>
          </p:cNvSpPr>
          <p:nvPr>
            <p:custDataLst>
              <p:tags r:id="rId30"/>
            </p:custDataLst>
          </p:nvPr>
        </p:nvSpPr>
        <p:spPr>
          <a:xfrm>
            <a:off x="7538403" y="1644015"/>
            <a:ext cx="1524000" cy="1524000"/>
          </a:xfrm>
          <a:prstGeom prst="ellipse">
            <a:avLst/>
          </a:prstGeom>
          <a:gradFill rotWithShape="0">
            <a:gsLst>
              <a:gs pos="0">
                <a:srgbClr val="FFFFFF"/>
              </a:gs>
              <a:gs pos="100000">
                <a:srgbClr val="3399FF"/>
              </a:gs>
            </a:gsLst>
            <a:path path="shape">
              <a:fillToRect l="50000" t="50000" r="50000" b="50000"/>
            </a:path>
          </a:gradFill>
          <a:ln w="9525">
            <a:noFill/>
          </a:ln>
        </p:spPr>
        <p:txBody>
          <a:bodyPr wrap="none" anchor="ctr"/>
          <a:lstStyle/>
          <a:p>
            <a:endParaRPr lang="zh-CN" altLang="zh-CN" sz="2400">
              <a:solidFill>
                <a:srgbClr val="000000"/>
              </a:solidFill>
              <a:latin typeface="微软雅黑" panose="020B0503020204020204" charset="-122"/>
              <a:ea typeface="微软雅黑" panose="020B0503020204020204" charset="-122"/>
            </a:endParaRPr>
          </a:p>
        </p:txBody>
      </p:sp>
      <p:grpSp>
        <p:nvGrpSpPr>
          <p:cNvPr id="32" name="Group 23"/>
          <p:cNvGrpSpPr>
            <a:grpSpLocks noChangeAspect="1"/>
          </p:cNvGrpSpPr>
          <p:nvPr>
            <p:custDataLst>
              <p:tags r:id="rId31"/>
            </p:custDataLst>
          </p:nvPr>
        </p:nvGrpSpPr>
        <p:grpSpPr>
          <a:xfrm>
            <a:off x="8376603" y="2047240"/>
            <a:ext cx="122237" cy="787400"/>
            <a:chOff x="0" y="0"/>
            <a:chExt cx="77" cy="496"/>
          </a:xfrm>
        </p:grpSpPr>
        <p:sp>
          <p:nvSpPr>
            <p:cNvPr id="33" name="Freeform 24"/>
            <p:cNvSpPr>
              <a:spLocks noChangeAspect="1"/>
            </p:cNvSpPr>
            <p:nvPr>
              <p:custDataLst>
                <p:tags r:id="rId32"/>
              </p:custDataLst>
            </p:nvPr>
          </p:nvSpPr>
          <p:spPr>
            <a:xfrm>
              <a:off x="31" y="17"/>
              <a:ext cx="46" cy="479"/>
            </a:xfrm>
            <a:custGeom>
              <a:avLst/>
              <a:gdLst/>
              <a:ahLst/>
              <a:cxnLst>
                <a:cxn ang="0">
                  <a:pos x="46" y="479"/>
                </a:cxn>
                <a:cxn ang="0">
                  <a:pos x="21" y="362"/>
                </a:cxn>
                <a:cxn ang="0">
                  <a:pos x="0" y="263"/>
                </a:cxn>
                <a:cxn ang="0">
                  <a:pos x="25" y="141"/>
                </a:cxn>
                <a:cxn ang="0">
                  <a:pos x="40" y="0"/>
                </a:cxn>
              </a:cxnLst>
              <a:rect l="0" t="0" r="0" b="0"/>
              <a:pathLst>
                <a:path w="98" h="1023">
                  <a:moveTo>
                    <a:pt x="98" y="1023"/>
                  </a:moveTo>
                  <a:cubicBezTo>
                    <a:pt x="89" y="982"/>
                    <a:pt x="62" y="851"/>
                    <a:pt x="46" y="774"/>
                  </a:cubicBezTo>
                  <a:cubicBezTo>
                    <a:pt x="30" y="697"/>
                    <a:pt x="0" y="641"/>
                    <a:pt x="1" y="563"/>
                  </a:cubicBezTo>
                  <a:cubicBezTo>
                    <a:pt x="2" y="485"/>
                    <a:pt x="40" y="396"/>
                    <a:pt x="55" y="303"/>
                  </a:cubicBezTo>
                  <a:cubicBezTo>
                    <a:pt x="69" y="209"/>
                    <a:pt x="80" y="62"/>
                    <a:pt x="87" y="0"/>
                  </a:cubicBezTo>
                </a:path>
              </a:pathLst>
            </a:custGeom>
            <a:noFill/>
            <a:ln w="76200" cap="flat" cmpd="sng">
              <a:solidFill>
                <a:srgbClr val="FFC000"/>
              </a:solidFill>
              <a:prstDash val="solid"/>
              <a:round/>
              <a:headEnd type="none" w="med" len="med"/>
              <a:tailEnd type="none" w="med" len="med"/>
            </a:ln>
          </p:spPr>
          <p:txBody>
            <a:bodyPr/>
            <a:lstStyle/>
            <a:p>
              <a:endParaRPr lang="zh-CN" altLang="en-US">
                <a:latin typeface="微软雅黑" panose="020B0503020204020204" charset="-122"/>
                <a:ea typeface="微软雅黑" panose="020B0503020204020204" charset="-122"/>
              </a:endParaRPr>
            </a:p>
          </p:txBody>
        </p:sp>
        <p:sp>
          <p:nvSpPr>
            <p:cNvPr id="34" name="Freeform 25"/>
            <p:cNvSpPr>
              <a:spLocks noChangeAspect="1"/>
            </p:cNvSpPr>
            <p:nvPr>
              <p:custDataLst>
                <p:tags r:id="rId33"/>
              </p:custDataLst>
            </p:nvPr>
          </p:nvSpPr>
          <p:spPr>
            <a:xfrm>
              <a:off x="0" y="0"/>
              <a:ext cx="19" cy="487"/>
            </a:xfrm>
            <a:custGeom>
              <a:avLst/>
              <a:gdLst/>
              <a:ahLst/>
              <a:cxnLst>
                <a:cxn ang="0">
                  <a:pos x="11" y="487"/>
                </a:cxn>
                <a:cxn ang="0">
                  <a:pos x="1" y="347"/>
                </a:cxn>
                <a:cxn ang="0">
                  <a:pos x="18" y="254"/>
                </a:cxn>
                <a:cxn ang="0">
                  <a:pos x="8" y="143"/>
                </a:cxn>
                <a:cxn ang="0">
                  <a:pos x="0" y="0"/>
                </a:cxn>
              </a:cxnLst>
              <a:rect l="0" t="0" r="0" b="0"/>
              <a:pathLst>
                <a:path w="39" h="1040">
                  <a:moveTo>
                    <a:pt x="23" y="1040"/>
                  </a:moveTo>
                  <a:cubicBezTo>
                    <a:pt x="18" y="990"/>
                    <a:pt x="1" y="825"/>
                    <a:pt x="3" y="742"/>
                  </a:cubicBezTo>
                  <a:cubicBezTo>
                    <a:pt x="5" y="659"/>
                    <a:pt x="35" y="616"/>
                    <a:pt x="37" y="543"/>
                  </a:cubicBezTo>
                  <a:cubicBezTo>
                    <a:pt x="39" y="470"/>
                    <a:pt x="23" y="397"/>
                    <a:pt x="17" y="306"/>
                  </a:cubicBezTo>
                  <a:cubicBezTo>
                    <a:pt x="11" y="215"/>
                    <a:pt x="4" y="63"/>
                    <a:pt x="0" y="0"/>
                  </a:cubicBezTo>
                </a:path>
              </a:pathLst>
            </a:custGeom>
            <a:noFill/>
            <a:ln w="76200" cap="flat" cmpd="sng">
              <a:solidFill>
                <a:srgbClr val="FFC000"/>
              </a:solidFill>
              <a:prstDash val="solid"/>
              <a:round/>
              <a:headEnd type="none" w="med" len="med"/>
              <a:tailEnd type="none" w="med" len="med"/>
            </a:ln>
          </p:spPr>
          <p:txBody>
            <a:bodyPr/>
            <a:lstStyle/>
            <a:p>
              <a:endParaRPr lang="zh-CN" altLang="en-US">
                <a:latin typeface="微软雅黑" panose="020B0503020204020204" charset="-122"/>
                <a:ea typeface="微软雅黑" panose="020B0503020204020204" charset="-122"/>
              </a:endParaRPr>
            </a:p>
          </p:txBody>
        </p:sp>
        <p:sp>
          <p:nvSpPr>
            <p:cNvPr id="35" name="Oval 26"/>
            <p:cNvSpPr>
              <a:spLocks noChangeAspect="1"/>
            </p:cNvSpPr>
            <p:nvPr>
              <p:custDataLst>
                <p:tags r:id="rId34"/>
              </p:custDataLst>
            </p:nvPr>
          </p:nvSpPr>
          <p:spPr>
            <a:xfrm rot="-5349353">
              <a:off x="-1" y="238"/>
              <a:ext cx="39" cy="37"/>
            </a:xfrm>
            <a:prstGeom prst="ellipse">
              <a:avLst/>
            </a:prstGeom>
            <a:gradFill rotWithShape="0">
              <a:gsLst>
                <a:gs pos="0">
                  <a:srgbClr val="FFFF00"/>
                </a:gs>
                <a:gs pos="100000">
                  <a:srgbClr val="FF9900"/>
                </a:gs>
              </a:gsLst>
              <a:path path="shape">
                <a:fillToRect l="50000" t="50000" r="50000" b="50000"/>
              </a:path>
            </a:gradFill>
            <a:ln w="28575" cap="flat" cmpd="sng">
              <a:solidFill>
                <a:srgbClr val="FF9900"/>
              </a:solidFill>
              <a:prstDash val="solid"/>
              <a:round/>
              <a:headEnd type="none" w="med" len="med"/>
              <a:tailEnd type="none" w="med" len="med"/>
            </a:ln>
          </p:spPr>
          <p:txBody>
            <a:bodyPr wrap="none" anchor="ctr"/>
            <a:lstStyle/>
            <a:p>
              <a:endParaRPr lang="zh-CN" altLang="zh-CN" sz="2400">
                <a:solidFill>
                  <a:srgbClr val="000000"/>
                </a:solidFill>
                <a:latin typeface="微软雅黑" panose="020B0503020204020204" charset="-122"/>
                <a:ea typeface="微软雅黑" panose="020B0503020204020204" charset="-122"/>
              </a:endParaRPr>
            </a:p>
          </p:txBody>
        </p:sp>
      </p:grpSp>
      <p:grpSp>
        <p:nvGrpSpPr>
          <p:cNvPr id="36" name="Group 27"/>
          <p:cNvGrpSpPr>
            <a:grpSpLocks noChangeAspect="1"/>
          </p:cNvGrpSpPr>
          <p:nvPr>
            <p:custDataLst>
              <p:tags r:id="rId35"/>
            </p:custDataLst>
          </p:nvPr>
        </p:nvGrpSpPr>
        <p:grpSpPr>
          <a:xfrm>
            <a:off x="7919403" y="2199640"/>
            <a:ext cx="265112" cy="471488"/>
            <a:chOff x="0" y="0"/>
            <a:chExt cx="167" cy="297"/>
          </a:xfrm>
        </p:grpSpPr>
        <p:sp>
          <p:nvSpPr>
            <p:cNvPr id="37" name="Freeform 28"/>
            <p:cNvSpPr>
              <a:spLocks noChangeAspect="1"/>
            </p:cNvSpPr>
            <p:nvPr>
              <p:custDataLst>
                <p:tags r:id="rId36"/>
              </p:custDataLst>
            </p:nvPr>
          </p:nvSpPr>
          <p:spPr>
            <a:xfrm>
              <a:off x="41" y="16"/>
              <a:ext cx="126" cy="281"/>
            </a:xfrm>
            <a:custGeom>
              <a:avLst/>
              <a:gdLst/>
              <a:ahLst/>
              <a:cxnLst>
                <a:cxn ang="0">
                  <a:pos x="0" y="281"/>
                </a:cxn>
                <a:cxn ang="0">
                  <a:pos x="11" y="232"/>
                </a:cxn>
                <a:cxn ang="0">
                  <a:pos x="30" y="142"/>
                </a:cxn>
                <a:cxn ang="0">
                  <a:pos x="73" y="83"/>
                </a:cxn>
                <a:cxn ang="0">
                  <a:pos x="126" y="0"/>
                </a:cxn>
              </a:cxnLst>
              <a:rect l="0" t="0" r="0" b="0"/>
              <a:pathLst>
                <a:path w="268" h="599">
                  <a:moveTo>
                    <a:pt x="0" y="599"/>
                  </a:moveTo>
                  <a:cubicBezTo>
                    <a:pt x="4" y="582"/>
                    <a:pt x="13" y="544"/>
                    <a:pt x="24" y="495"/>
                  </a:cubicBezTo>
                  <a:cubicBezTo>
                    <a:pt x="35" y="446"/>
                    <a:pt x="42" y="357"/>
                    <a:pt x="64" y="304"/>
                  </a:cubicBezTo>
                  <a:cubicBezTo>
                    <a:pt x="86" y="251"/>
                    <a:pt x="123" y="230"/>
                    <a:pt x="157" y="179"/>
                  </a:cubicBezTo>
                  <a:cubicBezTo>
                    <a:pt x="191" y="128"/>
                    <a:pt x="245" y="37"/>
                    <a:pt x="268" y="0"/>
                  </a:cubicBezTo>
                </a:path>
              </a:pathLst>
            </a:custGeom>
            <a:noFill/>
            <a:ln w="76200" cap="flat" cmpd="sng">
              <a:solidFill>
                <a:srgbClr val="FF0000"/>
              </a:solidFill>
              <a:prstDash val="solid"/>
              <a:round/>
              <a:headEnd type="none" w="med" len="med"/>
              <a:tailEnd type="none" w="med" len="med"/>
            </a:ln>
          </p:spPr>
          <p:txBody>
            <a:bodyPr/>
            <a:lstStyle/>
            <a:p>
              <a:endParaRPr lang="zh-CN" altLang="en-US">
                <a:latin typeface="微软雅黑" panose="020B0503020204020204" charset="-122"/>
                <a:ea typeface="微软雅黑" panose="020B0503020204020204" charset="-122"/>
              </a:endParaRPr>
            </a:p>
          </p:txBody>
        </p:sp>
        <p:sp>
          <p:nvSpPr>
            <p:cNvPr id="38" name="Freeform 29"/>
            <p:cNvSpPr>
              <a:spLocks noChangeAspect="1"/>
            </p:cNvSpPr>
            <p:nvPr>
              <p:custDataLst>
                <p:tags r:id="rId37"/>
              </p:custDataLst>
            </p:nvPr>
          </p:nvSpPr>
          <p:spPr>
            <a:xfrm>
              <a:off x="0" y="0"/>
              <a:ext cx="115" cy="274"/>
            </a:xfrm>
            <a:custGeom>
              <a:avLst/>
              <a:gdLst/>
              <a:ahLst/>
              <a:cxnLst>
                <a:cxn ang="0">
                  <a:pos x="0" y="274"/>
                </a:cxn>
                <a:cxn ang="0">
                  <a:pos x="22" y="213"/>
                </a:cxn>
                <a:cxn ang="0">
                  <a:pos x="70" y="148"/>
                </a:cxn>
                <a:cxn ang="0">
                  <a:pos x="91" y="61"/>
                </a:cxn>
                <a:cxn ang="0">
                  <a:pos x="115" y="0"/>
                </a:cxn>
              </a:cxnLst>
              <a:rect l="0" t="0" r="0" b="0"/>
              <a:pathLst>
                <a:path w="246" h="585">
                  <a:moveTo>
                    <a:pt x="0" y="585"/>
                  </a:moveTo>
                  <a:cubicBezTo>
                    <a:pt x="8" y="563"/>
                    <a:pt x="23" y="500"/>
                    <a:pt x="48" y="455"/>
                  </a:cubicBezTo>
                  <a:cubicBezTo>
                    <a:pt x="73" y="410"/>
                    <a:pt x="126" y="371"/>
                    <a:pt x="151" y="317"/>
                  </a:cubicBezTo>
                  <a:cubicBezTo>
                    <a:pt x="176" y="263"/>
                    <a:pt x="181" y="185"/>
                    <a:pt x="197" y="132"/>
                  </a:cubicBezTo>
                  <a:cubicBezTo>
                    <a:pt x="213" y="80"/>
                    <a:pt x="236" y="26"/>
                    <a:pt x="247" y="0"/>
                  </a:cubicBezTo>
                </a:path>
              </a:pathLst>
            </a:custGeom>
            <a:noFill/>
            <a:ln w="76200" cap="flat" cmpd="sng">
              <a:solidFill>
                <a:srgbClr val="FF0000"/>
              </a:solidFill>
              <a:prstDash val="solid"/>
              <a:round/>
              <a:headEnd type="none" w="med" len="med"/>
              <a:tailEnd type="none" w="med" len="med"/>
            </a:ln>
          </p:spPr>
          <p:txBody>
            <a:bodyPr/>
            <a:lstStyle/>
            <a:p>
              <a:endParaRPr lang="zh-CN" altLang="en-US">
                <a:latin typeface="微软雅黑" panose="020B0503020204020204" charset="-122"/>
                <a:ea typeface="微软雅黑" panose="020B0503020204020204" charset="-122"/>
              </a:endParaRPr>
            </a:p>
          </p:txBody>
        </p:sp>
        <p:sp>
          <p:nvSpPr>
            <p:cNvPr id="39" name="Oval 30"/>
            <p:cNvSpPr>
              <a:spLocks noChangeAspect="1"/>
            </p:cNvSpPr>
            <p:nvPr>
              <p:custDataLst>
                <p:tags r:id="rId38"/>
              </p:custDataLst>
            </p:nvPr>
          </p:nvSpPr>
          <p:spPr>
            <a:xfrm rot="-4196314">
              <a:off x="47" y="133"/>
              <a:ext cx="38" cy="38"/>
            </a:xfrm>
            <a:prstGeom prst="ellipse">
              <a:avLst/>
            </a:prstGeom>
            <a:gradFill rotWithShape="0">
              <a:gsLst>
                <a:gs pos="0">
                  <a:srgbClr val="FFFF00"/>
                </a:gs>
                <a:gs pos="100000">
                  <a:srgbClr val="FF9900"/>
                </a:gs>
              </a:gsLst>
              <a:path path="shape">
                <a:fillToRect l="50000" t="50000" r="50000" b="50000"/>
              </a:path>
            </a:gradFill>
            <a:ln w="28575" cap="flat" cmpd="sng">
              <a:solidFill>
                <a:srgbClr val="FF9900"/>
              </a:solidFill>
              <a:prstDash val="solid"/>
              <a:round/>
              <a:headEnd type="none" w="med" len="med"/>
              <a:tailEnd type="none" w="med" len="med"/>
            </a:ln>
          </p:spPr>
          <p:txBody>
            <a:bodyPr wrap="none" anchor="ctr"/>
            <a:lstStyle/>
            <a:p>
              <a:endParaRPr lang="zh-CN" altLang="zh-CN" sz="2400">
                <a:solidFill>
                  <a:srgbClr val="000000"/>
                </a:solidFill>
                <a:latin typeface="微软雅黑" panose="020B0503020204020204" charset="-122"/>
                <a:ea typeface="微软雅黑" panose="020B0503020204020204" charset="-122"/>
              </a:endParaRPr>
            </a:p>
          </p:txBody>
        </p:sp>
      </p:grpSp>
      <p:sp>
        <p:nvSpPr>
          <p:cNvPr id="40" name="Oval 31"/>
          <p:cNvSpPr/>
          <p:nvPr>
            <p:custDataLst>
              <p:tags r:id="rId39"/>
            </p:custDataLst>
          </p:nvPr>
        </p:nvSpPr>
        <p:spPr>
          <a:xfrm>
            <a:off x="9876790" y="850265"/>
            <a:ext cx="1128713" cy="1066800"/>
          </a:xfrm>
          <a:prstGeom prst="ellipse">
            <a:avLst/>
          </a:prstGeom>
          <a:gradFill rotWithShape="0">
            <a:gsLst>
              <a:gs pos="0">
                <a:srgbClr val="FFFFFF"/>
              </a:gs>
              <a:gs pos="100000">
                <a:srgbClr val="3399FF"/>
              </a:gs>
            </a:gsLst>
            <a:path path="shape">
              <a:fillToRect l="50000" t="50000" r="50000" b="50000"/>
            </a:path>
          </a:gradFill>
          <a:ln w="9525">
            <a:noFill/>
          </a:ln>
        </p:spPr>
        <p:txBody>
          <a:bodyPr wrap="none" anchor="ctr"/>
          <a:lstStyle/>
          <a:p>
            <a:endParaRPr lang="zh-CN" altLang="zh-CN" sz="2400">
              <a:solidFill>
                <a:srgbClr val="000000"/>
              </a:solidFill>
              <a:latin typeface="微软雅黑" panose="020B0503020204020204" charset="-122"/>
              <a:ea typeface="微软雅黑" panose="020B0503020204020204" charset="-122"/>
            </a:endParaRPr>
          </a:p>
        </p:txBody>
      </p:sp>
      <p:grpSp>
        <p:nvGrpSpPr>
          <p:cNvPr id="41" name="Group 32"/>
          <p:cNvGrpSpPr/>
          <p:nvPr>
            <p:custDataLst>
              <p:tags r:id="rId40"/>
            </p:custDataLst>
          </p:nvPr>
        </p:nvGrpSpPr>
        <p:grpSpPr>
          <a:xfrm>
            <a:off x="10257790" y="1209040"/>
            <a:ext cx="153988" cy="304800"/>
            <a:chOff x="0" y="0"/>
            <a:chExt cx="97" cy="192"/>
          </a:xfrm>
        </p:grpSpPr>
        <p:sp>
          <p:nvSpPr>
            <p:cNvPr id="42" name="Freeform 33"/>
            <p:cNvSpPr/>
            <p:nvPr>
              <p:custDataLst>
                <p:tags r:id="rId41"/>
              </p:custDataLst>
            </p:nvPr>
          </p:nvSpPr>
          <p:spPr>
            <a:xfrm>
              <a:off x="0" y="0"/>
              <a:ext cx="97" cy="192"/>
            </a:xfrm>
            <a:custGeom>
              <a:avLst/>
              <a:gdLst/>
              <a:ahLst/>
              <a:cxnLst>
                <a:cxn ang="0">
                  <a:pos x="0" y="192"/>
                </a:cxn>
                <a:cxn ang="0">
                  <a:pos x="24" y="147"/>
                </a:cxn>
                <a:cxn ang="0">
                  <a:pos x="56" y="99"/>
                </a:cxn>
                <a:cxn ang="0">
                  <a:pos x="64" y="47"/>
                </a:cxn>
                <a:cxn ang="0">
                  <a:pos x="97" y="0"/>
                </a:cxn>
              </a:cxnLst>
              <a:rect l="0" t="0" r="0" b="0"/>
              <a:pathLst>
                <a:path w="248" h="537">
                  <a:moveTo>
                    <a:pt x="0" y="537"/>
                  </a:moveTo>
                  <a:cubicBezTo>
                    <a:pt x="7" y="517"/>
                    <a:pt x="38" y="456"/>
                    <a:pt x="62" y="413"/>
                  </a:cubicBezTo>
                  <a:cubicBezTo>
                    <a:pt x="86" y="370"/>
                    <a:pt x="128" y="325"/>
                    <a:pt x="145" y="279"/>
                  </a:cubicBezTo>
                  <a:cubicBezTo>
                    <a:pt x="162" y="233"/>
                    <a:pt x="148" y="181"/>
                    <a:pt x="165" y="134"/>
                  </a:cubicBezTo>
                  <a:cubicBezTo>
                    <a:pt x="182" y="87"/>
                    <a:pt x="231" y="28"/>
                    <a:pt x="248" y="0"/>
                  </a:cubicBezTo>
                </a:path>
              </a:pathLst>
            </a:custGeom>
            <a:noFill/>
            <a:ln w="57150" cap="flat" cmpd="sng">
              <a:solidFill>
                <a:srgbClr val="FF0000"/>
              </a:solidFill>
              <a:prstDash val="solid"/>
              <a:round/>
              <a:headEnd type="none" w="med" len="med"/>
              <a:tailEnd type="none" w="med" len="med"/>
            </a:ln>
          </p:spPr>
          <p:txBody>
            <a:bodyPr/>
            <a:lstStyle/>
            <a:p>
              <a:endParaRPr lang="zh-CN" altLang="en-US">
                <a:latin typeface="微软雅黑" panose="020B0503020204020204" charset="-122"/>
                <a:ea typeface="微软雅黑" panose="020B0503020204020204" charset="-122"/>
              </a:endParaRPr>
            </a:p>
          </p:txBody>
        </p:sp>
        <p:sp>
          <p:nvSpPr>
            <p:cNvPr id="43" name="Oval 34"/>
            <p:cNvSpPr/>
            <p:nvPr>
              <p:custDataLst>
                <p:tags r:id="rId42"/>
              </p:custDataLst>
            </p:nvPr>
          </p:nvSpPr>
          <p:spPr>
            <a:xfrm rot="35310">
              <a:off x="48" y="72"/>
              <a:ext cx="35" cy="33"/>
            </a:xfrm>
            <a:prstGeom prst="ellipse">
              <a:avLst/>
            </a:prstGeom>
            <a:gradFill rotWithShape="0">
              <a:gsLst>
                <a:gs pos="0">
                  <a:srgbClr val="FFFF00"/>
                </a:gs>
                <a:gs pos="100000">
                  <a:srgbClr val="FF9900"/>
                </a:gs>
              </a:gsLst>
              <a:path path="shape">
                <a:fillToRect l="50000" t="50000" r="50000" b="50000"/>
              </a:path>
            </a:gradFill>
            <a:ln w="9525">
              <a:noFill/>
            </a:ln>
          </p:spPr>
          <p:txBody>
            <a:bodyPr wrap="none" anchor="ctr"/>
            <a:lstStyle/>
            <a:p>
              <a:endParaRPr lang="zh-CN" altLang="zh-CN" sz="2400">
                <a:solidFill>
                  <a:srgbClr val="000000"/>
                </a:solidFill>
                <a:latin typeface="微软雅黑" panose="020B0503020204020204" charset="-122"/>
                <a:ea typeface="微软雅黑" panose="020B0503020204020204" charset="-122"/>
              </a:endParaRPr>
            </a:p>
          </p:txBody>
        </p:sp>
      </p:grpSp>
      <p:grpSp>
        <p:nvGrpSpPr>
          <p:cNvPr id="44" name="Group 35"/>
          <p:cNvGrpSpPr/>
          <p:nvPr>
            <p:custDataLst>
              <p:tags r:id="rId43"/>
            </p:custDataLst>
          </p:nvPr>
        </p:nvGrpSpPr>
        <p:grpSpPr>
          <a:xfrm>
            <a:off x="10486390" y="1209040"/>
            <a:ext cx="263525" cy="523875"/>
            <a:chOff x="0" y="0"/>
            <a:chExt cx="166" cy="330"/>
          </a:xfrm>
        </p:grpSpPr>
        <p:sp>
          <p:nvSpPr>
            <p:cNvPr id="45" name="Freeform 36"/>
            <p:cNvSpPr/>
            <p:nvPr>
              <p:custDataLst>
                <p:tags r:id="rId44"/>
              </p:custDataLst>
            </p:nvPr>
          </p:nvSpPr>
          <p:spPr>
            <a:xfrm>
              <a:off x="0" y="0"/>
              <a:ext cx="166" cy="330"/>
            </a:xfrm>
            <a:custGeom>
              <a:avLst/>
              <a:gdLst/>
              <a:ahLst/>
              <a:cxnLst>
                <a:cxn ang="0">
                  <a:pos x="0" y="330"/>
                </a:cxn>
                <a:cxn ang="0">
                  <a:pos x="48" y="229"/>
                </a:cxn>
                <a:cxn ang="0">
                  <a:pos x="79" y="157"/>
                </a:cxn>
                <a:cxn ang="0">
                  <a:pos x="129" y="88"/>
                </a:cxn>
                <a:cxn ang="0">
                  <a:pos x="166" y="0"/>
                </a:cxn>
              </a:cxnLst>
              <a:rect l="0" t="0" r="0" b="0"/>
              <a:pathLst>
                <a:path w="422" h="920">
                  <a:moveTo>
                    <a:pt x="0" y="920"/>
                  </a:moveTo>
                  <a:cubicBezTo>
                    <a:pt x="19" y="874"/>
                    <a:pt x="90" y="721"/>
                    <a:pt x="124" y="641"/>
                  </a:cubicBezTo>
                  <a:cubicBezTo>
                    <a:pt x="158" y="561"/>
                    <a:pt x="170" y="505"/>
                    <a:pt x="204" y="440"/>
                  </a:cubicBezTo>
                  <a:cubicBezTo>
                    <a:pt x="238" y="375"/>
                    <a:pt x="294" y="321"/>
                    <a:pt x="331" y="248"/>
                  </a:cubicBezTo>
                  <a:cubicBezTo>
                    <a:pt x="368" y="175"/>
                    <a:pt x="405" y="52"/>
                    <a:pt x="424" y="0"/>
                  </a:cubicBezTo>
                </a:path>
              </a:pathLst>
            </a:custGeom>
            <a:noFill/>
            <a:ln w="57150" cap="flat" cmpd="sng">
              <a:solidFill>
                <a:srgbClr val="FFFF00"/>
              </a:solidFill>
              <a:prstDash val="solid"/>
              <a:round/>
              <a:headEnd type="none" w="med" len="med"/>
              <a:tailEnd type="none" w="med" len="med"/>
            </a:ln>
          </p:spPr>
          <p:txBody>
            <a:bodyPr/>
            <a:lstStyle/>
            <a:p>
              <a:endParaRPr lang="zh-CN" altLang="en-US">
                <a:latin typeface="微软雅黑" panose="020B0503020204020204" charset="-122"/>
                <a:ea typeface="微软雅黑" panose="020B0503020204020204" charset="-122"/>
              </a:endParaRPr>
            </a:p>
          </p:txBody>
        </p:sp>
        <p:sp>
          <p:nvSpPr>
            <p:cNvPr id="46" name="Oval 37"/>
            <p:cNvSpPr/>
            <p:nvPr>
              <p:custDataLst>
                <p:tags r:id="rId45"/>
              </p:custDataLst>
            </p:nvPr>
          </p:nvSpPr>
          <p:spPr>
            <a:xfrm rot="-145514">
              <a:off x="70" y="117"/>
              <a:ext cx="38" cy="42"/>
            </a:xfrm>
            <a:prstGeom prst="ellipse">
              <a:avLst/>
            </a:prstGeom>
            <a:gradFill rotWithShape="0">
              <a:gsLst>
                <a:gs pos="60000">
                  <a:srgbClr val="FFFF00"/>
                </a:gs>
                <a:gs pos="100000">
                  <a:srgbClr val="FF9900"/>
                </a:gs>
              </a:gsLst>
              <a:path path="shape">
                <a:fillToRect l="50000" t="50000" r="50000" b="50000"/>
              </a:path>
            </a:gradFill>
            <a:ln w="9525">
              <a:noFill/>
            </a:ln>
          </p:spPr>
          <p:txBody>
            <a:bodyPr wrap="none" anchor="ctr"/>
            <a:lstStyle/>
            <a:p>
              <a:endParaRPr lang="zh-CN" altLang="zh-CN" sz="2400">
                <a:solidFill>
                  <a:srgbClr val="000000"/>
                </a:solidFill>
                <a:latin typeface="微软雅黑" panose="020B0503020204020204" charset="-122"/>
                <a:ea typeface="微软雅黑" panose="020B0503020204020204" charset="-122"/>
              </a:endParaRPr>
            </a:p>
          </p:txBody>
        </p:sp>
      </p:grpSp>
      <p:sp>
        <p:nvSpPr>
          <p:cNvPr id="47" name="Line 38"/>
          <p:cNvSpPr/>
          <p:nvPr>
            <p:custDataLst>
              <p:tags r:id="rId46"/>
            </p:custDataLst>
          </p:nvPr>
        </p:nvSpPr>
        <p:spPr>
          <a:xfrm flipV="1">
            <a:off x="4116070" y="3634740"/>
            <a:ext cx="793115" cy="0"/>
          </a:xfrm>
          <a:prstGeom prst="line">
            <a:avLst/>
          </a:prstGeom>
          <a:ln w="38100" cap="flat" cmpd="sng">
            <a:solidFill>
              <a:schemeClr val="tx1"/>
            </a:solidFill>
            <a:prstDash val="solid"/>
            <a:round/>
            <a:headEnd type="none" w="med" len="med"/>
            <a:tailEnd type="triangle" w="med" len="med"/>
          </a:ln>
        </p:spPr>
        <p:txBody>
          <a:bodyPr anchor="ctr">
            <a:spAutoFit/>
          </a:bodyPr>
          <a:lstStyle/>
          <a:p>
            <a:pPr eaLnBrk="0" hangingPunct="0"/>
            <a:endParaRPr lang="zh-CN" altLang="en-US">
              <a:latin typeface="楷体" panose="02010609060101010101" pitchFamily="49" charset="-122"/>
              <a:ea typeface="楷体" panose="02010609060101010101" pitchFamily="49" charset="-122"/>
            </a:endParaRPr>
          </a:p>
        </p:txBody>
      </p:sp>
      <p:sp>
        <p:nvSpPr>
          <p:cNvPr id="48" name="Text Box 39"/>
          <p:cNvSpPr txBox="1"/>
          <p:nvPr>
            <p:custDataLst>
              <p:tags r:id="rId47"/>
            </p:custDataLst>
          </p:nvPr>
        </p:nvSpPr>
        <p:spPr>
          <a:xfrm>
            <a:off x="7005003" y="2035493"/>
            <a:ext cx="533400" cy="2999740"/>
          </a:xfrm>
          <a:prstGeom prst="rect">
            <a:avLst/>
          </a:prstGeom>
          <a:noFill/>
          <a:ln w="9525">
            <a:noFill/>
          </a:ln>
        </p:spPr>
        <p:txBody>
          <a:bodyPr anchor="t">
            <a:spAutoFit/>
          </a:bodyPr>
          <a:lstStyle/>
          <a:p>
            <a:pPr>
              <a:spcBef>
                <a:spcPct val="50000"/>
              </a:spcBef>
            </a:pPr>
            <a:r>
              <a:rPr lang="zh-CN" altLang="zh-CN" sz="2700" b="1">
                <a:solidFill>
                  <a:srgbClr val="7030A0"/>
                </a:solidFill>
                <a:latin typeface="微软雅黑" panose="020B0503020204020204" charset="-122"/>
                <a:ea typeface="微软雅黑" panose="020B0503020204020204" charset="-122"/>
              </a:rPr>
              <a:t>减数第一次分裂</a:t>
            </a:r>
            <a:endParaRPr lang="zh-CN" altLang="zh-CN" sz="2700" b="1">
              <a:solidFill>
                <a:srgbClr val="7030A0"/>
              </a:solidFill>
              <a:latin typeface="微软雅黑" panose="020B0503020204020204" charset="-122"/>
              <a:ea typeface="微软雅黑" panose="020B0503020204020204" charset="-122"/>
            </a:endParaRPr>
          </a:p>
        </p:txBody>
      </p:sp>
      <p:grpSp>
        <p:nvGrpSpPr>
          <p:cNvPr id="49" name="Group 40"/>
          <p:cNvGrpSpPr/>
          <p:nvPr>
            <p:custDataLst>
              <p:tags r:id="rId48"/>
            </p:custDataLst>
          </p:nvPr>
        </p:nvGrpSpPr>
        <p:grpSpPr>
          <a:xfrm>
            <a:off x="6928803" y="3011805"/>
            <a:ext cx="1066800" cy="1219200"/>
            <a:chOff x="0" y="0"/>
            <a:chExt cx="672" cy="720"/>
          </a:xfrm>
        </p:grpSpPr>
        <p:sp>
          <p:nvSpPr>
            <p:cNvPr id="50" name="Line 41"/>
            <p:cNvSpPr/>
            <p:nvPr>
              <p:custDataLst>
                <p:tags r:id="rId49"/>
              </p:custDataLst>
            </p:nvPr>
          </p:nvSpPr>
          <p:spPr>
            <a:xfrm>
              <a:off x="0" y="432"/>
              <a:ext cx="384" cy="0"/>
            </a:xfrm>
            <a:prstGeom prst="line">
              <a:avLst/>
            </a:prstGeom>
            <a:ln w="38100" cap="flat" cmpd="sng">
              <a:solidFill>
                <a:schemeClr val="tx1"/>
              </a:solidFill>
              <a:prstDash val="solid"/>
              <a:round/>
              <a:headEnd type="none" w="med" len="med"/>
              <a:tailEnd type="none" w="med" len="med"/>
            </a:ln>
          </p:spPr>
          <p:txBody>
            <a:bodyPr anchor="ctr">
              <a:spAutoFit/>
            </a:bodyPr>
            <a:lstStyle/>
            <a:p>
              <a:pPr eaLnBrk="0" hangingPunct="0"/>
              <a:endParaRPr lang="zh-CN" altLang="en-US">
                <a:latin typeface="楷体" panose="02010609060101010101" pitchFamily="49" charset="-122"/>
                <a:ea typeface="楷体" panose="02010609060101010101" pitchFamily="49" charset="-122"/>
              </a:endParaRPr>
            </a:p>
          </p:txBody>
        </p:sp>
        <p:sp>
          <p:nvSpPr>
            <p:cNvPr id="51" name="Line 42"/>
            <p:cNvSpPr/>
            <p:nvPr>
              <p:custDataLst>
                <p:tags r:id="rId50"/>
              </p:custDataLst>
            </p:nvPr>
          </p:nvSpPr>
          <p:spPr>
            <a:xfrm flipV="1">
              <a:off x="384" y="0"/>
              <a:ext cx="192" cy="432"/>
            </a:xfrm>
            <a:prstGeom prst="line">
              <a:avLst/>
            </a:prstGeom>
            <a:ln w="38100" cap="flat" cmpd="sng">
              <a:solidFill>
                <a:schemeClr val="tx1"/>
              </a:solidFill>
              <a:prstDash val="solid"/>
              <a:round/>
              <a:headEnd type="none" w="med" len="med"/>
              <a:tailEnd type="triangle" w="med" len="med"/>
            </a:ln>
          </p:spPr>
          <p:txBody>
            <a:bodyPr anchor="ctr">
              <a:spAutoFit/>
            </a:bodyPr>
            <a:lstStyle/>
            <a:p>
              <a:pPr eaLnBrk="0" hangingPunct="0"/>
              <a:endParaRPr lang="zh-CN" altLang="en-US">
                <a:latin typeface="楷体" panose="02010609060101010101" pitchFamily="49" charset="-122"/>
                <a:ea typeface="楷体" panose="02010609060101010101" pitchFamily="49" charset="-122"/>
              </a:endParaRPr>
            </a:p>
          </p:txBody>
        </p:sp>
        <p:sp>
          <p:nvSpPr>
            <p:cNvPr id="52" name="Line 43"/>
            <p:cNvSpPr/>
            <p:nvPr>
              <p:custDataLst>
                <p:tags r:id="rId51"/>
              </p:custDataLst>
            </p:nvPr>
          </p:nvSpPr>
          <p:spPr>
            <a:xfrm>
              <a:off x="384" y="432"/>
              <a:ext cx="288" cy="288"/>
            </a:xfrm>
            <a:prstGeom prst="line">
              <a:avLst/>
            </a:prstGeom>
            <a:ln w="38100" cap="flat" cmpd="sng">
              <a:solidFill>
                <a:schemeClr val="tx1"/>
              </a:solidFill>
              <a:prstDash val="solid"/>
              <a:round/>
              <a:headEnd type="none" w="med" len="med"/>
              <a:tailEnd type="triangle" w="med" len="med"/>
            </a:ln>
          </p:spPr>
          <p:txBody>
            <a:bodyPr anchor="ctr">
              <a:spAutoFit/>
            </a:bodyPr>
            <a:lstStyle/>
            <a:p>
              <a:pPr eaLnBrk="0" hangingPunct="0"/>
              <a:endParaRPr lang="zh-CN" altLang="en-US">
                <a:latin typeface="楷体" panose="02010609060101010101" pitchFamily="49" charset="-122"/>
                <a:ea typeface="楷体" panose="02010609060101010101" pitchFamily="49" charset="-122"/>
              </a:endParaRPr>
            </a:p>
          </p:txBody>
        </p:sp>
      </p:grpSp>
      <p:grpSp>
        <p:nvGrpSpPr>
          <p:cNvPr id="53" name="Group 44"/>
          <p:cNvGrpSpPr/>
          <p:nvPr>
            <p:custDataLst>
              <p:tags r:id="rId52"/>
            </p:custDataLst>
          </p:nvPr>
        </p:nvGrpSpPr>
        <p:grpSpPr>
          <a:xfrm>
            <a:off x="9062403" y="1553528"/>
            <a:ext cx="914400" cy="1066800"/>
            <a:chOff x="0" y="0"/>
            <a:chExt cx="672" cy="720"/>
          </a:xfrm>
        </p:grpSpPr>
        <p:sp>
          <p:nvSpPr>
            <p:cNvPr id="54" name="Line 45"/>
            <p:cNvSpPr/>
            <p:nvPr>
              <p:custDataLst>
                <p:tags r:id="rId53"/>
              </p:custDataLst>
            </p:nvPr>
          </p:nvSpPr>
          <p:spPr>
            <a:xfrm>
              <a:off x="0" y="432"/>
              <a:ext cx="384" cy="0"/>
            </a:xfrm>
            <a:prstGeom prst="line">
              <a:avLst/>
            </a:prstGeom>
            <a:ln w="38100" cap="flat" cmpd="sng">
              <a:solidFill>
                <a:schemeClr val="tx1"/>
              </a:solidFill>
              <a:prstDash val="solid"/>
              <a:round/>
              <a:headEnd type="none" w="med" len="med"/>
              <a:tailEnd type="none" w="med" len="med"/>
            </a:ln>
          </p:spPr>
          <p:txBody>
            <a:bodyPr anchor="ctr">
              <a:spAutoFit/>
            </a:bodyPr>
            <a:lstStyle/>
            <a:p>
              <a:pPr eaLnBrk="0" hangingPunct="0"/>
              <a:endParaRPr lang="zh-CN" altLang="en-US">
                <a:latin typeface="楷体" panose="02010609060101010101" pitchFamily="49" charset="-122"/>
                <a:ea typeface="楷体" panose="02010609060101010101" pitchFamily="49" charset="-122"/>
              </a:endParaRPr>
            </a:p>
          </p:txBody>
        </p:sp>
        <p:sp>
          <p:nvSpPr>
            <p:cNvPr id="55" name="Line 46"/>
            <p:cNvSpPr/>
            <p:nvPr>
              <p:custDataLst>
                <p:tags r:id="rId54"/>
              </p:custDataLst>
            </p:nvPr>
          </p:nvSpPr>
          <p:spPr>
            <a:xfrm flipV="1">
              <a:off x="384" y="0"/>
              <a:ext cx="192" cy="432"/>
            </a:xfrm>
            <a:prstGeom prst="line">
              <a:avLst/>
            </a:prstGeom>
            <a:ln w="38100" cap="flat" cmpd="sng">
              <a:solidFill>
                <a:schemeClr val="tx1"/>
              </a:solidFill>
              <a:prstDash val="solid"/>
              <a:round/>
              <a:headEnd type="none" w="med" len="med"/>
              <a:tailEnd type="triangle" w="med" len="med"/>
            </a:ln>
          </p:spPr>
          <p:txBody>
            <a:bodyPr anchor="ctr">
              <a:spAutoFit/>
            </a:bodyPr>
            <a:lstStyle/>
            <a:p>
              <a:pPr eaLnBrk="0" hangingPunct="0"/>
              <a:endParaRPr lang="zh-CN" altLang="en-US">
                <a:latin typeface="楷体" panose="02010609060101010101" pitchFamily="49" charset="-122"/>
                <a:ea typeface="楷体" panose="02010609060101010101" pitchFamily="49" charset="-122"/>
              </a:endParaRPr>
            </a:p>
          </p:txBody>
        </p:sp>
        <p:sp>
          <p:nvSpPr>
            <p:cNvPr id="56" name="Line 47"/>
            <p:cNvSpPr/>
            <p:nvPr>
              <p:custDataLst>
                <p:tags r:id="rId55"/>
              </p:custDataLst>
            </p:nvPr>
          </p:nvSpPr>
          <p:spPr>
            <a:xfrm>
              <a:off x="384" y="432"/>
              <a:ext cx="288" cy="288"/>
            </a:xfrm>
            <a:prstGeom prst="line">
              <a:avLst/>
            </a:prstGeom>
            <a:ln w="38100" cap="flat" cmpd="sng">
              <a:solidFill>
                <a:schemeClr val="tx1"/>
              </a:solidFill>
              <a:prstDash val="solid"/>
              <a:round/>
              <a:headEnd type="none" w="med" len="med"/>
              <a:tailEnd type="triangle" w="med" len="med"/>
            </a:ln>
          </p:spPr>
          <p:txBody>
            <a:bodyPr anchor="ctr">
              <a:spAutoFit/>
            </a:bodyPr>
            <a:lstStyle/>
            <a:p>
              <a:pPr eaLnBrk="0" hangingPunct="0"/>
              <a:endParaRPr lang="zh-CN" altLang="en-US">
                <a:latin typeface="楷体" panose="02010609060101010101" pitchFamily="49" charset="-122"/>
                <a:ea typeface="楷体" panose="02010609060101010101" pitchFamily="49" charset="-122"/>
              </a:endParaRPr>
            </a:p>
          </p:txBody>
        </p:sp>
      </p:grpSp>
      <p:grpSp>
        <p:nvGrpSpPr>
          <p:cNvPr id="57" name="Group 48"/>
          <p:cNvGrpSpPr/>
          <p:nvPr>
            <p:custDataLst>
              <p:tags r:id="rId56"/>
            </p:custDataLst>
          </p:nvPr>
        </p:nvGrpSpPr>
        <p:grpSpPr>
          <a:xfrm>
            <a:off x="9138603" y="4253230"/>
            <a:ext cx="914400" cy="1143000"/>
            <a:chOff x="0" y="0"/>
            <a:chExt cx="672" cy="720"/>
          </a:xfrm>
        </p:grpSpPr>
        <p:sp>
          <p:nvSpPr>
            <p:cNvPr id="58" name="Line 49"/>
            <p:cNvSpPr/>
            <p:nvPr>
              <p:custDataLst>
                <p:tags r:id="rId57"/>
              </p:custDataLst>
            </p:nvPr>
          </p:nvSpPr>
          <p:spPr>
            <a:xfrm>
              <a:off x="0" y="432"/>
              <a:ext cx="384" cy="0"/>
            </a:xfrm>
            <a:prstGeom prst="line">
              <a:avLst/>
            </a:prstGeom>
            <a:ln w="38100" cap="flat" cmpd="sng">
              <a:solidFill>
                <a:schemeClr val="tx1"/>
              </a:solidFill>
              <a:prstDash val="solid"/>
              <a:round/>
              <a:headEnd type="none" w="med" len="med"/>
              <a:tailEnd type="none" w="med" len="med"/>
            </a:ln>
          </p:spPr>
          <p:txBody>
            <a:bodyPr anchor="ctr">
              <a:spAutoFit/>
            </a:bodyPr>
            <a:lstStyle/>
            <a:p>
              <a:pPr eaLnBrk="0" hangingPunct="0"/>
              <a:endParaRPr lang="zh-CN" altLang="en-US">
                <a:latin typeface="楷体" panose="02010609060101010101" pitchFamily="49" charset="-122"/>
                <a:ea typeface="楷体" panose="02010609060101010101" pitchFamily="49" charset="-122"/>
              </a:endParaRPr>
            </a:p>
          </p:txBody>
        </p:sp>
        <p:sp>
          <p:nvSpPr>
            <p:cNvPr id="59" name="Line 50"/>
            <p:cNvSpPr/>
            <p:nvPr>
              <p:custDataLst>
                <p:tags r:id="rId58"/>
              </p:custDataLst>
            </p:nvPr>
          </p:nvSpPr>
          <p:spPr>
            <a:xfrm flipV="1">
              <a:off x="384" y="0"/>
              <a:ext cx="192" cy="432"/>
            </a:xfrm>
            <a:prstGeom prst="line">
              <a:avLst/>
            </a:prstGeom>
            <a:ln w="38100" cap="flat" cmpd="sng">
              <a:solidFill>
                <a:schemeClr val="tx1"/>
              </a:solidFill>
              <a:prstDash val="solid"/>
              <a:round/>
              <a:headEnd type="none" w="med" len="med"/>
              <a:tailEnd type="triangle" w="med" len="med"/>
            </a:ln>
          </p:spPr>
          <p:txBody>
            <a:bodyPr anchor="ctr">
              <a:spAutoFit/>
            </a:bodyPr>
            <a:lstStyle/>
            <a:p>
              <a:pPr eaLnBrk="0" hangingPunct="0"/>
              <a:endParaRPr lang="zh-CN" altLang="en-US">
                <a:latin typeface="楷体" panose="02010609060101010101" pitchFamily="49" charset="-122"/>
                <a:ea typeface="楷体" panose="02010609060101010101" pitchFamily="49" charset="-122"/>
              </a:endParaRPr>
            </a:p>
          </p:txBody>
        </p:sp>
        <p:sp>
          <p:nvSpPr>
            <p:cNvPr id="60" name="Line 51"/>
            <p:cNvSpPr/>
            <p:nvPr>
              <p:custDataLst>
                <p:tags r:id="rId59"/>
              </p:custDataLst>
            </p:nvPr>
          </p:nvSpPr>
          <p:spPr>
            <a:xfrm>
              <a:off x="384" y="432"/>
              <a:ext cx="288" cy="288"/>
            </a:xfrm>
            <a:prstGeom prst="line">
              <a:avLst/>
            </a:prstGeom>
            <a:ln w="38100" cap="flat" cmpd="sng">
              <a:solidFill>
                <a:schemeClr val="tx1"/>
              </a:solidFill>
              <a:prstDash val="solid"/>
              <a:round/>
              <a:headEnd type="none" w="med" len="med"/>
              <a:tailEnd type="triangle" w="med" len="med"/>
            </a:ln>
          </p:spPr>
          <p:txBody>
            <a:bodyPr anchor="ctr">
              <a:spAutoFit/>
            </a:bodyPr>
            <a:lstStyle/>
            <a:p>
              <a:pPr eaLnBrk="0" hangingPunct="0"/>
              <a:endParaRPr lang="zh-CN" altLang="en-US">
                <a:latin typeface="楷体" panose="02010609060101010101" pitchFamily="49" charset="-122"/>
                <a:ea typeface="楷体" panose="02010609060101010101" pitchFamily="49" charset="-122"/>
              </a:endParaRPr>
            </a:p>
          </p:txBody>
        </p:sp>
      </p:grpSp>
      <p:sp>
        <p:nvSpPr>
          <p:cNvPr id="61" name="Text Box 52"/>
          <p:cNvSpPr txBox="1"/>
          <p:nvPr>
            <p:custDataLst>
              <p:tags r:id="rId60"/>
            </p:custDataLst>
          </p:nvPr>
        </p:nvSpPr>
        <p:spPr>
          <a:xfrm>
            <a:off x="4245293" y="2770188"/>
            <a:ext cx="533400" cy="2168525"/>
          </a:xfrm>
          <a:prstGeom prst="rect">
            <a:avLst/>
          </a:prstGeom>
          <a:noFill/>
          <a:ln w="9525">
            <a:noFill/>
          </a:ln>
        </p:spPr>
        <p:txBody>
          <a:bodyPr anchor="t">
            <a:spAutoFit/>
          </a:bodyPr>
          <a:lstStyle/>
          <a:p>
            <a:pPr>
              <a:spcBef>
                <a:spcPct val="50000"/>
              </a:spcBef>
            </a:pPr>
            <a:r>
              <a:rPr lang="zh-CN" altLang="zh-CN" sz="2700" b="1">
                <a:solidFill>
                  <a:srgbClr val="7030A0"/>
                </a:solidFill>
                <a:latin typeface="微软雅黑" panose="020B0503020204020204" charset="-122"/>
                <a:ea typeface="微软雅黑" panose="020B0503020204020204" charset="-122"/>
              </a:rPr>
              <a:t>染色体复制</a:t>
            </a:r>
            <a:endParaRPr lang="zh-CN" altLang="zh-CN" sz="2700" b="1">
              <a:solidFill>
                <a:srgbClr val="7030A0"/>
              </a:solidFill>
              <a:latin typeface="微软雅黑" panose="020B0503020204020204" charset="-122"/>
              <a:ea typeface="微软雅黑" panose="020B0503020204020204" charset="-122"/>
            </a:endParaRPr>
          </a:p>
        </p:txBody>
      </p:sp>
      <p:sp>
        <p:nvSpPr>
          <p:cNvPr id="62" name="Text Box 53"/>
          <p:cNvSpPr txBox="1"/>
          <p:nvPr>
            <p:custDataLst>
              <p:tags r:id="rId61"/>
            </p:custDataLst>
          </p:nvPr>
        </p:nvSpPr>
        <p:spPr>
          <a:xfrm>
            <a:off x="9091613" y="2211388"/>
            <a:ext cx="533400" cy="2550795"/>
          </a:xfrm>
          <a:prstGeom prst="rect">
            <a:avLst/>
          </a:prstGeom>
          <a:noFill/>
          <a:ln w="9525">
            <a:noFill/>
          </a:ln>
        </p:spPr>
        <p:txBody>
          <a:bodyPr anchor="t">
            <a:spAutoFit/>
          </a:bodyPr>
          <a:lstStyle/>
          <a:p>
            <a:pPr fontAlgn="auto">
              <a:lnSpc>
                <a:spcPts val="2740"/>
              </a:lnSpc>
              <a:spcBef>
                <a:spcPct val="0"/>
              </a:spcBef>
            </a:pPr>
            <a:r>
              <a:rPr lang="zh-CN" altLang="zh-CN" sz="2700" b="1">
                <a:solidFill>
                  <a:srgbClr val="7030A0"/>
                </a:solidFill>
                <a:latin typeface="微软雅黑" panose="020B0503020204020204" charset="-122"/>
                <a:ea typeface="微软雅黑" panose="020B0503020204020204" charset="-122"/>
              </a:rPr>
              <a:t>减数第二次分裂</a:t>
            </a:r>
            <a:endParaRPr lang="zh-CN" altLang="zh-CN" sz="2700" b="1">
              <a:solidFill>
                <a:srgbClr val="7030A0"/>
              </a:solidFill>
              <a:latin typeface="微软雅黑" panose="020B0503020204020204" charset="-122"/>
              <a:ea typeface="微软雅黑" panose="020B0503020204020204" charset="-122"/>
            </a:endParaRPr>
          </a:p>
        </p:txBody>
      </p:sp>
      <p:sp>
        <p:nvSpPr>
          <p:cNvPr id="63" name="Text Box 54"/>
          <p:cNvSpPr txBox="1"/>
          <p:nvPr>
            <p:custDataLst>
              <p:tags r:id="rId62"/>
            </p:custDataLst>
          </p:nvPr>
        </p:nvSpPr>
        <p:spPr>
          <a:xfrm>
            <a:off x="2286318" y="4764088"/>
            <a:ext cx="1752600" cy="521970"/>
          </a:xfrm>
          <a:prstGeom prst="rect">
            <a:avLst/>
          </a:prstGeom>
          <a:noFill/>
          <a:ln w="9525">
            <a:noFill/>
          </a:ln>
        </p:spPr>
        <p:txBody>
          <a:bodyPr anchor="t">
            <a:spAutoFit/>
          </a:bodyPr>
          <a:lstStyle/>
          <a:p>
            <a:pPr>
              <a:spcBef>
                <a:spcPct val="50000"/>
              </a:spcBef>
            </a:pPr>
            <a:r>
              <a:rPr lang="zh-CN" altLang="zh-CN" sz="2800" b="1">
                <a:solidFill>
                  <a:srgbClr val="000000"/>
                </a:solidFill>
                <a:latin typeface="微软雅黑" panose="020B0503020204020204" charset="-122"/>
                <a:ea typeface="微软雅黑" panose="020B0503020204020204" charset="-122"/>
              </a:rPr>
              <a:t>精原细胞</a:t>
            </a:r>
            <a:endParaRPr lang="zh-CN" altLang="zh-CN" sz="2800" b="1">
              <a:solidFill>
                <a:srgbClr val="000000"/>
              </a:solidFill>
              <a:latin typeface="微软雅黑" panose="020B0503020204020204" charset="-122"/>
              <a:ea typeface="微软雅黑" panose="020B0503020204020204" charset="-122"/>
            </a:endParaRPr>
          </a:p>
        </p:txBody>
      </p:sp>
      <p:sp>
        <p:nvSpPr>
          <p:cNvPr id="64" name="Text Box 55"/>
          <p:cNvSpPr txBox="1"/>
          <p:nvPr>
            <p:custDataLst>
              <p:tags r:id="rId63"/>
            </p:custDataLst>
          </p:nvPr>
        </p:nvSpPr>
        <p:spPr>
          <a:xfrm>
            <a:off x="5301298" y="4890453"/>
            <a:ext cx="1447800" cy="875665"/>
          </a:xfrm>
          <a:prstGeom prst="rect">
            <a:avLst/>
          </a:prstGeom>
          <a:noFill/>
          <a:ln w="9525">
            <a:noFill/>
          </a:ln>
        </p:spPr>
        <p:txBody>
          <a:bodyPr anchor="t">
            <a:spAutoFit/>
          </a:bodyPr>
          <a:lstStyle/>
          <a:p>
            <a:pPr fontAlgn="auto">
              <a:lnSpc>
                <a:spcPts val="3060"/>
              </a:lnSpc>
              <a:spcBef>
                <a:spcPct val="0"/>
              </a:spcBef>
            </a:pPr>
            <a:r>
              <a:rPr lang="zh-CN" altLang="en-US" sz="2800" b="1">
                <a:solidFill>
                  <a:srgbClr val="000000"/>
                </a:solidFill>
                <a:latin typeface="微软雅黑" panose="020B0503020204020204" charset="-122"/>
                <a:ea typeface="微软雅黑" panose="020B0503020204020204" charset="-122"/>
                <a:cs typeface="微软雅黑" panose="020B0503020204020204" charset="-122"/>
              </a:rPr>
              <a:t>初级精</a:t>
            </a:r>
            <a:br>
              <a:rPr lang="en-US" altLang="zh-CN" sz="2800" b="1">
                <a:solidFill>
                  <a:srgbClr val="000000"/>
                </a:solidFill>
                <a:latin typeface="微软雅黑" panose="020B0503020204020204" charset="-122"/>
                <a:ea typeface="微软雅黑" panose="020B0503020204020204" charset="-122"/>
                <a:cs typeface="微软雅黑" panose="020B0503020204020204" charset="-122"/>
              </a:rPr>
            </a:br>
            <a:r>
              <a:rPr lang="zh-CN" altLang="en-US" sz="2800" b="1">
                <a:solidFill>
                  <a:srgbClr val="000000"/>
                </a:solidFill>
                <a:latin typeface="微软雅黑" panose="020B0503020204020204" charset="-122"/>
                <a:ea typeface="微软雅黑" panose="020B0503020204020204" charset="-122"/>
                <a:cs typeface="微软雅黑" panose="020B0503020204020204" charset="-122"/>
              </a:rPr>
              <a:t>母细胞</a:t>
            </a:r>
            <a:endParaRPr lang="zh-CN" altLang="en-US" sz="2800" b="1">
              <a:solidFill>
                <a:srgbClr val="000000"/>
              </a:solidFill>
              <a:latin typeface="微软雅黑" panose="020B0503020204020204" charset="-122"/>
              <a:ea typeface="微软雅黑" panose="020B0503020204020204" charset="-122"/>
              <a:cs typeface="微软雅黑" panose="020B0503020204020204" charset="-122"/>
            </a:endParaRPr>
          </a:p>
        </p:txBody>
      </p:sp>
      <p:sp>
        <p:nvSpPr>
          <p:cNvPr id="65" name="Text Box 56"/>
          <p:cNvSpPr txBox="1"/>
          <p:nvPr>
            <p:custDataLst>
              <p:tags r:id="rId64"/>
            </p:custDataLst>
          </p:nvPr>
        </p:nvSpPr>
        <p:spPr>
          <a:xfrm>
            <a:off x="7810818" y="5477828"/>
            <a:ext cx="1447800" cy="850265"/>
          </a:xfrm>
          <a:prstGeom prst="rect">
            <a:avLst/>
          </a:prstGeom>
          <a:noFill/>
          <a:ln w="9525">
            <a:noFill/>
          </a:ln>
        </p:spPr>
        <p:txBody>
          <a:bodyPr anchor="t">
            <a:spAutoFit/>
          </a:bodyPr>
          <a:lstStyle/>
          <a:p>
            <a:pPr fontAlgn="auto">
              <a:lnSpc>
                <a:spcPts val="2960"/>
              </a:lnSpc>
              <a:spcBef>
                <a:spcPct val="0"/>
              </a:spcBef>
            </a:pPr>
            <a:r>
              <a:rPr lang="zh-CN" altLang="en-US" sz="2800" b="1">
                <a:solidFill>
                  <a:srgbClr val="000000"/>
                </a:solidFill>
                <a:latin typeface="微软雅黑" panose="020B0503020204020204" charset="-122"/>
                <a:ea typeface="微软雅黑" panose="020B0503020204020204" charset="-122"/>
                <a:cs typeface="微软雅黑" panose="020B0503020204020204" charset="-122"/>
              </a:rPr>
              <a:t>次级精</a:t>
            </a:r>
            <a:br>
              <a:rPr lang="en-US" altLang="zh-CN" sz="2800" b="1">
                <a:solidFill>
                  <a:srgbClr val="000000"/>
                </a:solidFill>
                <a:latin typeface="微软雅黑" panose="020B0503020204020204" charset="-122"/>
                <a:ea typeface="微软雅黑" panose="020B0503020204020204" charset="-122"/>
                <a:cs typeface="微软雅黑" panose="020B0503020204020204" charset="-122"/>
              </a:rPr>
            </a:br>
            <a:r>
              <a:rPr lang="zh-CN" altLang="en-US" sz="2800" b="1">
                <a:solidFill>
                  <a:srgbClr val="000000"/>
                </a:solidFill>
                <a:latin typeface="微软雅黑" panose="020B0503020204020204" charset="-122"/>
                <a:ea typeface="微软雅黑" panose="020B0503020204020204" charset="-122"/>
                <a:cs typeface="微软雅黑" panose="020B0503020204020204" charset="-122"/>
              </a:rPr>
              <a:t>母细胞</a:t>
            </a:r>
            <a:endParaRPr lang="zh-CN" altLang="en-US" sz="2800" b="1">
              <a:solidFill>
                <a:srgbClr val="000000"/>
              </a:solidFill>
              <a:latin typeface="微软雅黑" panose="020B0503020204020204" charset="-122"/>
              <a:ea typeface="微软雅黑" panose="020B0503020204020204" charset="-122"/>
              <a:cs typeface="微软雅黑" panose="020B0503020204020204" charset="-122"/>
            </a:endParaRPr>
          </a:p>
        </p:txBody>
      </p:sp>
      <p:sp>
        <p:nvSpPr>
          <p:cNvPr id="66" name="Text Box 57"/>
          <p:cNvSpPr txBox="1"/>
          <p:nvPr>
            <p:custDataLst>
              <p:tags r:id="rId65"/>
            </p:custDataLst>
          </p:nvPr>
        </p:nvSpPr>
        <p:spPr>
          <a:xfrm>
            <a:off x="9922193" y="5938838"/>
            <a:ext cx="1447800" cy="521970"/>
          </a:xfrm>
          <a:prstGeom prst="rect">
            <a:avLst/>
          </a:prstGeom>
          <a:noFill/>
          <a:ln w="9525">
            <a:noFill/>
          </a:ln>
        </p:spPr>
        <p:txBody>
          <a:bodyPr anchor="t">
            <a:spAutoFit/>
          </a:bodyPr>
          <a:lstStyle/>
          <a:p>
            <a:pPr>
              <a:spcBef>
                <a:spcPct val="50000"/>
              </a:spcBef>
            </a:pPr>
            <a:r>
              <a:rPr lang="zh-CN" altLang="zh-CN" sz="2800" b="1">
                <a:solidFill>
                  <a:srgbClr val="000000"/>
                </a:solidFill>
                <a:latin typeface="微软雅黑" panose="020B0503020204020204" charset="-122"/>
                <a:ea typeface="微软雅黑" panose="020B0503020204020204" charset="-122"/>
              </a:rPr>
              <a:t>精细胞</a:t>
            </a:r>
            <a:endParaRPr lang="zh-CN" altLang="zh-CN" sz="2800" b="1">
              <a:solidFill>
                <a:srgbClr val="000000"/>
              </a:solidFill>
              <a:latin typeface="微软雅黑" panose="020B0503020204020204" charset="-122"/>
              <a:ea typeface="微软雅黑" panose="020B0503020204020204" charset="-122"/>
            </a:endParaRPr>
          </a:p>
        </p:txBody>
      </p:sp>
      <p:grpSp>
        <p:nvGrpSpPr>
          <p:cNvPr id="67" name="Group 58"/>
          <p:cNvGrpSpPr>
            <a:grpSpLocks noChangeAspect="1"/>
          </p:cNvGrpSpPr>
          <p:nvPr>
            <p:custDataLst>
              <p:tags r:id="rId66"/>
            </p:custDataLst>
          </p:nvPr>
        </p:nvGrpSpPr>
        <p:grpSpPr>
          <a:xfrm>
            <a:off x="4947603" y="2738755"/>
            <a:ext cx="2057400" cy="2105025"/>
            <a:chOff x="0" y="0"/>
            <a:chExt cx="1296" cy="1298"/>
          </a:xfrm>
        </p:grpSpPr>
        <p:sp>
          <p:nvSpPr>
            <p:cNvPr id="68" name="Oval 59"/>
            <p:cNvSpPr>
              <a:spLocks noChangeAspect="1"/>
            </p:cNvSpPr>
            <p:nvPr>
              <p:custDataLst>
                <p:tags r:id="rId67"/>
              </p:custDataLst>
            </p:nvPr>
          </p:nvSpPr>
          <p:spPr>
            <a:xfrm>
              <a:off x="0" y="0"/>
              <a:ext cx="1296" cy="1298"/>
            </a:xfrm>
            <a:prstGeom prst="ellipse">
              <a:avLst/>
            </a:prstGeom>
            <a:gradFill rotWithShape="0">
              <a:gsLst>
                <a:gs pos="0">
                  <a:srgbClr val="FFFFFF"/>
                </a:gs>
                <a:gs pos="100000">
                  <a:srgbClr val="3399FF"/>
                </a:gs>
              </a:gsLst>
              <a:path path="shape">
                <a:fillToRect l="50000" t="50000" r="50000" b="50000"/>
              </a:path>
            </a:gradFill>
            <a:ln w="9525">
              <a:noFill/>
            </a:ln>
          </p:spPr>
          <p:txBody>
            <a:bodyPr wrap="none" anchor="ctr"/>
            <a:lstStyle/>
            <a:p>
              <a:endParaRPr lang="zh-CN" altLang="zh-CN" sz="2400">
                <a:solidFill>
                  <a:srgbClr val="000000"/>
                </a:solidFill>
                <a:latin typeface="微软雅黑" panose="020B0503020204020204" charset="-122"/>
                <a:ea typeface="微软雅黑" panose="020B0503020204020204" charset="-122"/>
              </a:endParaRPr>
            </a:p>
          </p:txBody>
        </p:sp>
        <p:sp>
          <p:nvSpPr>
            <p:cNvPr id="69" name="Freeform 60"/>
            <p:cNvSpPr>
              <a:spLocks noChangeAspect="1"/>
            </p:cNvSpPr>
            <p:nvPr>
              <p:custDataLst>
                <p:tags r:id="rId68"/>
              </p:custDataLst>
            </p:nvPr>
          </p:nvSpPr>
          <p:spPr>
            <a:xfrm>
              <a:off x="463" y="504"/>
              <a:ext cx="161" cy="359"/>
            </a:xfrm>
            <a:custGeom>
              <a:avLst/>
              <a:gdLst/>
              <a:ahLst/>
              <a:cxnLst>
                <a:cxn ang="0">
                  <a:pos x="0" y="359"/>
                </a:cxn>
                <a:cxn ang="0">
                  <a:pos x="14" y="296"/>
                </a:cxn>
                <a:cxn ang="0">
                  <a:pos x="38" y="182"/>
                </a:cxn>
                <a:cxn ang="0">
                  <a:pos x="94" y="107"/>
                </a:cxn>
                <a:cxn ang="0">
                  <a:pos x="161" y="0"/>
                </a:cxn>
              </a:cxnLst>
              <a:rect l="0" t="0" r="0" b="0"/>
              <a:pathLst>
                <a:path w="268" h="599">
                  <a:moveTo>
                    <a:pt x="0" y="599"/>
                  </a:moveTo>
                  <a:cubicBezTo>
                    <a:pt x="4" y="582"/>
                    <a:pt x="13" y="544"/>
                    <a:pt x="24" y="495"/>
                  </a:cubicBezTo>
                  <a:cubicBezTo>
                    <a:pt x="35" y="446"/>
                    <a:pt x="42" y="357"/>
                    <a:pt x="64" y="304"/>
                  </a:cubicBezTo>
                  <a:cubicBezTo>
                    <a:pt x="86" y="251"/>
                    <a:pt x="123" y="230"/>
                    <a:pt x="157" y="179"/>
                  </a:cubicBezTo>
                  <a:cubicBezTo>
                    <a:pt x="191" y="128"/>
                    <a:pt x="245" y="37"/>
                    <a:pt x="268" y="0"/>
                  </a:cubicBezTo>
                </a:path>
              </a:pathLst>
            </a:custGeom>
            <a:noFill/>
            <a:ln w="76200" cap="flat" cmpd="sng">
              <a:solidFill>
                <a:srgbClr val="FFC000"/>
              </a:solidFill>
              <a:prstDash val="solid"/>
              <a:round/>
              <a:headEnd type="none" w="med" len="med"/>
              <a:tailEnd type="none" w="med" len="med"/>
            </a:ln>
          </p:spPr>
          <p:txBody>
            <a:bodyPr/>
            <a:lstStyle/>
            <a:p>
              <a:endParaRPr lang="zh-CN" altLang="en-US">
                <a:latin typeface="微软雅黑" panose="020B0503020204020204" charset="-122"/>
                <a:ea typeface="微软雅黑" panose="020B0503020204020204" charset="-122"/>
              </a:endParaRPr>
            </a:p>
          </p:txBody>
        </p:sp>
        <p:sp>
          <p:nvSpPr>
            <p:cNvPr id="70" name="Freeform 61"/>
            <p:cNvSpPr>
              <a:spLocks noChangeAspect="1"/>
            </p:cNvSpPr>
            <p:nvPr>
              <p:custDataLst>
                <p:tags r:id="rId69"/>
              </p:custDataLst>
            </p:nvPr>
          </p:nvSpPr>
          <p:spPr>
            <a:xfrm>
              <a:off x="410" y="482"/>
              <a:ext cx="147" cy="351"/>
            </a:xfrm>
            <a:custGeom>
              <a:avLst/>
              <a:gdLst/>
              <a:ahLst/>
              <a:cxnLst>
                <a:cxn ang="0">
                  <a:pos x="0" y="351"/>
                </a:cxn>
                <a:cxn ang="0">
                  <a:pos x="28" y="273"/>
                </a:cxn>
                <a:cxn ang="0">
                  <a:pos x="89" y="190"/>
                </a:cxn>
                <a:cxn ang="0">
                  <a:pos x="117" y="79"/>
                </a:cxn>
                <a:cxn ang="0">
                  <a:pos x="147" y="0"/>
                </a:cxn>
              </a:cxnLst>
              <a:rect l="0" t="0" r="0" b="0"/>
              <a:pathLst>
                <a:path w="246" h="585">
                  <a:moveTo>
                    <a:pt x="0" y="585"/>
                  </a:moveTo>
                  <a:cubicBezTo>
                    <a:pt x="8" y="563"/>
                    <a:pt x="23" y="500"/>
                    <a:pt x="48" y="455"/>
                  </a:cubicBezTo>
                  <a:cubicBezTo>
                    <a:pt x="73" y="410"/>
                    <a:pt x="126" y="371"/>
                    <a:pt x="151" y="317"/>
                  </a:cubicBezTo>
                  <a:cubicBezTo>
                    <a:pt x="176" y="263"/>
                    <a:pt x="181" y="185"/>
                    <a:pt x="197" y="132"/>
                  </a:cubicBezTo>
                  <a:cubicBezTo>
                    <a:pt x="213" y="80"/>
                    <a:pt x="236" y="26"/>
                    <a:pt x="247" y="0"/>
                  </a:cubicBezTo>
                </a:path>
              </a:pathLst>
            </a:custGeom>
            <a:noFill/>
            <a:ln w="76200" cap="flat" cmpd="sng">
              <a:solidFill>
                <a:srgbClr val="FFC000"/>
              </a:solidFill>
              <a:prstDash val="solid"/>
              <a:round/>
              <a:headEnd type="none" w="med" len="med"/>
              <a:tailEnd type="none" w="med" len="med"/>
            </a:ln>
          </p:spPr>
          <p:txBody>
            <a:bodyPr/>
            <a:lstStyle/>
            <a:p>
              <a:endParaRPr lang="zh-CN" altLang="en-US">
                <a:latin typeface="微软雅黑" panose="020B0503020204020204" charset="-122"/>
                <a:ea typeface="微软雅黑" panose="020B0503020204020204" charset="-122"/>
              </a:endParaRPr>
            </a:p>
          </p:txBody>
        </p:sp>
        <p:sp>
          <p:nvSpPr>
            <p:cNvPr id="71" name="Oval 62"/>
            <p:cNvSpPr>
              <a:spLocks noChangeAspect="1"/>
            </p:cNvSpPr>
            <p:nvPr>
              <p:custDataLst>
                <p:tags r:id="rId70"/>
              </p:custDataLst>
            </p:nvPr>
          </p:nvSpPr>
          <p:spPr>
            <a:xfrm rot="-4196314">
              <a:off x="470" y="653"/>
              <a:ext cx="48" cy="48"/>
            </a:xfrm>
            <a:prstGeom prst="ellipse">
              <a:avLst/>
            </a:prstGeom>
            <a:gradFill rotWithShape="0">
              <a:gsLst>
                <a:gs pos="0">
                  <a:srgbClr val="FFFF00"/>
                </a:gs>
                <a:gs pos="100000">
                  <a:srgbClr val="FF9900"/>
                </a:gs>
              </a:gsLst>
              <a:path path="shape">
                <a:fillToRect l="50000" t="50000" r="50000" b="50000"/>
              </a:path>
            </a:gradFill>
            <a:ln w="28575" cap="flat" cmpd="sng">
              <a:solidFill>
                <a:srgbClr val="FF9900"/>
              </a:solidFill>
              <a:prstDash val="solid"/>
              <a:round/>
              <a:headEnd type="none" w="med" len="med"/>
              <a:tailEnd type="none" w="med" len="med"/>
            </a:ln>
          </p:spPr>
          <p:txBody>
            <a:bodyPr wrap="none" anchor="ctr"/>
            <a:lstStyle/>
            <a:p>
              <a:endParaRPr lang="zh-CN" altLang="zh-CN" sz="2400">
                <a:solidFill>
                  <a:srgbClr val="000000"/>
                </a:solidFill>
                <a:latin typeface="微软雅黑" panose="020B0503020204020204" charset="-122"/>
                <a:ea typeface="微软雅黑" panose="020B0503020204020204" charset="-122"/>
              </a:endParaRPr>
            </a:p>
          </p:txBody>
        </p:sp>
        <p:sp>
          <p:nvSpPr>
            <p:cNvPr id="72" name="Freeform 63"/>
            <p:cNvSpPr>
              <a:spLocks noChangeAspect="1"/>
            </p:cNvSpPr>
            <p:nvPr>
              <p:custDataLst>
                <p:tags r:id="rId71"/>
              </p:custDataLst>
            </p:nvPr>
          </p:nvSpPr>
          <p:spPr>
            <a:xfrm>
              <a:off x="760" y="261"/>
              <a:ext cx="59" cy="613"/>
            </a:xfrm>
            <a:custGeom>
              <a:avLst/>
              <a:gdLst/>
              <a:ahLst/>
              <a:cxnLst>
                <a:cxn ang="0">
                  <a:pos x="59" y="613"/>
                </a:cxn>
                <a:cxn ang="0">
                  <a:pos x="27" y="463"/>
                </a:cxn>
                <a:cxn ang="0">
                  <a:pos x="0" y="337"/>
                </a:cxn>
                <a:cxn ang="0">
                  <a:pos x="33" y="181"/>
                </a:cxn>
                <a:cxn ang="0">
                  <a:pos x="52" y="0"/>
                </a:cxn>
              </a:cxnLst>
              <a:rect l="0" t="0" r="0" b="0"/>
              <a:pathLst>
                <a:path w="98" h="1023">
                  <a:moveTo>
                    <a:pt x="98" y="1023"/>
                  </a:moveTo>
                  <a:cubicBezTo>
                    <a:pt x="89" y="982"/>
                    <a:pt x="62" y="851"/>
                    <a:pt x="46" y="774"/>
                  </a:cubicBezTo>
                  <a:cubicBezTo>
                    <a:pt x="30" y="697"/>
                    <a:pt x="0" y="641"/>
                    <a:pt x="1" y="563"/>
                  </a:cubicBezTo>
                  <a:cubicBezTo>
                    <a:pt x="2" y="485"/>
                    <a:pt x="40" y="396"/>
                    <a:pt x="55" y="303"/>
                  </a:cubicBezTo>
                  <a:cubicBezTo>
                    <a:pt x="69" y="209"/>
                    <a:pt x="80" y="62"/>
                    <a:pt x="87" y="0"/>
                  </a:cubicBezTo>
                </a:path>
              </a:pathLst>
            </a:custGeom>
            <a:noFill/>
            <a:ln w="76200" cap="flat" cmpd="sng">
              <a:solidFill>
                <a:srgbClr val="FFC000"/>
              </a:solidFill>
              <a:prstDash val="solid"/>
              <a:round/>
              <a:headEnd type="none" w="med" len="med"/>
              <a:tailEnd type="none" w="med" len="med"/>
            </a:ln>
          </p:spPr>
          <p:txBody>
            <a:bodyPr/>
            <a:lstStyle/>
            <a:p>
              <a:endParaRPr lang="zh-CN" altLang="en-US">
                <a:latin typeface="微软雅黑" panose="020B0503020204020204" charset="-122"/>
                <a:ea typeface="微软雅黑" panose="020B0503020204020204" charset="-122"/>
              </a:endParaRPr>
            </a:p>
          </p:txBody>
        </p:sp>
        <p:sp>
          <p:nvSpPr>
            <p:cNvPr id="73" name="Freeform 64"/>
            <p:cNvSpPr>
              <a:spLocks noChangeAspect="1"/>
            </p:cNvSpPr>
            <p:nvPr>
              <p:custDataLst>
                <p:tags r:id="rId72"/>
              </p:custDataLst>
            </p:nvPr>
          </p:nvSpPr>
          <p:spPr>
            <a:xfrm>
              <a:off x="720" y="240"/>
              <a:ext cx="24" cy="624"/>
            </a:xfrm>
            <a:custGeom>
              <a:avLst/>
              <a:gdLst/>
              <a:ahLst/>
              <a:cxnLst>
                <a:cxn ang="0">
                  <a:pos x="14" y="624"/>
                </a:cxn>
                <a:cxn ang="0">
                  <a:pos x="1" y="445"/>
                </a:cxn>
                <a:cxn ang="0">
                  <a:pos x="22" y="325"/>
                </a:cxn>
                <a:cxn ang="0">
                  <a:pos x="10" y="183"/>
                </a:cxn>
                <a:cxn ang="0">
                  <a:pos x="0" y="0"/>
                </a:cxn>
              </a:cxnLst>
              <a:rect l="0" t="0" r="0" b="0"/>
              <a:pathLst>
                <a:path w="39" h="1040">
                  <a:moveTo>
                    <a:pt x="23" y="1040"/>
                  </a:moveTo>
                  <a:cubicBezTo>
                    <a:pt x="18" y="990"/>
                    <a:pt x="1" y="825"/>
                    <a:pt x="3" y="742"/>
                  </a:cubicBezTo>
                  <a:cubicBezTo>
                    <a:pt x="5" y="659"/>
                    <a:pt x="35" y="616"/>
                    <a:pt x="37" y="543"/>
                  </a:cubicBezTo>
                  <a:cubicBezTo>
                    <a:pt x="39" y="470"/>
                    <a:pt x="23" y="397"/>
                    <a:pt x="17" y="306"/>
                  </a:cubicBezTo>
                  <a:cubicBezTo>
                    <a:pt x="11" y="215"/>
                    <a:pt x="4" y="63"/>
                    <a:pt x="0" y="0"/>
                  </a:cubicBezTo>
                </a:path>
              </a:pathLst>
            </a:custGeom>
            <a:noFill/>
            <a:ln w="76200" cap="flat" cmpd="sng">
              <a:solidFill>
                <a:srgbClr val="FFC000"/>
              </a:solidFill>
              <a:prstDash val="solid"/>
              <a:round/>
              <a:headEnd type="none" w="med" len="med"/>
              <a:tailEnd type="none" w="med" len="med"/>
            </a:ln>
          </p:spPr>
          <p:txBody>
            <a:bodyPr/>
            <a:lstStyle/>
            <a:p>
              <a:endParaRPr lang="zh-CN" altLang="en-US">
                <a:latin typeface="微软雅黑" panose="020B0503020204020204" charset="-122"/>
                <a:ea typeface="微软雅黑" panose="020B0503020204020204" charset="-122"/>
              </a:endParaRPr>
            </a:p>
          </p:txBody>
        </p:sp>
        <p:sp>
          <p:nvSpPr>
            <p:cNvPr id="74" name="Oval 65"/>
            <p:cNvSpPr>
              <a:spLocks noChangeAspect="1"/>
            </p:cNvSpPr>
            <p:nvPr>
              <p:custDataLst>
                <p:tags r:id="rId73"/>
              </p:custDataLst>
            </p:nvPr>
          </p:nvSpPr>
          <p:spPr>
            <a:xfrm rot="-5349353">
              <a:off x="703" y="549"/>
              <a:ext cx="50" cy="47"/>
            </a:xfrm>
            <a:prstGeom prst="ellipse">
              <a:avLst/>
            </a:prstGeom>
            <a:gradFill rotWithShape="0">
              <a:gsLst>
                <a:gs pos="0">
                  <a:srgbClr val="FFFF00"/>
                </a:gs>
                <a:gs pos="100000">
                  <a:srgbClr val="FF9900"/>
                </a:gs>
              </a:gsLst>
              <a:path path="shape">
                <a:fillToRect l="50000" t="50000" r="50000" b="50000"/>
              </a:path>
            </a:gradFill>
            <a:ln w="28575" cap="flat" cmpd="sng">
              <a:solidFill>
                <a:srgbClr val="FF9900"/>
              </a:solidFill>
              <a:prstDash val="solid"/>
              <a:round/>
              <a:headEnd type="none" w="med" len="med"/>
              <a:tailEnd type="none" w="med" len="med"/>
            </a:ln>
          </p:spPr>
          <p:txBody>
            <a:bodyPr wrap="none" anchor="ctr"/>
            <a:lstStyle/>
            <a:p>
              <a:endParaRPr lang="zh-CN" altLang="zh-CN" sz="2400">
                <a:solidFill>
                  <a:srgbClr val="000000"/>
                </a:solidFill>
                <a:latin typeface="微软雅黑" panose="020B0503020204020204" charset="-122"/>
                <a:ea typeface="微软雅黑" panose="020B0503020204020204" charset="-122"/>
              </a:endParaRPr>
            </a:p>
          </p:txBody>
        </p:sp>
        <p:sp>
          <p:nvSpPr>
            <p:cNvPr id="75" name="Freeform 66"/>
            <p:cNvSpPr>
              <a:spLocks noChangeAspect="1"/>
            </p:cNvSpPr>
            <p:nvPr>
              <p:custDataLst>
                <p:tags r:id="rId74"/>
              </p:custDataLst>
            </p:nvPr>
          </p:nvSpPr>
          <p:spPr>
            <a:xfrm>
              <a:off x="1000" y="263"/>
              <a:ext cx="59" cy="613"/>
            </a:xfrm>
            <a:custGeom>
              <a:avLst/>
              <a:gdLst/>
              <a:ahLst/>
              <a:cxnLst>
                <a:cxn ang="0">
                  <a:pos x="59" y="613"/>
                </a:cxn>
                <a:cxn ang="0">
                  <a:pos x="27" y="463"/>
                </a:cxn>
                <a:cxn ang="0">
                  <a:pos x="0" y="337"/>
                </a:cxn>
                <a:cxn ang="0">
                  <a:pos x="33" y="181"/>
                </a:cxn>
                <a:cxn ang="0">
                  <a:pos x="52" y="0"/>
                </a:cxn>
              </a:cxnLst>
              <a:rect l="0" t="0" r="0" b="0"/>
              <a:pathLst>
                <a:path w="98" h="1023">
                  <a:moveTo>
                    <a:pt x="98" y="1023"/>
                  </a:moveTo>
                  <a:cubicBezTo>
                    <a:pt x="89" y="982"/>
                    <a:pt x="62" y="851"/>
                    <a:pt x="46" y="774"/>
                  </a:cubicBezTo>
                  <a:cubicBezTo>
                    <a:pt x="30" y="697"/>
                    <a:pt x="0" y="641"/>
                    <a:pt x="1" y="563"/>
                  </a:cubicBezTo>
                  <a:cubicBezTo>
                    <a:pt x="2" y="485"/>
                    <a:pt x="40" y="396"/>
                    <a:pt x="55" y="303"/>
                  </a:cubicBezTo>
                  <a:cubicBezTo>
                    <a:pt x="69" y="209"/>
                    <a:pt x="80" y="62"/>
                    <a:pt x="87" y="0"/>
                  </a:cubicBezTo>
                </a:path>
              </a:pathLst>
            </a:custGeom>
            <a:noFill/>
            <a:ln w="76200" cap="flat" cmpd="sng">
              <a:solidFill>
                <a:srgbClr val="FF0000"/>
              </a:solidFill>
              <a:prstDash val="solid"/>
              <a:round/>
              <a:headEnd type="none" w="med" len="med"/>
              <a:tailEnd type="none" w="med" len="med"/>
            </a:ln>
          </p:spPr>
          <p:txBody>
            <a:bodyPr/>
            <a:lstStyle/>
            <a:p>
              <a:endParaRPr lang="zh-CN" altLang="en-US">
                <a:latin typeface="微软雅黑" panose="020B0503020204020204" charset="-122"/>
                <a:ea typeface="微软雅黑" panose="020B0503020204020204" charset="-122"/>
              </a:endParaRPr>
            </a:p>
          </p:txBody>
        </p:sp>
        <p:sp>
          <p:nvSpPr>
            <p:cNvPr id="76" name="Freeform 67"/>
            <p:cNvSpPr>
              <a:spLocks noChangeAspect="1"/>
            </p:cNvSpPr>
            <p:nvPr>
              <p:custDataLst>
                <p:tags r:id="rId75"/>
              </p:custDataLst>
            </p:nvPr>
          </p:nvSpPr>
          <p:spPr>
            <a:xfrm>
              <a:off x="960" y="242"/>
              <a:ext cx="24" cy="624"/>
            </a:xfrm>
            <a:custGeom>
              <a:avLst/>
              <a:gdLst/>
              <a:ahLst/>
              <a:cxnLst>
                <a:cxn ang="0">
                  <a:pos x="14" y="624"/>
                </a:cxn>
                <a:cxn ang="0">
                  <a:pos x="1" y="445"/>
                </a:cxn>
                <a:cxn ang="0">
                  <a:pos x="22" y="325"/>
                </a:cxn>
                <a:cxn ang="0">
                  <a:pos x="10" y="183"/>
                </a:cxn>
                <a:cxn ang="0">
                  <a:pos x="0" y="0"/>
                </a:cxn>
              </a:cxnLst>
              <a:rect l="0" t="0" r="0" b="0"/>
              <a:pathLst>
                <a:path w="39" h="1040">
                  <a:moveTo>
                    <a:pt x="23" y="1040"/>
                  </a:moveTo>
                  <a:cubicBezTo>
                    <a:pt x="18" y="990"/>
                    <a:pt x="1" y="825"/>
                    <a:pt x="3" y="742"/>
                  </a:cubicBezTo>
                  <a:cubicBezTo>
                    <a:pt x="5" y="659"/>
                    <a:pt x="35" y="616"/>
                    <a:pt x="37" y="543"/>
                  </a:cubicBezTo>
                  <a:cubicBezTo>
                    <a:pt x="39" y="470"/>
                    <a:pt x="23" y="397"/>
                    <a:pt x="17" y="306"/>
                  </a:cubicBezTo>
                  <a:cubicBezTo>
                    <a:pt x="11" y="215"/>
                    <a:pt x="4" y="63"/>
                    <a:pt x="0" y="0"/>
                  </a:cubicBezTo>
                </a:path>
              </a:pathLst>
            </a:custGeom>
            <a:noFill/>
            <a:ln w="76200" cap="flat" cmpd="sng">
              <a:solidFill>
                <a:srgbClr val="FF0000"/>
              </a:solidFill>
              <a:prstDash val="solid"/>
              <a:round/>
              <a:headEnd type="none" w="med" len="med"/>
              <a:tailEnd type="none" w="med" len="med"/>
            </a:ln>
          </p:spPr>
          <p:txBody>
            <a:bodyPr/>
            <a:lstStyle/>
            <a:p>
              <a:endParaRPr lang="zh-CN" altLang="en-US">
                <a:latin typeface="微软雅黑" panose="020B0503020204020204" charset="-122"/>
                <a:ea typeface="微软雅黑" panose="020B0503020204020204" charset="-122"/>
              </a:endParaRPr>
            </a:p>
          </p:txBody>
        </p:sp>
        <p:sp>
          <p:nvSpPr>
            <p:cNvPr id="77" name="Oval 68"/>
            <p:cNvSpPr>
              <a:spLocks noChangeAspect="1"/>
            </p:cNvSpPr>
            <p:nvPr>
              <p:custDataLst>
                <p:tags r:id="rId76"/>
              </p:custDataLst>
            </p:nvPr>
          </p:nvSpPr>
          <p:spPr>
            <a:xfrm rot="-5349353">
              <a:off x="943" y="551"/>
              <a:ext cx="50" cy="47"/>
            </a:xfrm>
            <a:prstGeom prst="ellipse">
              <a:avLst/>
            </a:prstGeom>
            <a:gradFill rotWithShape="0">
              <a:gsLst>
                <a:gs pos="0">
                  <a:srgbClr val="FFFF00"/>
                </a:gs>
                <a:gs pos="100000">
                  <a:srgbClr val="FF9900"/>
                </a:gs>
              </a:gsLst>
              <a:path path="shape">
                <a:fillToRect l="50000" t="50000" r="50000" b="50000"/>
              </a:path>
            </a:gradFill>
            <a:ln w="28575" cap="flat" cmpd="sng">
              <a:solidFill>
                <a:srgbClr val="FF9900"/>
              </a:solidFill>
              <a:prstDash val="solid"/>
              <a:round/>
              <a:headEnd type="none" w="med" len="med"/>
              <a:tailEnd type="none" w="med" len="med"/>
            </a:ln>
          </p:spPr>
          <p:txBody>
            <a:bodyPr wrap="none" anchor="ctr"/>
            <a:lstStyle/>
            <a:p>
              <a:endParaRPr lang="zh-CN" altLang="zh-CN" sz="2400">
                <a:solidFill>
                  <a:srgbClr val="000000"/>
                </a:solidFill>
                <a:latin typeface="微软雅黑" panose="020B0503020204020204" charset="-122"/>
                <a:ea typeface="微软雅黑" panose="020B0503020204020204" charset="-122"/>
              </a:endParaRPr>
            </a:p>
          </p:txBody>
        </p:sp>
        <p:sp>
          <p:nvSpPr>
            <p:cNvPr id="78" name="Freeform 69"/>
            <p:cNvSpPr>
              <a:spLocks noChangeAspect="1"/>
            </p:cNvSpPr>
            <p:nvPr>
              <p:custDataLst>
                <p:tags r:id="rId77"/>
              </p:custDataLst>
            </p:nvPr>
          </p:nvSpPr>
          <p:spPr>
            <a:xfrm>
              <a:off x="223" y="504"/>
              <a:ext cx="161" cy="359"/>
            </a:xfrm>
            <a:custGeom>
              <a:avLst/>
              <a:gdLst/>
              <a:ahLst/>
              <a:cxnLst>
                <a:cxn ang="0">
                  <a:pos x="0" y="359"/>
                </a:cxn>
                <a:cxn ang="0">
                  <a:pos x="14" y="296"/>
                </a:cxn>
                <a:cxn ang="0">
                  <a:pos x="38" y="182"/>
                </a:cxn>
                <a:cxn ang="0">
                  <a:pos x="94" y="107"/>
                </a:cxn>
                <a:cxn ang="0">
                  <a:pos x="161" y="0"/>
                </a:cxn>
              </a:cxnLst>
              <a:rect l="0" t="0" r="0" b="0"/>
              <a:pathLst>
                <a:path w="268" h="599">
                  <a:moveTo>
                    <a:pt x="0" y="599"/>
                  </a:moveTo>
                  <a:cubicBezTo>
                    <a:pt x="4" y="582"/>
                    <a:pt x="13" y="544"/>
                    <a:pt x="24" y="495"/>
                  </a:cubicBezTo>
                  <a:cubicBezTo>
                    <a:pt x="35" y="446"/>
                    <a:pt x="42" y="357"/>
                    <a:pt x="64" y="304"/>
                  </a:cubicBezTo>
                  <a:cubicBezTo>
                    <a:pt x="86" y="251"/>
                    <a:pt x="123" y="230"/>
                    <a:pt x="157" y="179"/>
                  </a:cubicBezTo>
                  <a:cubicBezTo>
                    <a:pt x="191" y="128"/>
                    <a:pt x="245" y="37"/>
                    <a:pt x="268" y="0"/>
                  </a:cubicBezTo>
                </a:path>
              </a:pathLst>
            </a:custGeom>
            <a:noFill/>
            <a:ln w="76200" cap="flat" cmpd="sng">
              <a:solidFill>
                <a:srgbClr val="FF0000"/>
              </a:solidFill>
              <a:prstDash val="solid"/>
              <a:round/>
              <a:headEnd type="none" w="med" len="med"/>
              <a:tailEnd type="none" w="med" len="med"/>
            </a:ln>
          </p:spPr>
          <p:txBody>
            <a:bodyPr/>
            <a:lstStyle/>
            <a:p>
              <a:endParaRPr lang="zh-CN" altLang="en-US">
                <a:latin typeface="微软雅黑" panose="020B0503020204020204" charset="-122"/>
                <a:ea typeface="微软雅黑" panose="020B0503020204020204" charset="-122"/>
              </a:endParaRPr>
            </a:p>
          </p:txBody>
        </p:sp>
        <p:sp>
          <p:nvSpPr>
            <p:cNvPr id="79" name="Freeform 70"/>
            <p:cNvSpPr>
              <a:spLocks noChangeAspect="1"/>
            </p:cNvSpPr>
            <p:nvPr>
              <p:custDataLst>
                <p:tags r:id="rId78"/>
              </p:custDataLst>
            </p:nvPr>
          </p:nvSpPr>
          <p:spPr>
            <a:xfrm>
              <a:off x="170" y="482"/>
              <a:ext cx="147" cy="351"/>
            </a:xfrm>
            <a:custGeom>
              <a:avLst/>
              <a:gdLst/>
              <a:ahLst/>
              <a:cxnLst>
                <a:cxn ang="0">
                  <a:pos x="0" y="351"/>
                </a:cxn>
                <a:cxn ang="0">
                  <a:pos x="28" y="273"/>
                </a:cxn>
                <a:cxn ang="0">
                  <a:pos x="89" y="190"/>
                </a:cxn>
                <a:cxn ang="0">
                  <a:pos x="117" y="79"/>
                </a:cxn>
                <a:cxn ang="0">
                  <a:pos x="147" y="0"/>
                </a:cxn>
              </a:cxnLst>
              <a:rect l="0" t="0" r="0" b="0"/>
              <a:pathLst>
                <a:path w="246" h="585">
                  <a:moveTo>
                    <a:pt x="0" y="585"/>
                  </a:moveTo>
                  <a:cubicBezTo>
                    <a:pt x="8" y="563"/>
                    <a:pt x="23" y="500"/>
                    <a:pt x="48" y="455"/>
                  </a:cubicBezTo>
                  <a:cubicBezTo>
                    <a:pt x="73" y="410"/>
                    <a:pt x="126" y="371"/>
                    <a:pt x="151" y="317"/>
                  </a:cubicBezTo>
                  <a:cubicBezTo>
                    <a:pt x="176" y="263"/>
                    <a:pt x="181" y="185"/>
                    <a:pt x="197" y="132"/>
                  </a:cubicBezTo>
                  <a:cubicBezTo>
                    <a:pt x="213" y="80"/>
                    <a:pt x="236" y="26"/>
                    <a:pt x="247" y="0"/>
                  </a:cubicBezTo>
                </a:path>
              </a:pathLst>
            </a:custGeom>
            <a:noFill/>
            <a:ln w="76200" cap="flat" cmpd="sng">
              <a:solidFill>
                <a:srgbClr val="FF0000"/>
              </a:solidFill>
              <a:prstDash val="solid"/>
              <a:round/>
              <a:headEnd type="none" w="med" len="med"/>
              <a:tailEnd type="none" w="med" len="med"/>
            </a:ln>
          </p:spPr>
          <p:txBody>
            <a:bodyPr/>
            <a:lstStyle/>
            <a:p>
              <a:endParaRPr lang="zh-CN" altLang="en-US">
                <a:latin typeface="微软雅黑" panose="020B0503020204020204" charset="-122"/>
                <a:ea typeface="微软雅黑" panose="020B0503020204020204" charset="-122"/>
              </a:endParaRPr>
            </a:p>
          </p:txBody>
        </p:sp>
        <p:sp>
          <p:nvSpPr>
            <p:cNvPr id="80" name="Oval 71"/>
            <p:cNvSpPr>
              <a:spLocks noChangeAspect="1"/>
            </p:cNvSpPr>
            <p:nvPr>
              <p:custDataLst>
                <p:tags r:id="rId79"/>
              </p:custDataLst>
            </p:nvPr>
          </p:nvSpPr>
          <p:spPr>
            <a:xfrm rot="-4196314">
              <a:off x="230" y="653"/>
              <a:ext cx="48" cy="48"/>
            </a:xfrm>
            <a:prstGeom prst="ellipse">
              <a:avLst/>
            </a:prstGeom>
            <a:gradFill rotWithShape="0">
              <a:gsLst>
                <a:gs pos="0">
                  <a:srgbClr val="FFFF00"/>
                </a:gs>
                <a:gs pos="100000">
                  <a:srgbClr val="FF9900"/>
                </a:gs>
              </a:gsLst>
              <a:path path="shape">
                <a:fillToRect l="50000" t="50000" r="50000" b="50000"/>
              </a:path>
            </a:gradFill>
            <a:ln w="28575" cap="flat" cmpd="sng">
              <a:solidFill>
                <a:srgbClr val="FF9900"/>
              </a:solidFill>
              <a:prstDash val="solid"/>
              <a:round/>
              <a:headEnd type="none" w="med" len="med"/>
              <a:tailEnd type="none" w="med" len="med"/>
            </a:ln>
          </p:spPr>
          <p:txBody>
            <a:bodyPr wrap="none" anchor="ctr"/>
            <a:lstStyle/>
            <a:p>
              <a:endParaRPr lang="zh-CN" altLang="zh-CN" sz="2400">
                <a:solidFill>
                  <a:srgbClr val="000000"/>
                </a:solidFill>
                <a:latin typeface="微软雅黑" panose="020B0503020204020204" charset="-122"/>
                <a:ea typeface="微软雅黑" panose="020B0503020204020204" charset="-122"/>
              </a:endParaRPr>
            </a:p>
          </p:txBody>
        </p:sp>
      </p:grpSp>
      <p:sp>
        <p:nvSpPr>
          <p:cNvPr id="81" name="Oval 75"/>
          <p:cNvSpPr/>
          <p:nvPr>
            <p:custDataLst>
              <p:tags r:id="rId80"/>
            </p:custDataLst>
          </p:nvPr>
        </p:nvSpPr>
        <p:spPr>
          <a:xfrm>
            <a:off x="9952990" y="2101215"/>
            <a:ext cx="1128713" cy="1066800"/>
          </a:xfrm>
          <a:prstGeom prst="ellipse">
            <a:avLst/>
          </a:prstGeom>
          <a:gradFill rotWithShape="0">
            <a:gsLst>
              <a:gs pos="0">
                <a:srgbClr val="FFFFFF"/>
              </a:gs>
              <a:gs pos="100000">
                <a:srgbClr val="3399FF"/>
              </a:gs>
            </a:gsLst>
            <a:path path="shape">
              <a:fillToRect l="50000" t="50000" r="50000" b="50000"/>
            </a:path>
          </a:gradFill>
          <a:ln w="9525">
            <a:noFill/>
          </a:ln>
        </p:spPr>
        <p:txBody>
          <a:bodyPr wrap="none" anchor="ctr"/>
          <a:lstStyle/>
          <a:p>
            <a:endParaRPr lang="zh-CN" altLang="zh-CN" sz="2400">
              <a:solidFill>
                <a:srgbClr val="000000"/>
              </a:solidFill>
              <a:latin typeface="微软雅黑" panose="020B0503020204020204" charset="-122"/>
              <a:ea typeface="微软雅黑" panose="020B0503020204020204" charset="-122"/>
            </a:endParaRPr>
          </a:p>
        </p:txBody>
      </p:sp>
      <p:grpSp>
        <p:nvGrpSpPr>
          <p:cNvPr id="82" name="Group 76"/>
          <p:cNvGrpSpPr/>
          <p:nvPr>
            <p:custDataLst>
              <p:tags r:id="rId81"/>
            </p:custDataLst>
          </p:nvPr>
        </p:nvGrpSpPr>
        <p:grpSpPr>
          <a:xfrm>
            <a:off x="10332403" y="2428240"/>
            <a:ext cx="153987" cy="304800"/>
            <a:chOff x="0" y="0"/>
            <a:chExt cx="97" cy="192"/>
          </a:xfrm>
        </p:grpSpPr>
        <p:sp>
          <p:nvSpPr>
            <p:cNvPr id="83" name="Freeform 77"/>
            <p:cNvSpPr/>
            <p:nvPr>
              <p:custDataLst>
                <p:tags r:id="rId82"/>
              </p:custDataLst>
            </p:nvPr>
          </p:nvSpPr>
          <p:spPr>
            <a:xfrm>
              <a:off x="0" y="0"/>
              <a:ext cx="97" cy="192"/>
            </a:xfrm>
            <a:custGeom>
              <a:avLst/>
              <a:gdLst/>
              <a:ahLst/>
              <a:cxnLst>
                <a:cxn ang="0">
                  <a:pos x="0" y="192"/>
                </a:cxn>
                <a:cxn ang="0">
                  <a:pos x="24" y="147"/>
                </a:cxn>
                <a:cxn ang="0">
                  <a:pos x="56" y="99"/>
                </a:cxn>
                <a:cxn ang="0">
                  <a:pos x="64" y="47"/>
                </a:cxn>
                <a:cxn ang="0">
                  <a:pos x="97" y="0"/>
                </a:cxn>
              </a:cxnLst>
              <a:rect l="0" t="0" r="0" b="0"/>
              <a:pathLst>
                <a:path w="248" h="537">
                  <a:moveTo>
                    <a:pt x="0" y="537"/>
                  </a:moveTo>
                  <a:cubicBezTo>
                    <a:pt x="7" y="517"/>
                    <a:pt x="38" y="456"/>
                    <a:pt x="62" y="413"/>
                  </a:cubicBezTo>
                  <a:cubicBezTo>
                    <a:pt x="86" y="370"/>
                    <a:pt x="128" y="325"/>
                    <a:pt x="145" y="279"/>
                  </a:cubicBezTo>
                  <a:cubicBezTo>
                    <a:pt x="162" y="233"/>
                    <a:pt x="148" y="181"/>
                    <a:pt x="165" y="134"/>
                  </a:cubicBezTo>
                  <a:cubicBezTo>
                    <a:pt x="182" y="87"/>
                    <a:pt x="231" y="28"/>
                    <a:pt x="248" y="0"/>
                  </a:cubicBezTo>
                </a:path>
              </a:pathLst>
            </a:custGeom>
            <a:noFill/>
            <a:ln w="57150" cap="flat" cmpd="sng">
              <a:solidFill>
                <a:srgbClr val="FF0000"/>
              </a:solidFill>
              <a:prstDash val="solid"/>
              <a:round/>
              <a:headEnd type="none" w="med" len="med"/>
              <a:tailEnd type="none" w="med" len="med"/>
            </a:ln>
          </p:spPr>
          <p:txBody>
            <a:bodyPr/>
            <a:lstStyle/>
            <a:p>
              <a:endParaRPr lang="zh-CN" altLang="en-US">
                <a:latin typeface="微软雅黑" panose="020B0503020204020204" charset="-122"/>
                <a:ea typeface="微软雅黑" panose="020B0503020204020204" charset="-122"/>
              </a:endParaRPr>
            </a:p>
          </p:txBody>
        </p:sp>
        <p:sp>
          <p:nvSpPr>
            <p:cNvPr id="84" name="Oval 78"/>
            <p:cNvSpPr/>
            <p:nvPr>
              <p:custDataLst>
                <p:tags r:id="rId83"/>
              </p:custDataLst>
            </p:nvPr>
          </p:nvSpPr>
          <p:spPr>
            <a:xfrm rot="35310">
              <a:off x="48" y="72"/>
              <a:ext cx="35" cy="33"/>
            </a:xfrm>
            <a:prstGeom prst="ellipse">
              <a:avLst/>
            </a:prstGeom>
            <a:gradFill rotWithShape="0">
              <a:gsLst>
                <a:gs pos="0">
                  <a:srgbClr val="FFFF00"/>
                </a:gs>
                <a:gs pos="100000">
                  <a:srgbClr val="FF9900"/>
                </a:gs>
              </a:gsLst>
              <a:path path="shape">
                <a:fillToRect l="50000" t="50000" r="50000" b="50000"/>
              </a:path>
            </a:gradFill>
            <a:ln w="9525">
              <a:noFill/>
            </a:ln>
          </p:spPr>
          <p:txBody>
            <a:bodyPr wrap="none" anchor="ctr"/>
            <a:lstStyle/>
            <a:p>
              <a:endParaRPr lang="zh-CN" altLang="zh-CN" sz="2400">
                <a:solidFill>
                  <a:srgbClr val="000000"/>
                </a:solidFill>
                <a:latin typeface="微软雅黑" panose="020B0503020204020204" charset="-122"/>
                <a:ea typeface="微软雅黑" panose="020B0503020204020204" charset="-122"/>
              </a:endParaRPr>
            </a:p>
          </p:txBody>
        </p:sp>
      </p:grpSp>
      <p:grpSp>
        <p:nvGrpSpPr>
          <p:cNvPr id="85" name="Group 79"/>
          <p:cNvGrpSpPr/>
          <p:nvPr>
            <p:custDataLst>
              <p:tags r:id="rId84"/>
            </p:custDataLst>
          </p:nvPr>
        </p:nvGrpSpPr>
        <p:grpSpPr>
          <a:xfrm>
            <a:off x="10281603" y="4056380"/>
            <a:ext cx="144462" cy="306388"/>
            <a:chOff x="0" y="0"/>
            <a:chExt cx="91" cy="193"/>
          </a:xfrm>
        </p:grpSpPr>
        <p:sp>
          <p:nvSpPr>
            <p:cNvPr id="86" name="Freeform 80"/>
            <p:cNvSpPr/>
            <p:nvPr>
              <p:custDataLst>
                <p:tags r:id="rId85"/>
              </p:custDataLst>
            </p:nvPr>
          </p:nvSpPr>
          <p:spPr>
            <a:xfrm>
              <a:off x="0" y="0"/>
              <a:ext cx="91" cy="193"/>
            </a:xfrm>
            <a:custGeom>
              <a:avLst/>
              <a:gdLst/>
              <a:ahLst/>
              <a:cxnLst>
                <a:cxn ang="0">
                  <a:pos x="0" y="193"/>
                </a:cxn>
                <a:cxn ang="0">
                  <a:pos x="22" y="148"/>
                </a:cxn>
                <a:cxn ang="0">
                  <a:pos x="53" y="100"/>
                </a:cxn>
                <a:cxn ang="0">
                  <a:pos x="60" y="48"/>
                </a:cxn>
                <a:cxn ang="0">
                  <a:pos x="91" y="0"/>
                </a:cxn>
              </a:cxnLst>
              <a:rect l="0" t="0" r="0" b="0"/>
              <a:pathLst>
                <a:path w="248" h="537">
                  <a:moveTo>
                    <a:pt x="0" y="537"/>
                  </a:moveTo>
                  <a:cubicBezTo>
                    <a:pt x="7" y="517"/>
                    <a:pt x="38" y="456"/>
                    <a:pt x="62" y="413"/>
                  </a:cubicBezTo>
                  <a:cubicBezTo>
                    <a:pt x="86" y="370"/>
                    <a:pt x="128" y="325"/>
                    <a:pt x="145" y="279"/>
                  </a:cubicBezTo>
                  <a:cubicBezTo>
                    <a:pt x="162" y="233"/>
                    <a:pt x="148" y="181"/>
                    <a:pt x="165" y="134"/>
                  </a:cubicBezTo>
                  <a:cubicBezTo>
                    <a:pt x="182" y="87"/>
                    <a:pt x="231" y="28"/>
                    <a:pt x="248" y="0"/>
                  </a:cubicBezTo>
                </a:path>
              </a:pathLst>
            </a:custGeom>
            <a:noFill/>
            <a:ln w="57150" cap="flat" cmpd="sng">
              <a:solidFill>
                <a:srgbClr val="FFC000"/>
              </a:solidFill>
              <a:prstDash val="solid"/>
              <a:round/>
              <a:headEnd type="none" w="med" len="med"/>
              <a:tailEnd type="none" w="med" len="med"/>
            </a:ln>
          </p:spPr>
          <p:txBody>
            <a:bodyPr/>
            <a:lstStyle/>
            <a:p>
              <a:endParaRPr lang="zh-CN" altLang="en-US">
                <a:latin typeface="微软雅黑" panose="020B0503020204020204" charset="-122"/>
                <a:ea typeface="微软雅黑" panose="020B0503020204020204" charset="-122"/>
              </a:endParaRPr>
            </a:p>
          </p:txBody>
        </p:sp>
        <p:sp>
          <p:nvSpPr>
            <p:cNvPr id="87" name="Oval 81"/>
            <p:cNvSpPr/>
            <p:nvPr>
              <p:custDataLst>
                <p:tags r:id="rId86"/>
              </p:custDataLst>
            </p:nvPr>
          </p:nvSpPr>
          <p:spPr>
            <a:xfrm rot="35310">
              <a:off x="40" y="59"/>
              <a:ext cx="33" cy="31"/>
            </a:xfrm>
            <a:prstGeom prst="ellipse">
              <a:avLst/>
            </a:prstGeom>
            <a:gradFill rotWithShape="0">
              <a:gsLst>
                <a:gs pos="0">
                  <a:srgbClr val="FFFF00"/>
                </a:gs>
                <a:gs pos="100000">
                  <a:srgbClr val="FF9900"/>
                </a:gs>
              </a:gsLst>
              <a:path path="shape">
                <a:fillToRect l="50000" t="50000" r="50000" b="50000"/>
              </a:path>
            </a:gradFill>
            <a:ln w="9525">
              <a:noFill/>
            </a:ln>
          </p:spPr>
          <p:txBody>
            <a:bodyPr wrap="none" anchor="ctr"/>
            <a:lstStyle/>
            <a:p>
              <a:endParaRPr lang="zh-CN" altLang="zh-CN" sz="2400">
                <a:solidFill>
                  <a:srgbClr val="000000"/>
                </a:solidFill>
                <a:latin typeface="微软雅黑" panose="020B0503020204020204" charset="-122"/>
                <a:ea typeface="微软雅黑" panose="020B0503020204020204" charset="-122"/>
              </a:endParaRPr>
            </a:p>
          </p:txBody>
        </p:sp>
      </p:grpSp>
      <p:grpSp>
        <p:nvGrpSpPr>
          <p:cNvPr id="88" name="Group 82"/>
          <p:cNvGrpSpPr/>
          <p:nvPr>
            <p:custDataLst>
              <p:tags r:id="rId87"/>
            </p:custDataLst>
          </p:nvPr>
        </p:nvGrpSpPr>
        <p:grpSpPr>
          <a:xfrm>
            <a:off x="10489565" y="5123180"/>
            <a:ext cx="249238" cy="523875"/>
            <a:chOff x="0" y="0"/>
            <a:chExt cx="157" cy="330"/>
          </a:xfrm>
        </p:grpSpPr>
        <p:sp>
          <p:nvSpPr>
            <p:cNvPr id="89" name="Freeform 83"/>
            <p:cNvSpPr/>
            <p:nvPr>
              <p:custDataLst>
                <p:tags r:id="rId88"/>
              </p:custDataLst>
            </p:nvPr>
          </p:nvSpPr>
          <p:spPr>
            <a:xfrm>
              <a:off x="0" y="0"/>
              <a:ext cx="157" cy="330"/>
            </a:xfrm>
            <a:custGeom>
              <a:avLst/>
              <a:gdLst/>
              <a:ahLst/>
              <a:cxnLst>
                <a:cxn ang="0">
                  <a:pos x="0" y="330"/>
                </a:cxn>
                <a:cxn ang="0">
                  <a:pos x="45" y="229"/>
                </a:cxn>
                <a:cxn ang="0">
                  <a:pos x="75" y="157"/>
                </a:cxn>
                <a:cxn ang="0">
                  <a:pos x="122" y="88"/>
                </a:cxn>
                <a:cxn ang="0">
                  <a:pos x="157" y="0"/>
                </a:cxn>
              </a:cxnLst>
              <a:rect l="0" t="0" r="0" b="0"/>
              <a:pathLst>
                <a:path w="422" h="920">
                  <a:moveTo>
                    <a:pt x="0" y="920"/>
                  </a:moveTo>
                  <a:cubicBezTo>
                    <a:pt x="19" y="874"/>
                    <a:pt x="90" y="721"/>
                    <a:pt x="124" y="641"/>
                  </a:cubicBezTo>
                  <a:cubicBezTo>
                    <a:pt x="158" y="561"/>
                    <a:pt x="170" y="505"/>
                    <a:pt x="204" y="440"/>
                  </a:cubicBezTo>
                  <a:cubicBezTo>
                    <a:pt x="238" y="375"/>
                    <a:pt x="294" y="321"/>
                    <a:pt x="331" y="248"/>
                  </a:cubicBezTo>
                  <a:cubicBezTo>
                    <a:pt x="368" y="175"/>
                    <a:pt x="405" y="52"/>
                    <a:pt x="424" y="0"/>
                  </a:cubicBezTo>
                </a:path>
              </a:pathLst>
            </a:custGeom>
            <a:noFill/>
            <a:ln w="57150" cap="flat" cmpd="sng">
              <a:solidFill>
                <a:srgbClr val="FF0000"/>
              </a:solidFill>
              <a:prstDash val="solid"/>
              <a:round/>
              <a:headEnd type="none" w="med" len="med"/>
              <a:tailEnd type="none" w="med" len="med"/>
            </a:ln>
          </p:spPr>
          <p:txBody>
            <a:bodyPr/>
            <a:lstStyle/>
            <a:p>
              <a:endParaRPr lang="zh-CN" altLang="en-US">
                <a:latin typeface="微软雅黑" panose="020B0503020204020204" charset="-122"/>
                <a:ea typeface="微软雅黑" panose="020B0503020204020204" charset="-122"/>
              </a:endParaRPr>
            </a:p>
          </p:txBody>
        </p:sp>
        <p:sp>
          <p:nvSpPr>
            <p:cNvPr id="90" name="Oval 84"/>
            <p:cNvSpPr/>
            <p:nvPr>
              <p:custDataLst>
                <p:tags r:id="rId89"/>
              </p:custDataLst>
            </p:nvPr>
          </p:nvSpPr>
          <p:spPr>
            <a:xfrm rot="-145514">
              <a:off x="48" y="138"/>
              <a:ext cx="36" cy="41"/>
            </a:xfrm>
            <a:prstGeom prst="ellipse">
              <a:avLst/>
            </a:prstGeom>
            <a:gradFill rotWithShape="0">
              <a:gsLst>
                <a:gs pos="0">
                  <a:srgbClr val="FFFF00"/>
                </a:gs>
                <a:gs pos="100000">
                  <a:srgbClr val="FF9900"/>
                </a:gs>
              </a:gsLst>
              <a:path path="shape">
                <a:fillToRect l="50000" t="50000" r="50000" b="50000"/>
              </a:path>
            </a:gradFill>
            <a:ln w="9525">
              <a:noFill/>
            </a:ln>
          </p:spPr>
          <p:txBody>
            <a:bodyPr wrap="none" anchor="ctr"/>
            <a:lstStyle/>
            <a:p>
              <a:endParaRPr lang="zh-CN" altLang="zh-CN" sz="2400">
                <a:solidFill>
                  <a:srgbClr val="000000"/>
                </a:solidFill>
                <a:latin typeface="微软雅黑" panose="020B0503020204020204" charset="-122"/>
                <a:ea typeface="微软雅黑" panose="020B0503020204020204" charset="-122"/>
              </a:endParaRPr>
            </a:p>
          </p:txBody>
        </p:sp>
      </p:grpSp>
      <p:grpSp>
        <p:nvGrpSpPr>
          <p:cNvPr id="91" name="Group 86"/>
          <p:cNvGrpSpPr/>
          <p:nvPr>
            <p:custDataLst>
              <p:tags r:id="rId90"/>
            </p:custDataLst>
          </p:nvPr>
        </p:nvGrpSpPr>
        <p:grpSpPr>
          <a:xfrm>
            <a:off x="10562590" y="2428240"/>
            <a:ext cx="263525" cy="523875"/>
            <a:chOff x="0" y="0"/>
            <a:chExt cx="166" cy="330"/>
          </a:xfrm>
        </p:grpSpPr>
        <p:sp>
          <p:nvSpPr>
            <p:cNvPr id="92" name="Freeform 87"/>
            <p:cNvSpPr/>
            <p:nvPr>
              <p:custDataLst>
                <p:tags r:id="rId91"/>
              </p:custDataLst>
            </p:nvPr>
          </p:nvSpPr>
          <p:spPr>
            <a:xfrm>
              <a:off x="0" y="0"/>
              <a:ext cx="166" cy="330"/>
            </a:xfrm>
            <a:custGeom>
              <a:avLst/>
              <a:gdLst/>
              <a:ahLst/>
              <a:cxnLst>
                <a:cxn ang="0">
                  <a:pos x="0" y="330"/>
                </a:cxn>
                <a:cxn ang="0">
                  <a:pos x="48" y="229"/>
                </a:cxn>
                <a:cxn ang="0">
                  <a:pos x="79" y="157"/>
                </a:cxn>
                <a:cxn ang="0">
                  <a:pos x="129" y="88"/>
                </a:cxn>
                <a:cxn ang="0">
                  <a:pos x="166" y="0"/>
                </a:cxn>
              </a:cxnLst>
              <a:rect l="0" t="0" r="0" b="0"/>
              <a:pathLst>
                <a:path w="422" h="920">
                  <a:moveTo>
                    <a:pt x="0" y="920"/>
                  </a:moveTo>
                  <a:cubicBezTo>
                    <a:pt x="19" y="874"/>
                    <a:pt x="90" y="721"/>
                    <a:pt x="124" y="641"/>
                  </a:cubicBezTo>
                  <a:cubicBezTo>
                    <a:pt x="158" y="561"/>
                    <a:pt x="170" y="505"/>
                    <a:pt x="204" y="440"/>
                  </a:cubicBezTo>
                  <a:cubicBezTo>
                    <a:pt x="238" y="375"/>
                    <a:pt x="294" y="321"/>
                    <a:pt x="331" y="248"/>
                  </a:cubicBezTo>
                  <a:cubicBezTo>
                    <a:pt x="368" y="175"/>
                    <a:pt x="405" y="52"/>
                    <a:pt x="424" y="0"/>
                  </a:cubicBezTo>
                </a:path>
              </a:pathLst>
            </a:custGeom>
            <a:noFill/>
            <a:ln w="57150" cap="flat" cmpd="sng">
              <a:solidFill>
                <a:srgbClr val="FFFF00"/>
              </a:solidFill>
              <a:prstDash val="solid"/>
              <a:round/>
              <a:headEnd type="none" w="med" len="med"/>
              <a:tailEnd type="none" w="med" len="med"/>
            </a:ln>
          </p:spPr>
          <p:txBody>
            <a:bodyPr/>
            <a:lstStyle/>
            <a:p>
              <a:endParaRPr lang="zh-CN" altLang="en-US">
                <a:latin typeface="微软雅黑" panose="020B0503020204020204" charset="-122"/>
                <a:ea typeface="微软雅黑" panose="020B0503020204020204" charset="-122"/>
              </a:endParaRPr>
            </a:p>
          </p:txBody>
        </p:sp>
        <p:sp>
          <p:nvSpPr>
            <p:cNvPr id="93" name="Oval 88"/>
            <p:cNvSpPr/>
            <p:nvPr>
              <p:custDataLst>
                <p:tags r:id="rId92"/>
              </p:custDataLst>
            </p:nvPr>
          </p:nvSpPr>
          <p:spPr>
            <a:xfrm rot="-145514">
              <a:off x="70" y="117"/>
              <a:ext cx="38" cy="42"/>
            </a:xfrm>
            <a:prstGeom prst="ellipse">
              <a:avLst/>
            </a:prstGeom>
            <a:gradFill rotWithShape="0">
              <a:gsLst>
                <a:gs pos="0">
                  <a:srgbClr val="FFFF00"/>
                </a:gs>
                <a:gs pos="100000">
                  <a:srgbClr val="FF9900"/>
                </a:gs>
              </a:gsLst>
              <a:path path="shape">
                <a:fillToRect l="50000" t="50000" r="50000" b="50000"/>
              </a:path>
            </a:gradFill>
            <a:ln w="9525">
              <a:noFill/>
            </a:ln>
          </p:spPr>
          <p:txBody>
            <a:bodyPr wrap="none" anchor="ctr"/>
            <a:lstStyle/>
            <a:p>
              <a:endParaRPr lang="zh-CN" altLang="zh-CN" sz="2400">
                <a:solidFill>
                  <a:srgbClr val="000000"/>
                </a:solidFill>
                <a:latin typeface="微软雅黑" panose="020B0503020204020204" charset="-122"/>
                <a:ea typeface="微软雅黑" panose="020B0503020204020204" charset="-122"/>
              </a:endParaRPr>
            </a:p>
          </p:txBody>
        </p:sp>
      </p:grpSp>
      <p:grpSp>
        <p:nvGrpSpPr>
          <p:cNvPr id="94" name="Group 89"/>
          <p:cNvGrpSpPr/>
          <p:nvPr>
            <p:custDataLst>
              <p:tags r:id="rId93"/>
            </p:custDataLst>
          </p:nvPr>
        </p:nvGrpSpPr>
        <p:grpSpPr>
          <a:xfrm>
            <a:off x="10281603" y="5231130"/>
            <a:ext cx="144462" cy="306388"/>
            <a:chOff x="0" y="0"/>
            <a:chExt cx="91" cy="193"/>
          </a:xfrm>
        </p:grpSpPr>
        <p:sp>
          <p:nvSpPr>
            <p:cNvPr id="95" name="Freeform 90"/>
            <p:cNvSpPr/>
            <p:nvPr>
              <p:custDataLst>
                <p:tags r:id="rId94"/>
              </p:custDataLst>
            </p:nvPr>
          </p:nvSpPr>
          <p:spPr>
            <a:xfrm>
              <a:off x="0" y="0"/>
              <a:ext cx="91" cy="193"/>
            </a:xfrm>
            <a:custGeom>
              <a:avLst/>
              <a:gdLst/>
              <a:ahLst/>
              <a:cxnLst>
                <a:cxn ang="0">
                  <a:pos x="0" y="193"/>
                </a:cxn>
                <a:cxn ang="0">
                  <a:pos x="22" y="148"/>
                </a:cxn>
                <a:cxn ang="0">
                  <a:pos x="53" y="100"/>
                </a:cxn>
                <a:cxn ang="0">
                  <a:pos x="60" y="48"/>
                </a:cxn>
                <a:cxn ang="0">
                  <a:pos x="91" y="0"/>
                </a:cxn>
              </a:cxnLst>
              <a:rect l="0" t="0" r="0" b="0"/>
              <a:pathLst>
                <a:path w="248" h="537">
                  <a:moveTo>
                    <a:pt x="0" y="537"/>
                  </a:moveTo>
                  <a:cubicBezTo>
                    <a:pt x="7" y="517"/>
                    <a:pt x="38" y="456"/>
                    <a:pt x="62" y="413"/>
                  </a:cubicBezTo>
                  <a:cubicBezTo>
                    <a:pt x="86" y="370"/>
                    <a:pt x="128" y="325"/>
                    <a:pt x="145" y="279"/>
                  </a:cubicBezTo>
                  <a:cubicBezTo>
                    <a:pt x="162" y="233"/>
                    <a:pt x="148" y="181"/>
                    <a:pt x="165" y="134"/>
                  </a:cubicBezTo>
                  <a:cubicBezTo>
                    <a:pt x="182" y="87"/>
                    <a:pt x="231" y="28"/>
                    <a:pt x="248" y="0"/>
                  </a:cubicBezTo>
                </a:path>
              </a:pathLst>
            </a:custGeom>
            <a:noFill/>
            <a:ln w="57150" cap="flat" cmpd="sng">
              <a:solidFill>
                <a:srgbClr val="FFC000"/>
              </a:solidFill>
              <a:prstDash val="solid"/>
              <a:round/>
              <a:headEnd type="none" w="med" len="med"/>
              <a:tailEnd type="none" w="med" len="med"/>
            </a:ln>
          </p:spPr>
          <p:txBody>
            <a:bodyPr/>
            <a:lstStyle/>
            <a:p>
              <a:endParaRPr lang="zh-CN" altLang="en-US">
                <a:latin typeface="微软雅黑" panose="020B0503020204020204" charset="-122"/>
                <a:ea typeface="微软雅黑" panose="020B0503020204020204" charset="-122"/>
              </a:endParaRPr>
            </a:p>
          </p:txBody>
        </p:sp>
        <p:sp>
          <p:nvSpPr>
            <p:cNvPr id="96" name="Oval 91"/>
            <p:cNvSpPr/>
            <p:nvPr>
              <p:custDataLst>
                <p:tags r:id="rId95"/>
              </p:custDataLst>
            </p:nvPr>
          </p:nvSpPr>
          <p:spPr>
            <a:xfrm rot="35310">
              <a:off x="40" y="59"/>
              <a:ext cx="33" cy="31"/>
            </a:xfrm>
            <a:prstGeom prst="ellipse">
              <a:avLst/>
            </a:prstGeom>
            <a:gradFill rotWithShape="0">
              <a:gsLst>
                <a:gs pos="0">
                  <a:srgbClr val="FFFF00"/>
                </a:gs>
                <a:gs pos="100000">
                  <a:srgbClr val="FF9900"/>
                </a:gs>
              </a:gsLst>
              <a:path path="shape">
                <a:fillToRect l="50000" t="50000" r="50000" b="50000"/>
              </a:path>
            </a:gradFill>
            <a:ln w="9525">
              <a:noFill/>
            </a:ln>
          </p:spPr>
          <p:txBody>
            <a:bodyPr wrap="none" anchor="ctr"/>
            <a:lstStyle/>
            <a:p>
              <a:endParaRPr lang="zh-CN" altLang="zh-CN" sz="2400">
                <a:solidFill>
                  <a:srgbClr val="000000"/>
                </a:solidFill>
                <a:latin typeface="微软雅黑" panose="020B0503020204020204" charset="-122"/>
                <a:ea typeface="微软雅黑" panose="020B0503020204020204" charset="-122"/>
              </a:endParaRPr>
            </a:p>
          </p:txBody>
        </p:sp>
      </p:grpSp>
      <p:grpSp>
        <p:nvGrpSpPr>
          <p:cNvPr id="97" name="Group 92"/>
          <p:cNvGrpSpPr/>
          <p:nvPr>
            <p:custDataLst>
              <p:tags r:id="rId96"/>
            </p:custDataLst>
          </p:nvPr>
        </p:nvGrpSpPr>
        <p:grpSpPr>
          <a:xfrm>
            <a:off x="10662603" y="5231130"/>
            <a:ext cx="249237" cy="523875"/>
            <a:chOff x="0" y="0"/>
            <a:chExt cx="157" cy="330"/>
          </a:xfrm>
        </p:grpSpPr>
        <p:sp>
          <p:nvSpPr>
            <p:cNvPr id="98" name="Freeform 93"/>
            <p:cNvSpPr/>
            <p:nvPr>
              <p:custDataLst>
                <p:tags r:id="rId97"/>
              </p:custDataLst>
            </p:nvPr>
          </p:nvSpPr>
          <p:spPr>
            <a:xfrm>
              <a:off x="0" y="0"/>
              <a:ext cx="157" cy="330"/>
            </a:xfrm>
            <a:custGeom>
              <a:avLst/>
              <a:gdLst/>
              <a:ahLst/>
              <a:cxnLst>
                <a:cxn ang="0">
                  <a:pos x="0" y="330"/>
                </a:cxn>
                <a:cxn ang="0">
                  <a:pos x="45" y="229"/>
                </a:cxn>
                <a:cxn ang="0">
                  <a:pos x="75" y="157"/>
                </a:cxn>
                <a:cxn ang="0">
                  <a:pos x="122" y="88"/>
                </a:cxn>
                <a:cxn ang="0">
                  <a:pos x="157" y="0"/>
                </a:cxn>
              </a:cxnLst>
              <a:rect l="0" t="0" r="0" b="0"/>
              <a:pathLst>
                <a:path w="422" h="920">
                  <a:moveTo>
                    <a:pt x="0" y="920"/>
                  </a:moveTo>
                  <a:cubicBezTo>
                    <a:pt x="19" y="874"/>
                    <a:pt x="90" y="721"/>
                    <a:pt x="124" y="641"/>
                  </a:cubicBezTo>
                  <a:cubicBezTo>
                    <a:pt x="158" y="561"/>
                    <a:pt x="170" y="505"/>
                    <a:pt x="204" y="440"/>
                  </a:cubicBezTo>
                  <a:cubicBezTo>
                    <a:pt x="238" y="375"/>
                    <a:pt x="294" y="321"/>
                    <a:pt x="331" y="248"/>
                  </a:cubicBezTo>
                  <a:cubicBezTo>
                    <a:pt x="368" y="175"/>
                    <a:pt x="405" y="52"/>
                    <a:pt x="424" y="0"/>
                  </a:cubicBezTo>
                </a:path>
              </a:pathLst>
            </a:custGeom>
            <a:noFill/>
            <a:ln w="57150" cap="flat" cmpd="sng">
              <a:solidFill>
                <a:srgbClr val="FF0000"/>
              </a:solidFill>
              <a:prstDash val="solid"/>
              <a:round/>
              <a:headEnd type="none" w="med" len="med"/>
              <a:tailEnd type="none" w="med" len="med"/>
            </a:ln>
          </p:spPr>
          <p:txBody>
            <a:bodyPr/>
            <a:lstStyle/>
            <a:p>
              <a:endParaRPr lang="zh-CN" altLang="en-US">
                <a:latin typeface="微软雅黑" panose="020B0503020204020204" charset="-122"/>
                <a:ea typeface="微软雅黑" panose="020B0503020204020204" charset="-122"/>
              </a:endParaRPr>
            </a:p>
          </p:txBody>
        </p:sp>
        <p:sp>
          <p:nvSpPr>
            <p:cNvPr id="99" name="Oval 94"/>
            <p:cNvSpPr/>
            <p:nvPr>
              <p:custDataLst>
                <p:tags r:id="rId98"/>
              </p:custDataLst>
            </p:nvPr>
          </p:nvSpPr>
          <p:spPr>
            <a:xfrm rot="-145514">
              <a:off x="48" y="138"/>
              <a:ext cx="36" cy="41"/>
            </a:xfrm>
            <a:prstGeom prst="ellipse">
              <a:avLst/>
            </a:prstGeom>
            <a:gradFill rotWithShape="0">
              <a:gsLst>
                <a:gs pos="0">
                  <a:srgbClr val="FFFF00"/>
                </a:gs>
                <a:gs pos="100000">
                  <a:srgbClr val="FF9900"/>
                </a:gs>
              </a:gsLst>
              <a:path path="shape">
                <a:fillToRect l="50000" t="50000" r="50000" b="50000"/>
              </a:path>
            </a:gradFill>
            <a:ln w="9525">
              <a:noFill/>
            </a:ln>
          </p:spPr>
          <p:txBody>
            <a:bodyPr wrap="none" anchor="ctr"/>
            <a:lstStyle/>
            <a:p>
              <a:endParaRPr lang="zh-CN" altLang="zh-CN" sz="2400">
                <a:solidFill>
                  <a:srgbClr val="000000"/>
                </a:solidFill>
                <a:latin typeface="微软雅黑" panose="020B0503020204020204" charset="-122"/>
                <a:ea typeface="微软雅黑" panose="020B0503020204020204" charset="-122"/>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linds(horizontal)">
                                      <p:cBhvr>
                                        <p:cTn id="7" dur="500"/>
                                        <p:tgtEl>
                                          <p:spTgt spid="23"/>
                                        </p:tgtEl>
                                      </p:cBhvr>
                                    </p:animEffect>
                                  </p:childTnLst>
                                </p:cTn>
                              </p:par>
                              <p:par>
                                <p:cTn id="8" presetID="3" presetClass="entr" presetSubtype="10" fill="hold"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blinds(horizontal)">
                                      <p:cBhvr>
                                        <p:cTn id="10" dur="500"/>
                                        <p:tgtEl>
                                          <p:spTgt spid="36"/>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blinds(horizontal)">
                                      <p:cBhvr>
                                        <p:cTn id="15" dur="500"/>
                                        <p:tgtEl>
                                          <p:spTgt spid="27"/>
                                        </p:tgtEl>
                                      </p:cBhvr>
                                    </p:animEffect>
                                  </p:childTnLst>
                                </p:cTn>
                              </p:par>
                              <p:par>
                                <p:cTn id="16" presetID="3" presetClass="entr" presetSubtype="10" fill="hold"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blinds(horizontal)">
                                      <p:cBhvr>
                                        <p:cTn id="18" dur="500"/>
                                        <p:tgtEl>
                                          <p:spTgt spid="32"/>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41"/>
                                        </p:tgtEl>
                                        <p:attrNameLst>
                                          <p:attrName>style.visibility</p:attrName>
                                        </p:attrNameLst>
                                      </p:cBhvr>
                                      <p:to>
                                        <p:strVal val="visible"/>
                                      </p:to>
                                    </p:set>
                                    <p:animEffect transition="in" filter="blinds(horizontal)">
                                      <p:cBhvr>
                                        <p:cTn id="23" dur="500"/>
                                        <p:tgtEl>
                                          <p:spTgt spid="41"/>
                                        </p:tgtEl>
                                      </p:cBhvr>
                                    </p:animEffect>
                                  </p:childTnLst>
                                </p:cTn>
                              </p:par>
                              <p:par>
                                <p:cTn id="24" presetID="3" presetClass="entr" presetSubtype="10" fill="hold" nodeType="withEffect">
                                  <p:stCondLst>
                                    <p:cond delay="0"/>
                                  </p:stCondLst>
                                  <p:childTnLst>
                                    <p:set>
                                      <p:cBhvr>
                                        <p:cTn id="25" dur="1" fill="hold">
                                          <p:stCondLst>
                                            <p:cond delay="0"/>
                                          </p:stCondLst>
                                        </p:cTn>
                                        <p:tgtEl>
                                          <p:spTgt spid="44"/>
                                        </p:tgtEl>
                                        <p:attrNameLst>
                                          <p:attrName>style.visibility</p:attrName>
                                        </p:attrNameLst>
                                      </p:cBhvr>
                                      <p:to>
                                        <p:strVal val="visible"/>
                                      </p:to>
                                    </p:set>
                                    <p:animEffect transition="in" filter="blinds(horizontal)">
                                      <p:cBhvr>
                                        <p:cTn id="26" dur="500"/>
                                        <p:tgtEl>
                                          <p:spTgt spid="44"/>
                                        </p:tgtEl>
                                      </p:cBhvr>
                                    </p:animEffect>
                                  </p:childTnLst>
                                </p:cTn>
                              </p:par>
                              <p:par>
                                <p:cTn id="27" presetID="3" presetClass="entr" presetSubtype="10" fill="hold" nodeType="withEffect">
                                  <p:stCondLst>
                                    <p:cond delay="0"/>
                                  </p:stCondLst>
                                  <p:childTnLst>
                                    <p:set>
                                      <p:cBhvr>
                                        <p:cTn id="28" dur="1" fill="hold">
                                          <p:stCondLst>
                                            <p:cond delay="0"/>
                                          </p:stCondLst>
                                        </p:cTn>
                                        <p:tgtEl>
                                          <p:spTgt spid="82"/>
                                        </p:tgtEl>
                                        <p:attrNameLst>
                                          <p:attrName>style.visibility</p:attrName>
                                        </p:attrNameLst>
                                      </p:cBhvr>
                                      <p:to>
                                        <p:strVal val="visible"/>
                                      </p:to>
                                    </p:set>
                                    <p:animEffect transition="in" filter="blinds(horizontal)">
                                      <p:cBhvr>
                                        <p:cTn id="29" dur="500"/>
                                        <p:tgtEl>
                                          <p:spTgt spid="82"/>
                                        </p:tgtEl>
                                      </p:cBhvr>
                                    </p:animEffect>
                                  </p:childTnLst>
                                </p:cTn>
                              </p:par>
                              <p:par>
                                <p:cTn id="30" presetID="3" presetClass="entr" presetSubtype="10" fill="hold" nodeType="withEffect">
                                  <p:stCondLst>
                                    <p:cond delay="0"/>
                                  </p:stCondLst>
                                  <p:childTnLst>
                                    <p:set>
                                      <p:cBhvr>
                                        <p:cTn id="31" dur="1" fill="hold">
                                          <p:stCondLst>
                                            <p:cond delay="0"/>
                                          </p:stCondLst>
                                        </p:cTn>
                                        <p:tgtEl>
                                          <p:spTgt spid="91"/>
                                        </p:tgtEl>
                                        <p:attrNameLst>
                                          <p:attrName>style.visibility</p:attrName>
                                        </p:attrNameLst>
                                      </p:cBhvr>
                                      <p:to>
                                        <p:strVal val="visible"/>
                                      </p:to>
                                    </p:set>
                                    <p:animEffect transition="in" filter="blinds(horizontal)">
                                      <p:cBhvr>
                                        <p:cTn id="32" dur="500"/>
                                        <p:tgtEl>
                                          <p:spTgt spid="91"/>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85"/>
                                        </p:tgtEl>
                                        <p:attrNameLst>
                                          <p:attrName>style.visibility</p:attrName>
                                        </p:attrNameLst>
                                      </p:cBhvr>
                                      <p:to>
                                        <p:strVal val="visible"/>
                                      </p:to>
                                    </p:set>
                                    <p:animEffect transition="in" filter="blinds(horizontal)">
                                      <p:cBhvr>
                                        <p:cTn id="37" dur="500"/>
                                        <p:tgtEl>
                                          <p:spTgt spid="85"/>
                                        </p:tgtEl>
                                      </p:cBhvr>
                                    </p:animEffect>
                                  </p:childTnLst>
                                </p:cTn>
                              </p:par>
                              <p:par>
                                <p:cTn id="38" presetID="3" presetClass="entr" presetSubtype="10" fill="hold" nodeType="withEffect">
                                  <p:stCondLst>
                                    <p:cond delay="0"/>
                                  </p:stCondLst>
                                  <p:childTnLst>
                                    <p:set>
                                      <p:cBhvr>
                                        <p:cTn id="39" dur="1" fill="hold">
                                          <p:stCondLst>
                                            <p:cond delay="0"/>
                                          </p:stCondLst>
                                        </p:cTn>
                                        <p:tgtEl>
                                          <p:spTgt spid="94"/>
                                        </p:tgtEl>
                                        <p:attrNameLst>
                                          <p:attrName>style.visibility</p:attrName>
                                        </p:attrNameLst>
                                      </p:cBhvr>
                                      <p:to>
                                        <p:strVal val="visible"/>
                                      </p:to>
                                    </p:set>
                                    <p:animEffect transition="in" filter="blinds(horizontal)">
                                      <p:cBhvr>
                                        <p:cTn id="40" dur="500"/>
                                        <p:tgtEl>
                                          <p:spTgt spid="94"/>
                                        </p:tgtEl>
                                      </p:cBhvr>
                                    </p:animEffect>
                                  </p:childTnLst>
                                </p:cTn>
                              </p:par>
                            </p:childTnLst>
                          </p:cTn>
                        </p:par>
                      </p:childTnLst>
                    </p:cTn>
                  </p:par>
                  <p:par>
                    <p:cTn id="41" fill="hold">
                      <p:stCondLst>
                        <p:cond delay="indefinite"/>
                      </p:stCondLst>
                      <p:childTnLst>
                        <p:par>
                          <p:cTn id="42" fill="hold">
                            <p:stCondLst>
                              <p:cond delay="0"/>
                            </p:stCondLst>
                            <p:childTnLst>
                              <p:par>
                                <p:cTn id="43" presetID="3" presetClass="entr" presetSubtype="10" fill="hold" nodeType="clickEffect">
                                  <p:stCondLst>
                                    <p:cond delay="0"/>
                                  </p:stCondLst>
                                  <p:childTnLst>
                                    <p:set>
                                      <p:cBhvr>
                                        <p:cTn id="44" dur="1" fill="hold">
                                          <p:stCondLst>
                                            <p:cond delay="0"/>
                                          </p:stCondLst>
                                        </p:cTn>
                                        <p:tgtEl>
                                          <p:spTgt spid="88"/>
                                        </p:tgtEl>
                                        <p:attrNameLst>
                                          <p:attrName>style.visibility</p:attrName>
                                        </p:attrNameLst>
                                      </p:cBhvr>
                                      <p:to>
                                        <p:strVal val="visible"/>
                                      </p:to>
                                    </p:set>
                                    <p:animEffect transition="in" filter="blinds(horizontal)">
                                      <p:cBhvr>
                                        <p:cTn id="45" dur="500"/>
                                        <p:tgtEl>
                                          <p:spTgt spid="88"/>
                                        </p:tgtEl>
                                      </p:cBhvr>
                                    </p:animEffect>
                                  </p:childTnLst>
                                </p:cTn>
                              </p:par>
                              <p:par>
                                <p:cTn id="46" presetID="3" presetClass="entr" presetSubtype="10" fill="hold" nodeType="withEffect">
                                  <p:stCondLst>
                                    <p:cond delay="0"/>
                                  </p:stCondLst>
                                  <p:childTnLst>
                                    <p:set>
                                      <p:cBhvr>
                                        <p:cTn id="47" dur="1" fill="hold">
                                          <p:stCondLst>
                                            <p:cond delay="0"/>
                                          </p:stCondLst>
                                        </p:cTn>
                                        <p:tgtEl>
                                          <p:spTgt spid="97"/>
                                        </p:tgtEl>
                                        <p:attrNameLst>
                                          <p:attrName>style.visibility</p:attrName>
                                        </p:attrNameLst>
                                      </p:cBhvr>
                                      <p:to>
                                        <p:strVal val="visible"/>
                                      </p:to>
                                    </p:set>
                                    <p:animEffect transition="in" filter="blinds(horizontal)">
                                      <p:cBhvr>
                                        <p:cTn id="48" dur="5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组合 25"/>
          <p:cNvGrpSpPr/>
          <p:nvPr/>
        </p:nvGrpSpPr>
        <p:grpSpPr>
          <a:xfrm>
            <a:off x="2312223" y="2190087"/>
            <a:ext cx="2401859" cy="2366250"/>
            <a:chOff x="2087406" y="1435825"/>
            <a:chExt cx="2504315" cy="2575622"/>
          </a:xfrm>
        </p:grpSpPr>
        <p:sp>
          <p:nvSpPr>
            <p:cNvPr id="27" name="椭圆 26"/>
            <p:cNvSpPr/>
            <p:nvPr/>
          </p:nvSpPr>
          <p:spPr>
            <a:xfrm>
              <a:off x="2087406" y="1435825"/>
              <a:ext cx="2504315" cy="2575622"/>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28" name="TextBox 28"/>
            <p:cNvSpPr txBox="1"/>
            <p:nvPr/>
          </p:nvSpPr>
          <p:spPr>
            <a:xfrm>
              <a:off x="3430195" y="3149764"/>
              <a:ext cx="390177" cy="369012"/>
            </a:xfrm>
            <a:prstGeom prst="rect">
              <a:avLst/>
            </a:prstGeom>
            <a:noFill/>
          </p:spPr>
          <p:txBody>
            <a:bodyPr wrap="square" rtlCol="0">
              <a:spAutoFit/>
            </a:bodyPr>
            <a:lstStyle/>
            <a:p>
              <a:r>
                <a:rPr lang="en-US" altLang="zh-CN" sz="1800" b="1">
                  <a:solidFill>
                    <a:srgbClr val="FF0000"/>
                  </a:solidFill>
                </a:rPr>
                <a:t>A</a:t>
              </a:r>
              <a:endParaRPr lang="zh-CN" altLang="en-US" sz="1800" b="1">
                <a:solidFill>
                  <a:srgbClr val="FF0000"/>
                </a:solidFill>
              </a:endParaRPr>
            </a:p>
          </p:txBody>
        </p:sp>
        <p:sp>
          <p:nvSpPr>
            <p:cNvPr id="29" name="TextBox 29"/>
            <p:cNvSpPr txBox="1"/>
            <p:nvPr/>
          </p:nvSpPr>
          <p:spPr>
            <a:xfrm>
              <a:off x="2448793" y="3249696"/>
              <a:ext cx="390177" cy="369012"/>
            </a:xfrm>
            <a:prstGeom prst="rect">
              <a:avLst/>
            </a:prstGeom>
            <a:noFill/>
          </p:spPr>
          <p:txBody>
            <a:bodyPr wrap="square" rtlCol="0">
              <a:spAutoFit/>
            </a:bodyPr>
            <a:lstStyle/>
            <a:p>
              <a:r>
                <a:rPr lang="en-US" altLang="zh-CN" sz="1800" b="1">
                  <a:solidFill>
                    <a:srgbClr val="FF0000"/>
                  </a:solidFill>
                </a:rPr>
                <a:t>B</a:t>
              </a:r>
              <a:endParaRPr lang="zh-CN" altLang="en-US" sz="1800" b="1">
                <a:solidFill>
                  <a:srgbClr val="FF0000"/>
                </a:solidFill>
              </a:endParaRPr>
            </a:p>
          </p:txBody>
        </p:sp>
        <p:sp>
          <p:nvSpPr>
            <p:cNvPr id="30" name="TextBox 30"/>
            <p:cNvSpPr txBox="1"/>
            <p:nvPr/>
          </p:nvSpPr>
          <p:spPr>
            <a:xfrm>
              <a:off x="2300607" y="1901357"/>
              <a:ext cx="390177" cy="369012"/>
            </a:xfrm>
            <a:prstGeom prst="rect">
              <a:avLst/>
            </a:prstGeom>
            <a:noFill/>
          </p:spPr>
          <p:txBody>
            <a:bodyPr wrap="square" rtlCol="0">
              <a:spAutoFit/>
            </a:bodyPr>
            <a:lstStyle/>
            <a:p>
              <a:r>
                <a:rPr lang="en-US" altLang="zh-CN" sz="1800" b="1">
                  <a:solidFill>
                    <a:srgbClr val="FF0000"/>
                  </a:solidFill>
                </a:rPr>
                <a:t>b</a:t>
              </a:r>
              <a:endParaRPr lang="zh-CN" altLang="en-US" sz="1800" b="1">
                <a:solidFill>
                  <a:srgbClr val="FF0000"/>
                </a:solidFill>
              </a:endParaRPr>
            </a:p>
          </p:txBody>
        </p:sp>
        <p:grpSp>
          <p:nvGrpSpPr>
            <p:cNvPr id="31" name="组合 30"/>
            <p:cNvGrpSpPr/>
            <p:nvPr/>
          </p:nvGrpSpPr>
          <p:grpSpPr>
            <a:xfrm rot="765970">
              <a:off x="3125133" y="2352022"/>
              <a:ext cx="1389047" cy="191645"/>
              <a:chOff x="3125133" y="2375772"/>
              <a:chExt cx="1389047" cy="191645"/>
            </a:xfrm>
          </p:grpSpPr>
          <p:grpSp>
            <p:nvGrpSpPr>
              <p:cNvPr id="60" name="组合 59"/>
              <p:cNvGrpSpPr/>
              <p:nvPr/>
            </p:nvGrpSpPr>
            <p:grpSpPr>
              <a:xfrm rot="5400000">
                <a:off x="3716575" y="1784330"/>
                <a:ext cx="185115" cy="1368000"/>
                <a:chOff x="2968830" y="2636322"/>
                <a:chExt cx="166255" cy="1543793"/>
              </a:xfrm>
              <a:solidFill>
                <a:schemeClr val="bg1"/>
              </a:solidFill>
            </p:grpSpPr>
            <p:sp>
              <p:nvSpPr>
                <p:cNvPr id="65" name="椭圆 64"/>
                <p:cNvSpPr/>
                <p:nvPr/>
              </p:nvSpPr>
              <p:spPr>
                <a:xfrm>
                  <a:off x="2992582" y="2636322"/>
                  <a:ext cx="118753" cy="748146"/>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66" name="椭圆 65"/>
                <p:cNvSpPr/>
                <p:nvPr/>
              </p:nvSpPr>
              <p:spPr>
                <a:xfrm>
                  <a:off x="2968830" y="3360717"/>
                  <a:ext cx="166255" cy="142503"/>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67" name="椭圆 66"/>
                <p:cNvSpPr/>
                <p:nvPr/>
              </p:nvSpPr>
              <p:spPr>
                <a:xfrm>
                  <a:off x="2990602" y="3431969"/>
                  <a:ext cx="118753" cy="748146"/>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grpSp>
            <p:nvGrpSpPr>
              <p:cNvPr id="61" name="组合 60"/>
              <p:cNvGrpSpPr/>
              <p:nvPr/>
            </p:nvGrpSpPr>
            <p:grpSpPr>
              <a:xfrm rot="3600000">
                <a:off x="3737622" y="1790860"/>
                <a:ext cx="185115" cy="1368000"/>
                <a:chOff x="2968830" y="2636322"/>
                <a:chExt cx="166255" cy="1543793"/>
              </a:xfrm>
              <a:solidFill>
                <a:schemeClr val="bg1"/>
              </a:solidFill>
            </p:grpSpPr>
            <p:sp>
              <p:nvSpPr>
                <p:cNvPr id="62" name="椭圆 61"/>
                <p:cNvSpPr/>
                <p:nvPr/>
              </p:nvSpPr>
              <p:spPr>
                <a:xfrm>
                  <a:off x="2992582" y="2636322"/>
                  <a:ext cx="118753" cy="748146"/>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63" name="椭圆 62"/>
                <p:cNvSpPr/>
                <p:nvPr/>
              </p:nvSpPr>
              <p:spPr>
                <a:xfrm>
                  <a:off x="2968830" y="3360717"/>
                  <a:ext cx="166255" cy="142503"/>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64" name="椭圆 63"/>
                <p:cNvSpPr/>
                <p:nvPr/>
              </p:nvSpPr>
              <p:spPr>
                <a:xfrm>
                  <a:off x="2990602" y="3431969"/>
                  <a:ext cx="118753" cy="748146"/>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grpSp>
        <p:grpSp>
          <p:nvGrpSpPr>
            <p:cNvPr id="32" name="组合 31"/>
            <p:cNvGrpSpPr/>
            <p:nvPr/>
          </p:nvGrpSpPr>
          <p:grpSpPr>
            <a:xfrm rot="601105">
              <a:off x="3139711" y="2863717"/>
              <a:ext cx="1377022" cy="195155"/>
              <a:chOff x="3104086" y="2839967"/>
              <a:chExt cx="1377022" cy="195155"/>
            </a:xfrm>
          </p:grpSpPr>
          <p:grpSp>
            <p:nvGrpSpPr>
              <p:cNvPr id="52" name="组合 51"/>
              <p:cNvGrpSpPr/>
              <p:nvPr/>
            </p:nvGrpSpPr>
            <p:grpSpPr>
              <a:xfrm rot="5400000">
                <a:off x="3696286" y="2259322"/>
                <a:ext cx="183600" cy="1368000"/>
                <a:chOff x="2968830" y="2636322"/>
                <a:chExt cx="166255" cy="1543793"/>
              </a:xfrm>
              <a:solidFill>
                <a:schemeClr val="tx1"/>
              </a:solidFill>
            </p:grpSpPr>
            <p:sp>
              <p:nvSpPr>
                <p:cNvPr id="57" name="椭圆 56"/>
                <p:cNvSpPr/>
                <p:nvPr/>
              </p:nvSpPr>
              <p:spPr>
                <a:xfrm>
                  <a:off x="2992582" y="2636322"/>
                  <a:ext cx="118753" cy="748146"/>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rgbClr val="FF0000"/>
                    </a:solidFill>
                  </a:endParaRPr>
                </a:p>
              </p:txBody>
            </p:sp>
            <p:sp>
              <p:nvSpPr>
                <p:cNvPr id="58" name="椭圆 57"/>
                <p:cNvSpPr/>
                <p:nvPr/>
              </p:nvSpPr>
              <p:spPr>
                <a:xfrm>
                  <a:off x="2968830" y="3360717"/>
                  <a:ext cx="166255" cy="142503"/>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rgbClr val="FF0000"/>
                    </a:solidFill>
                  </a:endParaRPr>
                </a:p>
              </p:txBody>
            </p:sp>
            <p:sp>
              <p:nvSpPr>
                <p:cNvPr id="59" name="椭圆 58"/>
                <p:cNvSpPr/>
                <p:nvPr/>
              </p:nvSpPr>
              <p:spPr>
                <a:xfrm>
                  <a:off x="2990602" y="3431969"/>
                  <a:ext cx="118753" cy="748146"/>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rgbClr val="FF0000"/>
                    </a:solidFill>
                  </a:endParaRPr>
                </a:p>
              </p:txBody>
            </p:sp>
          </p:grpSp>
          <p:grpSp>
            <p:nvGrpSpPr>
              <p:cNvPr id="53" name="组合 52"/>
              <p:cNvGrpSpPr/>
              <p:nvPr/>
            </p:nvGrpSpPr>
            <p:grpSpPr>
              <a:xfrm rot="3600000">
                <a:off x="3705308" y="2247767"/>
                <a:ext cx="183600" cy="1368000"/>
                <a:chOff x="2968830" y="2636322"/>
                <a:chExt cx="166255" cy="1543793"/>
              </a:xfrm>
              <a:solidFill>
                <a:schemeClr val="tx1"/>
              </a:solidFill>
            </p:grpSpPr>
            <p:sp>
              <p:nvSpPr>
                <p:cNvPr id="54" name="椭圆 53"/>
                <p:cNvSpPr/>
                <p:nvPr/>
              </p:nvSpPr>
              <p:spPr>
                <a:xfrm>
                  <a:off x="2992582" y="2636322"/>
                  <a:ext cx="118753" cy="748146"/>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rgbClr val="FF0000"/>
                    </a:solidFill>
                  </a:endParaRPr>
                </a:p>
              </p:txBody>
            </p:sp>
            <p:sp>
              <p:nvSpPr>
                <p:cNvPr id="55" name="椭圆 54"/>
                <p:cNvSpPr/>
                <p:nvPr/>
              </p:nvSpPr>
              <p:spPr>
                <a:xfrm>
                  <a:off x="2968830" y="3360717"/>
                  <a:ext cx="166255" cy="142503"/>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rgbClr val="FF0000"/>
                    </a:solidFill>
                  </a:endParaRPr>
                </a:p>
              </p:txBody>
            </p:sp>
            <p:sp>
              <p:nvSpPr>
                <p:cNvPr id="56" name="椭圆 55"/>
                <p:cNvSpPr/>
                <p:nvPr/>
              </p:nvSpPr>
              <p:spPr>
                <a:xfrm>
                  <a:off x="2990602" y="3431969"/>
                  <a:ext cx="118753" cy="748146"/>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rgbClr val="FF0000"/>
                    </a:solidFill>
                  </a:endParaRPr>
                </a:p>
              </p:txBody>
            </p:sp>
          </p:grpSp>
        </p:grpSp>
        <p:sp>
          <p:nvSpPr>
            <p:cNvPr id="33" name="TextBox 33"/>
            <p:cNvSpPr txBox="1"/>
            <p:nvPr/>
          </p:nvSpPr>
          <p:spPr>
            <a:xfrm>
              <a:off x="3407771" y="1911935"/>
              <a:ext cx="332509" cy="375534"/>
            </a:xfrm>
            <a:prstGeom prst="rect">
              <a:avLst/>
            </a:prstGeom>
            <a:noFill/>
          </p:spPr>
          <p:txBody>
            <a:bodyPr wrap="square" rtlCol="0">
              <a:spAutoFit/>
            </a:bodyPr>
            <a:lstStyle/>
            <a:p>
              <a:r>
                <a:rPr lang="en-US" altLang="zh-CN" sz="1800" b="1">
                  <a:solidFill>
                    <a:srgbClr val="FF0000"/>
                  </a:solidFill>
                </a:rPr>
                <a:t>a</a:t>
              </a:r>
              <a:endParaRPr lang="zh-CN" altLang="en-US" sz="1800" b="1">
                <a:solidFill>
                  <a:srgbClr val="FF0000"/>
                </a:solidFill>
              </a:endParaRPr>
            </a:p>
          </p:txBody>
        </p:sp>
        <p:grpSp>
          <p:nvGrpSpPr>
            <p:cNvPr id="34" name="组合 33"/>
            <p:cNvGrpSpPr/>
            <p:nvPr/>
          </p:nvGrpSpPr>
          <p:grpSpPr>
            <a:xfrm rot="892446">
              <a:off x="2253528" y="2976892"/>
              <a:ext cx="736298" cy="195817"/>
              <a:chOff x="1665406" y="4259293"/>
              <a:chExt cx="736298" cy="195817"/>
            </a:xfrm>
          </p:grpSpPr>
          <p:grpSp>
            <p:nvGrpSpPr>
              <p:cNvPr id="44" name="组合 43"/>
              <p:cNvGrpSpPr/>
              <p:nvPr/>
            </p:nvGrpSpPr>
            <p:grpSpPr>
              <a:xfrm rot="3000000">
                <a:off x="1951704" y="4005110"/>
                <a:ext cx="180000" cy="720000"/>
                <a:chOff x="2968830" y="2636322"/>
                <a:chExt cx="166255" cy="1543793"/>
              </a:xfrm>
              <a:solidFill>
                <a:schemeClr val="tx1"/>
              </a:solidFill>
            </p:grpSpPr>
            <p:sp>
              <p:nvSpPr>
                <p:cNvPr id="49" name="椭圆 48"/>
                <p:cNvSpPr/>
                <p:nvPr/>
              </p:nvSpPr>
              <p:spPr>
                <a:xfrm>
                  <a:off x="2992582" y="2636322"/>
                  <a:ext cx="118753" cy="748146"/>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50" name="椭圆 49"/>
                <p:cNvSpPr/>
                <p:nvPr/>
              </p:nvSpPr>
              <p:spPr>
                <a:xfrm>
                  <a:off x="2968830" y="3360717"/>
                  <a:ext cx="166255" cy="142503"/>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51" name="椭圆 50"/>
                <p:cNvSpPr/>
                <p:nvPr/>
              </p:nvSpPr>
              <p:spPr>
                <a:xfrm>
                  <a:off x="2990602" y="3431969"/>
                  <a:ext cx="118753" cy="748146"/>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grpSp>
            <p:nvGrpSpPr>
              <p:cNvPr id="45" name="组合 44"/>
              <p:cNvGrpSpPr/>
              <p:nvPr/>
            </p:nvGrpSpPr>
            <p:grpSpPr>
              <a:xfrm rot="5400000">
                <a:off x="1935406" y="3989293"/>
                <a:ext cx="180000" cy="720000"/>
                <a:chOff x="2968830" y="2636322"/>
                <a:chExt cx="166255" cy="1543793"/>
              </a:xfrm>
              <a:solidFill>
                <a:schemeClr val="tx1"/>
              </a:solidFill>
            </p:grpSpPr>
            <p:sp>
              <p:nvSpPr>
                <p:cNvPr id="46" name="椭圆 45"/>
                <p:cNvSpPr/>
                <p:nvPr/>
              </p:nvSpPr>
              <p:spPr>
                <a:xfrm>
                  <a:off x="2992582" y="2636322"/>
                  <a:ext cx="118753" cy="748146"/>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47" name="椭圆 46"/>
                <p:cNvSpPr/>
                <p:nvPr/>
              </p:nvSpPr>
              <p:spPr>
                <a:xfrm>
                  <a:off x="2968830" y="3360717"/>
                  <a:ext cx="166255" cy="142503"/>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48" name="椭圆 47"/>
                <p:cNvSpPr/>
                <p:nvPr/>
              </p:nvSpPr>
              <p:spPr>
                <a:xfrm>
                  <a:off x="2990602" y="3431969"/>
                  <a:ext cx="118753" cy="748146"/>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grpSp>
        <p:grpSp>
          <p:nvGrpSpPr>
            <p:cNvPr id="35" name="组合 34"/>
            <p:cNvGrpSpPr/>
            <p:nvPr/>
          </p:nvGrpSpPr>
          <p:grpSpPr>
            <a:xfrm rot="895429">
              <a:off x="2196631" y="2441077"/>
              <a:ext cx="736298" cy="195817"/>
              <a:chOff x="1665406" y="4259293"/>
              <a:chExt cx="736298" cy="195817"/>
            </a:xfrm>
            <a:noFill/>
          </p:grpSpPr>
          <p:grpSp>
            <p:nvGrpSpPr>
              <p:cNvPr id="36" name="组合 35"/>
              <p:cNvGrpSpPr/>
              <p:nvPr/>
            </p:nvGrpSpPr>
            <p:grpSpPr>
              <a:xfrm rot="3000000">
                <a:off x="1951704" y="4005110"/>
                <a:ext cx="180000" cy="720000"/>
                <a:chOff x="2968830" y="2636322"/>
                <a:chExt cx="166255" cy="1543793"/>
              </a:xfrm>
              <a:grpFill/>
            </p:grpSpPr>
            <p:sp>
              <p:nvSpPr>
                <p:cNvPr id="41" name="椭圆 40"/>
                <p:cNvSpPr/>
                <p:nvPr/>
              </p:nvSpPr>
              <p:spPr>
                <a:xfrm>
                  <a:off x="2992582" y="2636322"/>
                  <a:ext cx="118753" cy="748146"/>
                </a:xfrm>
                <a:prstGeom prst="ellipse">
                  <a:avLst/>
                </a:prstGeom>
                <a:grpFill/>
                <a:ln w="952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42" name="椭圆 41"/>
                <p:cNvSpPr/>
                <p:nvPr/>
              </p:nvSpPr>
              <p:spPr>
                <a:xfrm>
                  <a:off x="2968830" y="3360717"/>
                  <a:ext cx="166255" cy="142503"/>
                </a:xfrm>
                <a:prstGeom prst="ellipse">
                  <a:avLst/>
                </a:prstGeom>
                <a:grpFill/>
                <a:ln w="952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43" name="椭圆 42"/>
                <p:cNvSpPr/>
                <p:nvPr/>
              </p:nvSpPr>
              <p:spPr>
                <a:xfrm>
                  <a:off x="2990602" y="3431969"/>
                  <a:ext cx="118753" cy="748146"/>
                </a:xfrm>
                <a:prstGeom prst="ellipse">
                  <a:avLst/>
                </a:prstGeom>
                <a:grpFill/>
                <a:ln w="952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grpSp>
            <p:nvGrpSpPr>
              <p:cNvPr id="37" name="组合 36"/>
              <p:cNvGrpSpPr/>
              <p:nvPr/>
            </p:nvGrpSpPr>
            <p:grpSpPr>
              <a:xfrm rot="5400000">
                <a:off x="1935406" y="3989293"/>
                <a:ext cx="180000" cy="720000"/>
                <a:chOff x="2968830" y="2636322"/>
                <a:chExt cx="166255" cy="1543793"/>
              </a:xfrm>
              <a:grpFill/>
            </p:grpSpPr>
            <p:sp>
              <p:nvSpPr>
                <p:cNvPr id="38" name="椭圆 37"/>
                <p:cNvSpPr/>
                <p:nvPr/>
              </p:nvSpPr>
              <p:spPr>
                <a:xfrm>
                  <a:off x="2992582" y="2636322"/>
                  <a:ext cx="118753" cy="748146"/>
                </a:xfrm>
                <a:prstGeom prst="ellipse">
                  <a:avLst/>
                </a:prstGeom>
                <a:grpFill/>
                <a:ln w="952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39" name="椭圆 38"/>
                <p:cNvSpPr/>
                <p:nvPr/>
              </p:nvSpPr>
              <p:spPr>
                <a:xfrm>
                  <a:off x="2968830" y="3360717"/>
                  <a:ext cx="166255" cy="142503"/>
                </a:xfrm>
                <a:prstGeom prst="ellipse">
                  <a:avLst/>
                </a:prstGeom>
                <a:grpFill/>
                <a:ln w="952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40" name="椭圆 39"/>
                <p:cNvSpPr/>
                <p:nvPr/>
              </p:nvSpPr>
              <p:spPr>
                <a:xfrm>
                  <a:off x="2990602" y="3431969"/>
                  <a:ext cx="118753" cy="748146"/>
                </a:xfrm>
                <a:prstGeom prst="ellipse">
                  <a:avLst/>
                </a:prstGeom>
                <a:grpFill/>
                <a:ln w="952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grpSp>
      </p:grpSp>
      <p:grpSp>
        <p:nvGrpSpPr>
          <p:cNvPr id="110" name="组合 109"/>
          <p:cNvGrpSpPr/>
          <p:nvPr/>
        </p:nvGrpSpPr>
        <p:grpSpPr>
          <a:xfrm>
            <a:off x="5471491" y="450076"/>
            <a:ext cx="989954" cy="917232"/>
            <a:chOff x="8623236" y="104552"/>
            <a:chExt cx="1620000" cy="1584000"/>
          </a:xfrm>
        </p:grpSpPr>
        <p:sp>
          <p:nvSpPr>
            <p:cNvPr id="111" name="椭圆 110"/>
            <p:cNvSpPr/>
            <p:nvPr/>
          </p:nvSpPr>
          <p:spPr>
            <a:xfrm>
              <a:off x="8623236" y="104552"/>
              <a:ext cx="1620000" cy="1584000"/>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12" name="TextBox 112"/>
            <p:cNvSpPr txBox="1"/>
            <p:nvPr/>
          </p:nvSpPr>
          <p:spPr>
            <a:xfrm>
              <a:off x="8913254" y="322287"/>
              <a:ext cx="390177" cy="416321"/>
            </a:xfrm>
            <a:prstGeom prst="rect">
              <a:avLst/>
            </a:prstGeom>
            <a:noFill/>
          </p:spPr>
          <p:txBody>
            <a:bodyPr wrap="square" rtlCol="0">
              <a:spAutoFit/>
            </a:bodyPr>
            <a:lstStyle/>
            <a:p>
              <a:r>
                <a:rPr lang="en-US" altLang="zh-CN" sz="1800" b="1">
                  <a:solidFill>
                    <a:srgbClr val="FF0000"/>
                  </a:solidFill>
                </a:rPr>
                <a:t>b</a:t>
              </a:r>
              <a:endParaRPr lang="zh-CN" altLang="en-US" sz="1800" b="1">
                <a:solidFill>
                  <a:srgbClr val="FF0000"/>
                </a:solidFill>
              </a:endParaRPr>
            </a:p>
          </p:txBody>
        </p:sp>
        <p:grpSp>
          <p:nvGrpSpPr>
            <p:cNvPr id="113" name="组合 112"/>
            <p:cNvGrpSpPr/>
            <p:nvPr/>
          </p:nvGrpSpPr>
          <p:grpSpPr>
            <a:xfrm rot="6476410">
              <a:off x="9047138" y="798407"/>
              <a:ext cx="1307403" cy="198062"/>
              <a:chOff x="3125133" y="2375772"/>
              <a:chExt cx="1389047" cy="191645"/>
            </a:xfrm>
          </p:grpSpPr>
          <p:grpSp>
            <p:nvGrpSpPr>
              <p:cNvPr id="124" name="组合 123"/>
              <p:cNvGrpSpPr/>
              <p:nvPr/>
            </p:nvGrpSpPr>
            <p:grpSpPr>
              <a:xfrm rot="5400000">
                <a:off x="3716575" y="1784330"/>
                <a:ext cx="185115" cy="1368000"/>
                <a:chOff x="2968830" y="2636322"/>
                <a:chExt cx="166255" cy="1543793"/>
              </a:xfrm>
              <a:solidFill>
                <a:schemeClr val="bg1"/>
              </a:solidFill>
            </p:grpSpPr>
            <p:sp>
              <p:nvSpPr>
                <p:cNvPr id="129" name="椭圆 128"/>
                <p:cNvSpPr/>
                <p:nvPr/>
              </p:nvSpPr>
              <p:spPr>
                <a:xfrm>
                  <a:off x="2992582" y="2636322"/>
                  <a:ext cx="118753" cy="748146"/>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p>
              </p:txBody>
            </p:sp>
            <p:sp>
              <p:nvSpPr>
                <p:cNvPr id="130" name="椭圆 129"/>
                <p:cNvSpPr/>
                <p:nvPr/>
              </p:nvSpPr>
              <p:spPr>
                <a:xfrm>
                  <a:off x="2968830" y="3360717"/>
                  <a:ext cx="166255" cy="142503"/>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31" name="椭圆 130"/>
                <p:cNvSpPr/>
                <p:nvPr/>
              </p:nvSpPr>
              <p:spPr>
                <a:xfrm>
                  <a:off x="2990602" y="3431969"/>
                  <a:ext cx="118753" cy="748146"/>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grpSp>
            <p:nvGrpSpPr>
              <p:cNvPr id="125" name="组合 124"/>
              <p:cNvGrpSpPr/>
              <p:nvPr/>
            </p:nvGrpSpPr>
            <p:grpSpPr>
              <a:xfrm rot="3600000">
                <a:off x="3737622" y="1790860"/>
                <a:ext cx="185115" cy="1368000"/>
                <a:chOff x="2968830" y="2636322"/>
                <a:chExt cx="166255" cy="1543793"/>
              </a:xfrm>
              <a:solidFill>
                <a:schemeClr val="bg1"/>
              </a:solidFill>
            </p:grpSpPr>
            <p:sp>
              <p:nvSpPr>
                <p:cNvPr id="126" name="椭圆 125"/>
                <p:cNvSpPr/>
                <p:nvPr/>
              </p:nvSpPr>
              <p:spPr>
                <a:xfrm>
                  <a:off x="2992582" y="2636322"/>
                  <a:ext cx="118753" cy="748146"/>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27" name="椭圆 126"/>
                <p:cNvSpPr/>
                <p:nvPr/>
              </p:nvSpPr>
              <p:spPr>
                <a:xfrm>
                  <a:off x="2968830" y="3360717"/>
                  <a:ext cx="166255" cy="142503"/>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28" name="椭圆 127"/>
                <p:cNvSpPr/>
                <p:nvPr/>
              </p:nvSpPr>
              <p:spPr>
                <a:xfrm>
                  <a:off x="2990602" y="3431969"/>
                  <a:ext cx="118753" cy="748146"/>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grpSp>
        <p:sp>
          <p:nvSpPr>
            <p:cNvPr id="114" name="TextBox 114"/>
            <p:cNvSpPr txBox="1"/>
            <p:nvPr/>
          </p:nvSpPr>
          <p:spPr>
            <a:xfrm rot="21283236">
              <a:off x="9335190" y="193900"/>
              <a:ext cx="332509" cy="416321"/>
            </a:xfrm>
            <a:prstGeom prst="rect">
              <a:avLst/>
            </a:prstGeom>
            <a:noFill/>
          </p:spPr>
          <p:txBody>
            <a:bodyPr wrap="square" rtlCol="0">
              <a:spAutoFit/>
            </a:bodyPr>
            <a:lstStyle/>
            <a:p>
              <a:r>
                <a:rPr lang="en-US" altLang="zh-CN" sz="1800" b="1">
                  <a:solidFill>
                    <a:srgbClr val="FF0000"/>
                  </a:solidFill>
                </a:rPr>
                <a:t>a</a:t>
              </a:r>
              <a:endParaRPr lang="zh-CN" altLang="en-US" sz="1800" b="1">
                <a:solidFill>
                  <a:srgbClr val="FF0000"/>
                </a:solidFill>
              </a:endParaRPr>
            </a:p>
          </p:txBody>
        </p:sp>
        <p:grpSp>
          <p:nvGrpSpPr>
            <p:cNvPr id="115" name="组合 114"/>
            <p:cNvGrpSpPr/>
            <p:nvPr/>
          </p:nvGrpSpPr>
          <p:grpSpPr>
            <a:xfrm rot="16773074">
              <a:off x="8700211" y="858303"/>
              <a:ext cx="736298" cy="195817"/>
              <a:chOff x="1665406" y="4259293"/>
              <a:chExt cx="736298" cy="195817"/>
            </a:xfrm>
            <a:noFill/>
          </p:grpSpPr>
          <p:grpSp>
            <p:nvGrpSpPr>
              <p:cNvPr id="116" name="组合 115"/>
              <p:cNvGrpSpPr/>
              <p:nvPr/>
            </p:nvGrpSpPr>
            <p:grpSpPr>
              <a:xfrm rot="3000000">
                <a:off x="1951704" y="4005110"/>
                <a:ext cx="180000" cy="720000"/>
                <a:chOff x="2968830" y="2636322"/>
                <a:chExt cx="166255" cy="1543793"/>
              </a:xfrm>
              <a:grpFill/>
            </p:grpSpPr>
            <p:sp>
              <p:nvSpPr>
                <p:cNvPr id="121" name="椭圆 120"/>
                <p:cNvSpPr/>
                <p:nvPr/>
              </p:nvSpPr>
              <p:spPr>
                <a:xfrm>
                  <a:off x="2992582" y="2636322"/>
                  <a:ext cx="118753" cy="748146"/>
                </a:xfrm>
                <a:prstGeom prst="ellipse">
                  <a:avLst/>
                </a:prstGeom>
                <a:grpFill/>
                <a:ln w="952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22" name="椭圆 121"/>
                <p:cNvSpPr/>
                <p:nvPr/>
              </p:nvSpPr>
              <p:spPr>
                <a:xfrm>
                  <a:off x="2968830" y="3360717"/>
                  <a:ext cx="166255" cy="142503"/>
                </a:xfrm>
                <a:prstGeom prst="ellipse">
                  <a:avLst/>
                </a:prstGeom>
                <a:grpFill/>
                <a:ln w="952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23" name="椭圆 122"/>
                <p:cNvSpPr/>
                <p:nvPr/>
              </p:nvSpPr>
              <p:spPr>
                <a:xfrm>
                  <a:off x="2990602" y="3431969"/>
                  <a:ext cx="118753" cy="748146"/>
                </a:xfrm>
                <a:prstGeom prst="ellipse">
                  <a:avLst/>
                </a:prstGeom>
                <a:grpFill/>
                <a:ln w="952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grpSp>
            <p:nvGrpSpPr>
              <p:cNvPr id="117" name="组合 116"/>
              <p:cNvGrpSpPr/>
              <p:nvPr/>
            </p:nvGrpSpPr>
            <p:grpSpPr>
              <a:xfrm rot="5400000">
                <a:off x="1935406" y="3989293"/>
                <a:ext cx="180000" cy="720000"/>
                <a:chOff x="2968830" y="2636322"/>
                <a:chExt cx="166255" cy="1543793"/>
              </a:xfrm>
              <a:grpFill/>
            </p:grpSpPr>
            <p:sp>
              <p:nvSpPr>
                <p:cNvPr id="118" name="椭圆 117"/>
                <p:cNvSpPr/>
                <p:nvPr/>
              </p:nvSpPr>
              <p:spPr>
                <a:xfrm>
                  <a:off x="2992582" y="2636322"/>
                  <a:ext cx="118753" cy="748146"/>
                </a:xfrm>
                <a:prstGeom prst="ellipse">
                  <a:avLst/>
                </a:prstGeom>
                <a:grpFill/>
                <a:ln w="952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19" name="椭圆 118"/>
                <p:cNvSpPr/>
                <p:nvPr/>
              </p:nvSpPr>
              <p:spPr>
                <a:xfrm>
                  <a:off x="2968830" y="3360717"/>
                  <a:ext cx="166255" cy="142503"/>
                </a:xfrm>
                <a:prstGeom prst="ellipse">
                  <a:avLst/>
                </a:prstGeom>
                <a:grpFill/>
                <a:ln w="952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20" name="椭圆 119"/>
                <p:cNvSpPr/>
                <p:nvPr/>
              </p:nvSpPr>
              <p:spPr>
                <a:xfrm>
                  <a:off x="2990602" y="3431969"/>
                  <a:ext cx="118753" cy="748146"/>
                </a:xfrm>
                <a:prstGeom prst="ellipse">
                  <a:avLst/>
                </a:prstGeom>
                <a:grpFill/>
                <a:ln w="952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grpSp>
      </p:grpSp>
      <p:grpSp>
        <p:nvGrpSpPr>
          <p:cNvPr id="132" name="组合 131"/>
          <p:cNvGrpSpPr/>
          <p:nvPr/>
        </p:nvGrpSpPr>
        <p:grpSpPr>
          <a:xfrm>
            <a:off x="5306599" y="1848532"/>
            <a:ext cx="1442092" cy="1506313"/>
            <a:chOff x="10395636" y="256214"/>
            <a:chExt cx="1620000" cy="1633810"/>
          </a:xfrm>
        </p:grpSpPr>
        <p:sp>
          <p:nvSpPr>
            <p:cNvPr id="133" name="椭圆 132"/>
            <p:cNvSpPr/>
            <p:nvPr/>
          </p:nvSpPr>
          <p:spPr>
            <a:xfrm>
              <a:off x="10395636" y="256214"/>
              <a:ext cx="1620000" cy="1633810"/>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34" name="TextBox 134"/>
            <p:cNvSpPr txBox="1"/>
            <p:nvPr/>
          </p:nvSpPr>
          <p:spPr>
            <a:xfrm>
              <a:off x="10672959" y="478623"/>
              <a:ext cx="259207" cy="399829"/>
            </a:xfrm>
            <a:prstGeom prst="rect">
              <a:avLst/>
            </a:prstGeom>
            <a:noFill/>
          </p:spPr>
          <p:txBody>
            <a:bodyPr wrap="square" rtlCol="0">
              <a:spAutoFit/>
            </a:bodyPr>
            <a:lstStyle/>
            <a:p>
              <a:r>
                <a:rPr lang="en-US" altLang="zh-CN" sz="1800" b="1">
                  <a:solidFill>
                    <a:srgbClr val="FF0000"/>
                  </a:solidFill>
                </a:rPr>
                <a:t>B</a:t>
              </a:r>
              <a:endParaRPr lang="zh-CN" altLang="en-US" sz="1800" b="1">
                <a:solidFill>
                  <a:srgbClr val="FF0000"/>
                </a:solidFill>
              </a:endParaRPr>
            </a:p>
          </p:txBody>
        </p:sp>
        <p:grpSp>
          <p:nvGrpSpPr>
            <p:cNvPr id="135" name="组合 134"/>
            <p:cNvGrpSpPr/>
            <p:nvPr/>
          </p:nvGrpSpPr>
          <p:grpSpPr>
            <a:xfrm rot="17027668">
              <a:off x="10499899" y="1001454"/>
              <a:ext cx="736298" cy="195817"/>
              <a:chOff x="1665406" y="4259293"/>
              <a:chExt cx="736298" cy="195817"/>
            </a:xfrm>
          </p:grpSpPr>
          <p:grpSp>
            <p:nvGrpSpPr>
              <p:cNvPr id="146" name="组合 145"/>
              <p:cNvGrpSpPr/>
              <p:nvPr/>
            </p:nvGrpSpPr>
            <p:grpSpPr>
              <a:xfrm rot="3000000">
                <a:off x="1951704" y="4005110"/>
                <a:ext cx="180000" cy="720000"/>
                <a:chOff x="2968830" y="2636322"/>
                <a:chExt cx="166255" cy="1543793"/>
              </a:xfrm>
              <a:solidFill>
                <a:schemeClr val="tx1"/>
              </a:solidFill>
            </p:grpSpPr>
            <p:sp>
              <p:nvSpPr>
                <p:cNvPr id="151" name="椭圆 150"/>
                <p:cNvSpPr/>
                <p:nvPr/>
              </p:nvSpPr>
              <p:spPr>
                <a:xfrm>
                  <a:off x="2992582" y="2636322"/>
                  <a:ext cx="118753" cy="748146"/>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52" name="椭圆 151"/>
                <p:cNvSpPr/>
                <p:nvPr/>
              </p:nvSpPr>
              <p:spPr>
                <a:xfrm>
                  <a:off x="2968830" y="3360717"/>
                  <a:ext cx="166255" cy="142503"/>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53" name="椭圆 152"/>
                <p:cNvSpPr/>
                <p:nvPr/>
              </p:nvSpPr>
              <p:spPr>
                <a:xfrm>
                  <a:off x="2990602" y="3431969"/>
                  <a:ext cx="118753" cy="748146"/>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grpSp>
            <p:nvGrpSpPr>
              <p:cNvPr id="147" name="组合 146"/>
              <p:cNvGrpSpPr/>
              <p:nvPr/>
            </p:nvGrpSpPr>
            <p:grpSpPr>
              <a:xfrm rot="5400000">
                <a:off x="1935406" y="3989293"/>
                <a:ext cx="180000" cy="720000"/>
                <a:chOff x="2968830" y="2636322"/>
                <a:chExt cx="166255" cy="1543793"/>
              </a:xfrm>
              <a:solidFill>
                <a:schemeClr val="tx1"/>
              </a:solidFill>
            </p:grpSpPr>
            <p:sp>
              <p:nvSpPr>
                <p:cNvPr id="148" name="椭圆 147"/>
                <p:cNvSpPr/>
                <p:nvPr/>
              </p:nvSpPr>
              <p:spPr>
                <a:xfrm>
                  <a:off x="2992582" y="2636322"/>
                  <a:ext cx="118753" cy="748146"/>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49" name="椭圆 148"/>
                <p:cNvSpPr/>
                <p:nvPr/>
              </p:nvSpPr>
              <p:spPr>
                <a:xfrm>
                  <a:off x="2968830" y="3360717"/>
                  <a:ext cx="166255" cy="142503"/>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50" name="椭圆 149"/>
                <p:cNvSpPr/>
                <p:nvPr/>
              </p:nvSpPr>
              <p:spPr>
                <a:xfrm>
                  <a:off x="2990602" y="3431969"/>
                  <a:ext cx="118753" cy="748146"/>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grpSp>
        <p:sp>
          <p:nvSpPr>
            <p:cNvPr id="136" name="TextBox 136"/>
            <p:cNvSpPr txBox="1"/>
            <p:nvPr/>
          </p:nvSpPr>
          <p:spPr>
            <a:xfrm>
              <a:off x="11163488" y="1192217"/>
              <a:ext cx="390177" cy="399829"/>
            </a:xfrm>
            <a:prstGeom prst="rect">
              <a:avLst/>
            </a:prstGeom>
            <a:noFill/>
          </p:spPr>
          <p:txBody>
            <a:bodyPr wrap="square" rtlCol="0">
              <a:spAutoFit/>
            </a:bodyPr>
            <a:lstStyle/>
            <a:p>
              <a:r>
                <a:rPr lang="en-US" altLang="zh-CN" sz="1800" b="1">
                  <a:solidFill>
                    <a:srgbClr val="FF0000"/>
                  </a:solidFill>
                </a:rPr>
                <a:t>A</a:t>
              </a:r>
              <a:endParaRPr lang="zh-CN" altLang="en-US" sz="1800" b="1">
                <a:solidFill>
                  <a:srgbClr val="FF0000"/>
                </a:solidFill>
              </a:endParaRPr>
            </a:p>
          </p:txBody>
        </p:sp>
        <p:grpSp>
          <p:nvGrpSpPr>
            <p:cNvPr id="137" name="组合 136"/>
            <p:cNvGrpSpPr/>
            <p:nvPr/>
          </p:nvGrpSpPr>
          <p:grpSpPr>
            <a:xfrm rot="16200000">
              <a:off x="10801907" y="887166"/>
              <a:ext cx="1355514" cy="211653"/>
              <a:chOff x="3104086" y="2839967"/>
              <a:chExt cx="1377022" cy="195155"/>
            </a:xfrm>
          </p:grpSpPr>
          <p:grpSp>
            <p:nvGrpSpPr>
              <p:cNvPr id="138" name="组合 137"/>
              <p:cNvGrpSpPr/>
              <p:nvPr/>
            </p:nvGrpSpPr>
            <p:grpSpPr>
              <a:xfrm rot="5400000">
                <a:off x="3696286" y="2259322"/>
                <a:ext cx="183600" cy="1368000"/>
                <a:chOff x="2968830" y="2636322"/>
                <a:chExt cx="166255" cy="1543793"/>
              </a:xfrm>
              <a:solidFill>
                <a:schemeClr val="tx1"/>
              </a:solidFill>
            </p:grpSpPr>
            <p:sp>
              <p:nvSpPr>
                <p:cNvPr id="143" name="椭圆 142"/>
                <p:cNvSpPr/>
                <p:nvPr/>
              </p:nvSpPr>
              <p:spPr>
                <a:xfrm>
                  <a:off x="2992582" y="2636322"/>
                  <a:ext cx="118753" cy="748146"/>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rgbClr val="FF0000"/>
                    </a:solidFill>
                  </a:endParaRPr>
                </a:p>
              </p:txBody>
            </p:sp>
            <p:sp>
              <p:nvSpPr>
                <p:cNvPr id="144" name="椭圆 143"/>
                <p:cNvSpPr/>
                <p:nvPr/>
              </p:nvSpPr>
              <p:spPr>
                <a:xfrm>
                  <a:off x="2968830" y="3360717"/>
                  <a:ext cx="166255" cy="142503"/>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rgbClr val="FF0000"/>
                    </a:solidFill>
                  </a:endParaRPr>
                </a:p>
              </p:txBody>
            </p:sp>
            <p:sp>
              <p:nvSpPr>
                <p:cNvPr id="145" name="椭圆 144"/>
                <p:cNvSpPr/>
                <p:nvPr/>
              </p:nvSpPr>
              <p:spPr>
                <a:xfrm>
                  <a:off x="2990602" y="3431969"/>
                  <a:ext cx="118753" cy="748146"/>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rgbClr val="FF0000"/>
                    </a:solidFill>
                  </a:endParaRPr>
                </a:p>
              </p:txBody>
            </p:sp>
          </p:grpSp>
          <p:grpSp>
            <p:nvGrpSpPr>
              <p:cNvPr id="139" name="组合 138"/>
              <p:cNvGrpSpPr/>
              <p:nvPr/>
            </p:nvGrpSpPr>
            <p:grpSpPr>
              <a:xfrm rot="3600000">
                <a:off x="3705308" y="2247767"/>
                <a:ext cx="183600" cy="1368000"/>
                <a:chOff x="2968830" y="2636322"/>
                <a:chExt cx="166255" cy="1543793"/>
              </a:xfrm>
              <a:solidFill>
                <a:schemeClr val="tx1"/>
              </a:solidFill>
            </p:grpSpPr>
            <p:sp>
              <p:nvSpPr>
                <p:cNvPr id="140" name="椭圆 139"/>
                <p:cNvSpPr/>
                <p:nvPr/>
              </p:nvSpPr>
              <p:spPr>
                <a:xfrm>
                  <a:off x="2992582" y="2636322"/>
                  <a:ext cx="118753" cy="748146"/>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rgbClr val="FF0000"/>
                    </a:solidFill>
                  </a:endParaRPr>
                </a:p>
              </p:txBody>
            </p:sp>
            <p:sp>
              <p:nvSpPr>
                <p:cNvPr id="141" name="椭圆 140"/>
                <p:cNvSpPr/>
                <p:nvPr/>
              </p:nvSpPr>
              <p:spPr>
                <a:xfrm>
                  <a:off x="2968830" y="3360717"/>
                  <a:ext cx="166255" cy="142503"/>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rgbClr val="FF0000"/>
                    </a:solidFill>
                  </a:endParaRPr>
                </a:p>
              </p:txBody>
            </p:sp>
            <p:sp>
              <p:nvSpPr>
                <p:cNvPr id="142" name="椭圆 141"/>
                <p:cNvSpPr/>
                <p:nvPr/>
              </p:nvSpPr>
              <p:spPr>
                <a:xfrm>
                  <a:off x="2990602" y="3431969"/>
                  <a:ext cx="118753" cy="748146"/>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rgbClr val="FF0000"/>
                    </a:solidFill>
                  </a:endParaRPr>
                </a:p>
              </p:txBody>
            </p:sp>
          </p:grpSp>
        </p:grpSp>
      </p:grpSp>
      <p:grpSp>
        <p:nvGrpSpPr>
          <p:cNvPr id="154" name="组合 153"/>
          <p:cNvGrpSpPr/>
          <p:nvPr/>
        </p:nvGrpSpPr>
        <p:grpSpPr>
          <a:xfrm>
            <a:off x="5552971" y="5593384"/>
            <a:ext cx="1087275" cy="1021332"/>
            <a:chOff x="8423226" y="2430700"/>
            <a:chExt cx="1620000" cy="1584000"/>
          </a:xfrm>
        </p:grpSpPr>
        <p:sp>
          <p:nvSpPr>
            <p:cNvPr id="155" name="椭圆 154"/>
            <p:cNvSpPr/>
            <p:nvPr/>
          </p:nvSpPr>
          <p:spPr>
            <a:xfrm>
              <a:off x="8423226" y="2430700"/>
              <a:ext cx="1620000" cy="1584000"/>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56" name="TextBox 156"/>
            <p:cNvSpPr txBox="1"/>
            <p:nvPr/>
          </p:nvSpPr>
          <p:spPr>
            <a:xfrm>
              <a:off x="8713244" y="2648435"/>
              <a:ext cx="390177" cy="416682"/>
            </a:xfrm>
            <a:prstGeom prst="rect">
              <a:avLst/>
            </a:prstGeom>
            <a:noFill/>
          </p:spPr>
          <p:txBody>
            <a:bodyPr wrap="square" rtlCol="0">
              <a:spAutoFit/>
            </a:bodyPr>
            <a:lstStyle/>
            <a:p>
              <a:r>
                <a:rPr lang="en-US" altLang="zh-CN" sz="1800" b="1">
                  <a:solidFill>
                    <a:srgbClr val="FF0000"/>
                  </a:solidFill>
                </a:rPr>
                <a:t>B</a:t>
              </a:r>
              <a:endParaRPr lang="zh-CN" altLang="en-US" sz="1800" b="1">
                <a:solidFill>
                  <a:srgbClr val="FF0000"/>
                </a:solidFill>
              </a:endParaRPr>
            </a:p>
          </p:txBody>
        </p:sp>
        <p:grpSp>
          <p:nvGrpSpPr>
            <p:cNvPr id="157" name="组合 156"/>
            <p:cNvGrpSpPr/>
            <p:nvPr/>
          </p:nvGrpSpPr>
          <p:grpSpPr>
            <a:xfrm rot="6476410">
              <a:off x="8847128" y="3124555"/>
              <a:ext cx="1307403" cy="198062"/>
              <a:chOff x="3125133" y="2375772"/>
              <a:chExt cx="1389047" cy="191645"/>
            </a:xfrm>
          </p:grpSpPr>
          <p:grpSp>
            <p:nvGrpSpPr>
              <p:cNvPr id="168" name="组合 167"/>
              <p:cNvGrpSpPr/>
              <p:nvPr/>
            </p:nvGrpSpPr>
            <p:grpSpPr>
              <a:xfrm rot="5400000">
                <a:off x="3716575" y="1784330"/>
                <a:ext cx="185115" cy="1368000"/>
                <a:chOff x="2968830" y="2636322"/>
                <a:chExt cx="166255" cy="1543793"/>
              </a:xfrm>
              <a:solidFill>
                <a:schemeClr val="bg1"/>
              </a:solidFill>
            </p:grpSpPr>
            <p:sp>
              <p:nvSpPr>
                <p:cNvPr id="173" name="椭圆 172"/>
                <p:cNvSpPr/>
                <p:nvPr/>
              </p:nvSpPr>
              <p:spPr>
                <a:xfrm>
                  <a:off x="2992582" y="2636322"/>
                  <a:ext cx="118753" cy="748146"/>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74" name="椭圆 173"/>
                <p:cNvSpPr/>
                <p:nvPr/>
              </p:nvSpPr>
              <p:spPr>
                <a:xfrm>
                  <a:off x="2968830" y="3360717"/>
                  <a:ext cx="166255" cy="142503"/>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75" name="椭圆 174"/>
                <p:cNvSpPr/>
                <p:nvPr/>
              </p:nvSpPr>
              <p:spPr>
                <a:xfrm>
                  <a:off x="2990602" y="3431969"/>
                  <a:ext cx="118753" cy="748146"/>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grpSp>
            <p:nvGrpSpPr>
              <p:cNvPr id="169" name="组合 168"/>
              <p:cNvGrpSpPr/>
              <p:nvPr/>
            </p:nvGrpSpPr>
            <p:grpSpPr>
              <a:xfrm rot="3600000">
                <a:off x="3737622" y="1790860"/>
                <a:ext cx="185115" cy="1368000"/>
                <a:chOff x="2968830" y="2636322"/>
                <a:chExt cx="166255" cy="1543793"/>
              </a:xfrm>
              <a:solidFill>
                <a:schemeClr val="bg1"/>
              </a:solidFill>
            </p:grpSpPr>
            <p:sp>
              <p:nvSpPr>
                <p:cNvPr id="170" name="椭圆 169"/>
                <p:cNvSpPr/>
                <p:nvPr/>
              </p:nvSpPr>
              <p:spPr>
                <a:xfrm>
                  <a:off x="2992582" y="2636322"/>
                  <a:ext cx="118753" cy="748146"/>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71" name="椭圆 170"/>
                <p:cNvSpPr/>
                <p:nvPr/>
              </p:nvSpPr>
              <p:spPr>
                <a:xfrm>
                  <a:off x="2968830" y="3360717"/>
                  <a:ext cx="166255" cy="142503"/>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72" name="椭圆 171"/>
                <p:cNvSpPr/>
                <p:nvPr/>
              </p:nvSpPr>
              <p:spPr>
                <a:xfrm>
                  <a:off x="2990602" y="3431969"/>
                  <a:ext cx="118753" cy="748146"/>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grpSp>
        <p:sp>
          <p:nvSpPr>
            <p:cNvPr id="158" name="TextBox 158"/>
            <p:cNvSpPr txBox="1"/>
            <p:nvPr/>
          </p:nvSpPr>
          <p:spPr>
            <a:xfrm rot="21283236">
              <a:off x="9135180" y="2520048"/>
              <a:ext cx="332509" cy="416321"/>
            </a:xfrm>
            <a:prstGeom prst="rect">
              <a:avLst/>
            </a:prstGeom>
            <a:noFill/>
          </p:spPr>
          <p:txBody>
            <a:bodyPr wrap="square" rtlCol="0">
              <a:spAutoFit/>
            </a:bodyPr>
            <a:lstStyle/>
            <a:p>
              <a:r>
                <a:rPr lang="en-US" altLang="zh-CN" sz="1800" b="1">
                  <a:solidFill>
                    <a:srgbClr val="FF0000"/>
                  </a:solidFill>
                </a:rPr>
                <a:t>a</a:t>
              </a:r>
              <a:endParaRPr lang="zh-CN" altLang="en-US" sz="1800" b="1">
                <a:solidFill>
                  <a:srgbClr val="FF0000"/>
                </a:solidFill>
              </a:endParaRPr>
            </a:p>
          </p:txBody>
        </p:sp>
        <p:grpSp>
          <p:nvGrpSpPr>
            <p:cNvPr id="159" name="组合 158"/>
            <p:cNvGrpSpPr/>
            <p:nvPr/>
          </p:nvGrpSpPr>
          <p:grpSpPr>
            <a:xfrm rot="16773074">
              <a:off x="8500201" y="3184451"/>
              <a:ext cx="736298" cy="195817"/>
              <a:chOff x="1665406" y="4259293"/>
              <a:chExt cx="736298" cy="195817"/>
            </a:xfrm>
            <a:solidFill>
              <a:schemeClr val="tx1"/>
            </a:solidFill>
          </p:grpSpPr>
          <p:grpSp>
            <p:nvGrpSpPr>
              <p:cNvPr id="160" name="组合 159"/>
              <p:cNvGrpSpPr/>
              <p:nvPr/>
            </p:nvGrpSpPr>
            <p:grpSpPr>
              <a:xfrm rot="3000000">
                <a:off x="1951704" y="4005110"/>
                <a:ext cx="180000" cy="720000"/>
                <a:chOff x="2968830" y="2636322"/>
                <a:chExt cx="166255" cy="1543793"/>
              </a:xfrm>
              <a:grpFill/>
            </p:grpSpPr>
            <p:sp>
              <p:nvSpPr>
                <p:cNvPr id="165" name="椭圆 164"/>
                <p:cNvSpPr/>
                <p:nvPr/>
              </p:nvSpPr>
              <p:spPr>
                <a:xfrm>
                  <a:off x="2992582" y="2636322"/>
                  <a:ext cx="118753" cy="748146"/>
                </a:xfrm>
                <a:prstGeom prst="ellipse">
                  <a:avLst/>
                </a:prstGeom>
                <a:grpFill/>
                <a:ln w="952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66" name="椭圆 165"/>
                <p:cNvSpPr/>
                <p:nvPr/>
              </p:nvSpPr>
              <p:spPr>
                <a:xfrm>
                  <a:off x="2968830" y="3360717"/>
                  <a:ext cx="166255" cy="142503"/>
                </a:xfrm>
                <a:prstGeom prst="ellipse">
                  <a:avLst/>
                </a:prstGeom>
                <a:grpFill/>
                <a:ln w="952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67" name="椭圆 166"/>
                <p:cNvSpPr/>
                <p:nvPr/>
              </p:nvSpPr>
              <p:spPr>
                <a:xfrm>
                  <a:off x="2990602" y="3431969"/>
                  <a:ext cx="118753" cy="748146"/>
                </a:xfrm>
                <a:prstGeom prst="ellipse">
                  <a:avLst/>
                </a:prstGeom>
                <a:grpFill/>
                <a:ln w="952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grpSp>
            <p:nvGrpSpPr>
              <p:cNvPr id="161" name="组合 160"/>
              <p:cNvGrpSpPr/>
              <p:nvPr/>
            </p:nvGrpSpPr>
            <p:grpSpPr>
              <a:xfrm rot="5400000">
                <a:off x="1935406" y="3989293"/>
                <a:ext cx="180000" cy="720000"/>
                <a:chOff x="2968830" y="2636322"/>
                <a:chExt cx="166255" cy="1543793"/>
              </a:xfrm>
              <a:grpFill/>
            </p:grpSpPr>
            <p:sp>
              <p:nvSpPr>
                <p:cNvPr id="162" name="椭圆 161"/>
                <p:cNvSpPr/>
                <p:nvPr/>
              </p:nvSpPr>
              <p:spPr>
                <a:xfrm>
                  <a:off x="2992582" y="2636322"/>
                  <a:ext cx="118753" cy="748146"/>
                </a:xfrm>
                <a:prstGeom prst="ellipse">
                  <a:avLst/>
                </a:prstGeom>
                <a:grpFill/>
                <a:ln w="952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63" name="椭圆 162"/>
                <p:cNvSpPr/>
                <p:nvPr/>
              </p:nvSpPr>
              <p:spPr>
                <a:xfrm>
                  <a:off x="2968830" y="3360717"/>
                  <a:ext cx="166255" cy="142503"/>
                </a:xfrm>
                <a:prstGeom prst="ellipse">
                  <a:avLst/>
                </a:prstGeom>
                <a:grpFill/>
                <a:ln w="952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64" name="椭圆 163"/>
                <p:cNvSpPr/>
                <p:nvPr/>
              </p:nvSpPr>
              <p:spPr>
                <a:xfrm>
                  <a:off x="2990602" y="3431969"/>
                  <a:ext cx="118753" cy="748146"/>
                </a:xfrm>
                <a:prstGeom prst="ellipse">
                  <a:avLst/>
                </a:prstGeom>
                <a:grpFill/>
                <a:ln w="952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grpSp>
      </p:grpSp>
      <p:grpSp>
        <p:nvGrpSpPr>
          <p:cNvPr id="176" name="组合 175"/>
          <p:cNvGrpSpPr/>
          <p:nvPr/>
        </p:nvGrpSpPr>
        <p:grpSpPr>
          <a:xfrm>
            <a:off x="5377443" y="3823549"/>
            <a:ext cx="1474464" cy="1366576"/>
            <a:chOff x="9344504" y="4208272"/>
            <a:chExt cx="1620000" cy="1584000"/>
          </a:xfrm>
        </p:grpSpPr>
        <p:sp>
          <p:nvSpPr>
            <p:cNvPr id="177" name="TextBox 177"/>
            <p:cNvSpPr txBox="1"/>
            <p:nvPr/>
          </p:nvSpPr>
          <p:spPr>
            <a:xfrm>
              <a:off x="9482122" y="4416106"/>
              <a:ext cx="390177" cy="427648"/>
            </a:xfrm>
            <a:prstGeom prst="rect">
              <a:avLst/>
            </a:prstGeom>
            <a:noFill/>
          </p:spPr>
          <p:txBody>
            <a:bodyPr wrap="square" rtlCol="0">
              <a:spAutoFit/>
            </a:bodyPr>
            <a:lstStyle/>
            <a:p>
              <a:r>
                <a:rPr lang="en-US" altLang="zh-CN" sz="1800" b="1">
                  <a:solidFill>
                    <a:srgbClr val="FF0000"/>
                  </a:solidFill>
                </a:rPr>
                <a:t>b</a:t>
              </a:r>
              <a:endParaRPr lang="zh-CN" altLang="en-US" sz="1800" b="1">
                <a:solidFill>
                  <a:srgbClr val="FF0000"/>
                </a:solidFill>
              </a:endParaRPr>
            </a:p>
          </p:txBody>
        </p:sp>
        <p:grpSp>
          <p:nvGrpSpPr>
            <p:cNvPr id="178" name="组合 177"/>
            <p:cNvGrpSpPr/>
            <p:nvPr/>
          </p:nvGrpSpPr>
          <p:grpSpPr>
            <a:xfrm rot="11876410">
              <a:off x="10180312" y="4339077"/>
              <a:ext cx="191313" cy="1287593"/>
              <a:chOff x="2968830" y="2636322"/>
              <a:chExt cx="166255" cy="1543793"/>
            </a:xfrm>
            <a:solidFill>
              <a:schemeClr val="tx1"/>
            </a:solidFill>
          </p:grpSpPr>
          <p:sp>
            <p:nvSpPr>
              <p:cNvPr id="194" name="椭圆 193"/>
              <p:cNvSpPr/>
              <p:nvPr/>
            </p:nvSpPr>
            <p:spPr>
              <a:xfrm>
                <a:off x="2992582" y="2636322"/>
                <a:ext cx="118753" cy="748146"/>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95" name="椭圆 194"/>
              <p:cNvSpPr/>
              <p:nvPr/>
            </p:nvSpPr>
            <p:spPr>
              <a:xfrm>
                <a:off x="2968830" y="3360717"/>
                <a:ext cx="166255" cy="142503"/>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96" name="椭圆 195"/>
              <p:cNvSpPr/>
              <p:nvPr/>
            </p:nvSpPr>
            <p:spPr>
              <a:xfrm>
                <a:off x="2990602" y="3431969"/>
                <a:ext cx="118753" cy="748146"/>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grpSp>
          <p:nvGrpSpPr>
            <p:cNvPr id="179" name="组合 178"/>
            <p:cNvGrpSpPr/>
            <p:nvPr/>
          </p:nvGrpSpPr>
          <p:grpSpPr>
            <a:xfrm rot="10076410">
              <a:off x="10167789" y="4355845"/>
              <a:ext cx="191313" cy="1287593"/>
              <a:chOff x="2968830" y="2636322"/>
              <a:chExt cx="166255" cy="1543793"/>
            </a:xfrm>
            <a:solidFill>
              <a:schemeClr val="tx1"/>
            </a:solidFill>
          </p:grpSpPr>
          <p:sp>
            <p:nvSpPr>
              <p:cNvPr id="191" name="椭圆 190"/>
              <p:cNvSpPr/>
              <p:nvPr/>
            </p:nvSpPr>
            <p:spPr>
              <a:xfrm>
                <a:off x="2992582" y="2636322"/>
                <a:ext cx="118753" cy="748146"/>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92" name="椭圆 191"/>
              <p:cNvSpPr/>
              <p:nvPr/>
            </p:nvSpPr>
            <p:spPr>
              <a:xfrm>
                <a:off x="2968830" y="3360717"/>
                <a:ext cx="166255" cy="142503"/>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93" name="椭圆 192"/>
              <p:cNvSpPr/>
              <p:nvPr/>
            </p:nvSpPr>
            <p:spPr>
              <a:xfrm>
                <a:off x="2990602" y="3431969"/>
                <a:ext cx="118753" cy="748146"/>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sp>
          <p:nvSpPr>
            <p:cNvPr id="180" name="TextBox 180"/>
            <p:cNvSpPr txBox="1"/>
            <p:nvPr/>
          </p:nvSpPr>
          <p:spPr>
            <a:xfrm rot="21283236">
              <a:off x="9851924" y="4282058"/>
              <a:ext cx="332509" cy="427648"/>
            </a:xfrm>
            <a:prstGeom prst="rect">
              <a:avLst/>
            </a:prstGeom>
            <a:noFill/>
          </p:spPr>
          <p:txBody>
            <a:bodyPr wrap="square" rtlCol="0">
              <a:spAutoFit/>
            </a:bodyPr>
            <a:lstStyle/>
            <a:p>
              <a:r>
                <a:rPr lang="en-US" altLang="zh-CN" sz="1800" b="1">
                  <a:solidFill>
                    <a:srgbClr val="FF0000"/>
                  </a:solidFill>
                </a:rPr>
                <a:t>A</a:t>
              </a:r>
              <a:endParaRPr lang="zh-CN" altLang="en-US" sz="1800" b="1">
                <a:solidFill>
                  <a:srgbClr val="FF0000"/>
                </a:solidFill>
              </a:endParaRPr>
            </a:p>
          </p:txBody>
        </p:sp>
        <p:grpSp>
          <p:nvGrpSpPr>
            <p:cNvPr id="181" name="组合 180"/>
            <p:cNvGrpSpPr/>
            <p:nvPr/>
          </p:nvGrpSpPr>
          <p:grpSpPr>
            <a:xfrm rot="16773074">
              <a:off x="9269079" y="4952123"/>
              <a:ext cx="736298" cy="195817"/>
              <a:chOff x="1665406" y="4259293"/>
              <a:chExt cx="736298" cy="195817"/>
            </a:xfrm>
            <a:noFill/>
          </p:grpSpPr>
          <p:grpSp>
            <p:nvGrpSpPr>
              <p:cNvPr id="183" name="组合 182"/>
              <p:cNvGrpSpPr/>
              <p:nvPr/>
            </p:nvGrpSpPr>
            <p:grpSpPr>
              <a:xfrm rot="3000000">
                <a:off x="1951704" y="4005110"/>
                <a:ext cx="180000" cy="720000"/>
                <a:chOff x="2968830" y="2636322"/>
                <a:chExt cx="166255" cy="1543793"/>
              </a:xfrm>
              <a:grpFill/>
            </p:grpSpPr>
            <p:sp>
              <p:nvSpPr>
                <p:cNvPr id="188" name="椭圆 187"/>
                <p:cNvSpPr/>
                <p:nvPr/>
              </p:nvSpPr>
              <p:spPr>
                <a:xfrm>
                  <a:off x="2992582" y="2636322"/>
                  <a:ext cx="118753" cy="748146"/>
                </a:xfrm>
                <a:prstGeom prst="ellipse">
                  <a:avLst/>
                </a:prstGeom>
                <a:grpFill/>
                <a:ln w="952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89" name="椭圆 188"/>
                <p:cNvSpPr/>
                <p:nvPr/>
              </p:nvSpPr>
              <p:spPr>
                <a:xfrm>
                  <a:off x="2968830" y="3360717"/>
                  <a:ext cx="166255" cy="142503"/>
                </a:xfrm>
                <a:prstGeom prst="ellipse">
                  <a:avLst/>
                </a:prstGeom>
                <a:grpFill/>
                <a:ln w="952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90" name="椭圆 189"/>
                <p:cNvSpPr/>
                <p:nvPr/>
              </p:nvSpPr>
              <p:spPr>
                <a:xfrm>
                  <a:off x="2990602" y="3431969"/>
                  <a:ext cx="118753" cy="748146"/>
                </a:xfrm>
                <a:prstGeom prst="ellipse">
                  <a:avLst/>
                </a:prstGeom>
                <a:grpFill/>
                <a:ln w="952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grpSp>
            <p:nvGrpSpPr>
              <p:cNvPr id="184" name="组合 183"/>
              <p:cNvGrpSpPr/>
              <p:nvPr/>
            </p:nvGrpSpPr>
            <p:grpSpPr>
              <a:xfrm rot="5400000">
                <a:off x="1935406" y="3989293"/>
                <a:ext cx="180000" cy="720000"/>
                <a:chOff x="2968830" y="2636322"/>
                <a:chExt cx="166255" cy="1543793"/>
              </a:xfrm>
              <a:grpFill/>
            </p:grpSpPr>
            <p:sp>
              <p:nvSpPr>
                <p:cNvPr id="185" name="椭圆 184"/>
                <p:cNvSpPr/>
                <p:nvPr/>
              </p:nvSpPr>
              <p:spPr>
                <a:xfrm>
                  <a:off x="2992582" y="2636322"/>
                  <a:ext cx="118753" cy="748146"/>
                </a:xfrm>
                <a:prstGeom prst="ellipse">
                  <a:avLst/>
                </a:prstGeom>
                <a:grpFill/>
                <a:ln w="952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86" name="椭圆 185"/>
                <p:cNvSpPr/>
                <p:nvPr/>
              </p:nvSpPr>
              <p:spPr>
                <a:xfrm>
                  <a:off x="2968830" y="3360717"/>
                  <a:ext cx="166255" cy="142503"/>
                </a:xfrm>
                <a:prstGeom prst="ellipse">
                  <a:avLst/>
                </a:prstGeom>
                <a:grpFill/>
                <a:ln w="952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87" name="椭圆 186"/>
                <p:cNvSpPr/>
                <p:nvPr/>
              </p:nvSpPr>
              <p:spPr>
                <a:xfrm>
                  <a:off x="2990602" y="3431969"/>
                  <a:ext cx="118753" cy="748146"/>
                </a:xfrm>
                <a:prstGeom prst="ellipse">
                  <a:avLst/>
                </a:prstGeom>
                <a:grpFill/>
                <a:ln w="952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grpSp>
        <p:sp>
          <p:nvSpPr>
            <p:cNvPr id="182" name="椭圆 181"/>
            <p:cNvSpPr/>
            <p:nvPr/>
          </p:nvSpPr>
          <p:spPr>
            <a:xfrm>
              <a:off x="9344504" y="4208272"/>
              <a:ext cx="1620000" cy="1584000"/>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grpSp>
        <p:nvGrpSpPr>
          <p:cNvPr id="197" name="组合 196"/>
          <p:cNvGrpSpPr/>
          <p:nvPr/>
        </p:nvGrpSpPr>
        <p:grpSpPr>
          <a:xfrm>
            <a:off x="7836972" y="421926"/>
            <a:ext cx="960069" cy="885821"/>
            <a:chOff x="8004567" y="78556"/>
            <a:chExt cx="1188000" cy="1188000"/>
          </a:xfrm>
        </p:grpSpPr>
        <p:sp>
          <p:nvSpPr>
            <p:cNvPr id="198" name="椭圆 197"/>
            <p:cNvSpPr/>
            <p:nvPr/>
          </p:nvSpPr>
          <p:spPr>
            <a:xfrm>
              <a:off x="8004567" y="78556"/>
              <a:ext cx="1188000" cy="1188000"/>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nvGrpSpPr>
            <p:cNvPr id="199" name="组合 198"/>
            <p:cNvGrpSpPr/>
            <p:nvPr/>
          </p:nvGrpSpPr>
          <p:grpSpPr>
            <a:xfrm rot="10076410">
              <a:off x="8307823" y="207435"/>
              <a:ext cx="191313" cy="972000"/>
              <a:chOff x="2968830" y="2636322"/>
              <a:chExt cx="166255" cy="1543793"/>
            </a:xfrm>
            <a:noFill/>
          </p:grpSpPr>
          <p:sp>
            <p:nvSpPr>
              <p:cNvPr id="206" name="椭圆 205"/>
              <p:cNvSpPr/>
              <p:nvPr/>
            </p:nvSpPr>
            <p:spPr>
              <a:xfrm>
                <a:off x="2992582" y="2636322"/>
                <a:ext cx="118753" cy="748146"/>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207" name="椭圆 206"/>
              <p:cNvSpPr/>
              <p:nvPr/>
            </p:nvSpPr>
            <p:spPr>
              <a:xfrm>
                <a:off x="2968830" y="3360717"/>
                <a:ext cx="166255" cy="142503"/>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208" name="椭圆 207"/>
              <p:cNvSpPr/>
              <p:nvPr/>
            </p:nvSpPr>
            <p:spPr>
              <a:xfrm>
                <a:off x="2990602" y="3431969"/>
                <a:ext cx="118753" cy="748146"/>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grpSp>
          <p:nvGrpSpPr>
            <p:cNvPr id="200" name="组合 199"/>
            <p:cNvGrpSpPr/>
            <p:nvPr/>
          </p:nvGrpSpPr>
          <p:grpSpPr>
            <a:xfrm rot="19773074">
              <a:off x="8775929" y="202291"/>
              <a:ext cx="144000" cy="648000"/>
              <a:chOff x="2968830" y="2636322"/>
              <a:chExt cx="166255" cy="1543793"/>
            </a:xfrm>
            <a:noFill/>
          </p:grpSpPr>
          <p:sp>
            <p:nvSpPr>
              <p:cNvPr id="203" name="椭圆 202"/>
              <p:cNvSpPr/>
              <p:nvPr/>
            </p:nvSpPr>
            <p:spPr>
              <a:xfrm>
                <a:off x="2992582" y="2636322"/>
                <a:ext cx="118753" cy="748146"/>
              </a:xfrm>
              <a:prstGeom prst="ellipse">
                <a:avLst/>
              </a:prstGeom>
              <a:grpFill/>
              <a:ln w="952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204" name="椭圆 203"/>
              <p:cNvSpPr/>
              <p:nvPr/>
            </p:nvSpPr>
            <p:spPr>
              <a:xfrm>
                <a:off x="2968830" y="3360717"/>
                <a:ext cx="166255" cy="142503"/>
              </a:xfrm>
              <a:prstGeom prst="ellipse">
                <a:avLst/>
              </a:prstGeom>
              <a:grpFill/>
              <a:ln w="952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205" name="椭圆 204"/>
              <p:cNvSpPr/>
              <p:nvPr/>
            </p:nvSpPr>
            <p:spPr>
              <a:xfrm>
                <a:off x="2990602" y="3431969"/>
                <a:ext cx="118753" cy="748146"/>
              </a:xfrm>
              <a:prstGeom prst="ellipse">
                <a:avLst/>
              </a:prstGeom>
              <a:grpFill/>
              <a:ln w="952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sp>
          <p:nvSpPr>
            <p:cNvPr id="201" name="TextBox 201"/>
            <p:cNvSpPr txBox="1"/>
            <p:nvPr/>
          </p:nvSpPr>
          <p:spPr>
            <a:xfrm>
              <a:off x="8497486" y="154175"/>
              <a:ext cx="355495" cy="369012"/>
            </a:xfrm>
            <a:prstGeom prst="rect">
              <a:avLst/>
            </a:prstGeom>
            <a:noFill/>
          </p:spPr>
          <p:txBody>
            <a:bodyPr wrap="square" rtlCol="0">
              <a:spAutoFit/>
            </a:bodyPr>
            <a:lstStyle/>
            <a:p>
              <a:r>
                <a:rPr lang="en-US" altLang="zh-CN" sz="1800" b="1">
                  <a:solidFill>
                    <a:srgbClr val="FF0000"/>
                  </a:solidFill>
                </a:rPr>
                <a:t>b</a:t>
              </a:r>
              <a:endParaRPr lang="zh-CN" altLang="en-US" sz="1800" b="1">
                <a:solidFill>
                  <a:srgbClr val="FF0000"/>
                </a:solidFill>
              </a:endParaRPr>
            </a:p>
          </p:txBody>
        </p:sp>
        <p:sp>
          <p:nvSpPr>
            <p:cNvPr id="202" name="TextBox 202"/>
            <p:cNvSpPr txBox="1"/>
            <p:nvPr/>
          </p:nvSpPr>
          <p:spPr>
            <a:xfrm rot="21283236">
              <a:off x="8039408" y="313146"/>
              <a:ext cx="302953" cy="369012"/>
            </a:xfrm>
            <a:prstGeom prst="rect">
              <a:avLst/>
            </a:prstGeom>
            <a:noFill/>
          </p:spPr>
          <p:txBody>
            <a:bodyPr wrap="square" rtlCol="0">
              <a:spAutoFit/>
            </a:bodyPr>
            <a:lstStyle/>
            <a:p>
              <a:r>
                <a:rPr lang="en-US" altLang="zh-CN" sz="1800" b="1">
                  <a:solidFill>
                    <a:srgbClr val="FF0000"/>
                  </a:solidFill>
                </a:rPr>
                <a:t>a</a:t>
              </a:r>
              <a:endParaRPr lang="zh-CN" altLang="en-US" sz="1800" b="1">
                <a:solidFill>
                  <a:srgbClr val="FF0000"/>
                </a:solidFill>
              </a:endParaRPr>
            </a:p>
          </p:txBody>
        </p:sp>
      </p:grpSp>
      <p:grpSp>
        <p:nvGrpSpPr>
          <p:cNvPr id="209" name="组合 208"/>
          <p:cNvGrpSpPr/>
          <p:nvPr/>
        </p:nvGrpSpPr>
        <p:grpSpPr>
          <a:xfrm>
            <a:off x="9190719" y="344452"/>
            <a:ext cx="932666" cy="917233"/>
            <a:chOff x="9526943" y="99435"/>
            <a:chExt cx="1188000" cy="1188000"/>
          </a:xfrm>
        </p:grpSpPr>
        <p:grpSp>
          <p:nvGrpSpPr>
            <p:cNvPr id="210" name="组合 209"/>
            <p:cNvGrpSpPr/>
            <p:nvPr/>
          </p:nvGrpSpPr>
          <p:grpSpPr>
            <a:xfrm rot="19773074">
              <a:off x="10166780" y="238741"/>
              <a:ext cx="144000" cy="648000"/>
              <a:chOff x="2968830" y="2636322"/>
              <a:chExt cx="166255" cy="1543793"/>
            </a:xfrm>
            <a:noFill/>
          </p:grpSpPr>
          <p:sp>
            <p:nvSpPr>
              <p:cNvPr id="218" name="椭圆 217"/>
              <p:cNvSpPr/>
              <p:nvPr/>
            </p:nvSpPr>
            <p:spPr>
              <a:xfrm>
                <a:off x="2992582" y="2636322"/>
                <a:ext cx="118753" cy="748146"/>
              </a:xfrm>
              <a:prstGeom prst="ellipse">
                <a:avLst/>
              </a:prstGeom>
              <a:grpFill/>
              <a:ln w="952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219" name="椭圆 218"/>
              <p:cNvSpPr/>
              <p:nvPr/>
            </p:nvSpPr>
            <p:spPr>
              <a:xfrm>
                <a:off x="2968830" y="3360717"/>
                <a:ext cx="166255" cy="142503"/>
              </a:xfrm>
              <a:prstGeom prst="ellipse">
                <a:avLst/>
              </a:prstGeom>
              <a:grpFill/>
              <a:ln w="952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220" name="椭圆 219"/>
              <p:cNvSpPr/>
              <p:nvPr/>
            </p:nvSpPr>
            <p:spPr>
              <a:xfrm>
                <a:off x="2990602" y="3431969"/>
                <a:ext cx="118753" cy="748146"/>
              </a:xfrm>
              <a:prstGeom prst="ellipse">
                <a:avLst/>
              </a:prstGeom>
              <a:grpFill/>
              <a:ln w="952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sp>
          <p:nvSpPr>
            <p:cNvPr id="211" name="椭圆 210"/>
            <p:cNvSpPr/>
            <p:nvPr/>
          </p:nvSpPr>
          <p:spPr>
            <a:xfrm>
              <a:off x="9526943" y="99435"/>
              <a:ext cx="1188000" cy="1188000"/>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nvGrpSpPr>
            <p:cNvPr id="212" name="组合 211"/>
            <p:cNvGrpSpPr/>
            <p:nvPr/>
          </p:nvGrpSpPr>
          <p:grpSpPr>
            <a:xfrm rot="10076410">
              <a:off x="9873717" y="277042"/>
              <a:ext cx="191313" cy="972000"/>
              <a:chOff x="2968830" y="2636322"/>
              <a:chExt cx="166255" cy="1543793"/>
            </a:xfrm>
            <a:noFill/>
          </p:grpSpPr>
          <p:sp>
            <p:nvSpPr>
              <p:cNvPr id="215" name="椭圆 214"/>
              <p:cNvSpPr/>
              <p:nvPr/>
            </p:nvSpPr>
            <p:spPr>
              <a:xfrm>
                <a:off x="2992582" y="2636322"/>
                <a:ext cx="118753" cy="748146"/>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216" name="椭圆 215"/>
              <p:cNvSpPr/>
              <p:nvPr/>
            </p:nvSpPr>
            <p:spPr>
              <a:xfrm>
                <a:off x="2968830" y="3360717"/>
                <a:ext cx="166255" cy="142503"/>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217" name="椭圆 216"/>
              <p:cNvSpPr/>
              <p:nvPr/>
            </p:nvSpPr>
            <p:spPr>
              <a:xfrm>
                <a:off x="2990602" y="3431969"/>
                <a:ext cx="118753" cy="748146"/>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sp>
          <p:nvSpPr>
            <p:cNvPr id="213" name="TextBox 213"/>
            <p:cNvSpPr txBox="1"/>
            <p:nvPr/>
          </p:nvSpPr>
          <p:spPr>
            <a:xfrm rot="21283236">
              <a:off x="9541578" y="406664"/>
              <a:ext cx="302953" cy="369012"/>
            </a:xfrm>
            <a:prstGeom prst="rect">
              <a:avLst/>
            </a:prstGeom>
            <a:noFill/>
          </p:spPr>
          <p:txBody>
            <a:bodyPr wrap="square" rtlCol="0">
              <a:spAutoFit/>
            </a:bodyPr>
            <a:lstStyle/>
            <a:p>
              <a:r>
                <a:rPr lang="en-US" altLang="zh-CN" sz="1800" b="1">
                  <a:solidFill>
                    <a:srgbClr val="FF0000"/>
                  </a:solidFill>
                </a:rPr>
                <a:t>a</a:t>
              </a:r>
              <a:endParaRPr lang="zh-CN" altLang="en-US" sz="1800" b="1">
                <a:solidFill>
                  <a:srgbClr val="FF0000"/>
                </a:solidFill>
              </a:endParaRPr>
            </a:p>
          </p:txBody>
        </p:sp>
        <p:sp>
          <p:nvSpPr>
            <p:cNvPr id="214" name="TextBox 214"/>
            <p:cNvSpPr txBox="1"/>
            <p:nvPr/>
          </p:nvSpPr>
          <p:spPr>
            <a:xfrm>
              <a:off x="10198018" y="129123"/>
              <a:ext cx="355495" cy="369012"/>
            </a:xfrm>
            <a:prstGeom prst="rect">
              <a:avLst/>
            </a:prstGeom>
            <a:noFill/>
          </p:spPr>
          <p:txBody>
            <a:bodyPr wrap="square" rtlCol="0">
              <a:spAutoFit/>
            </a:bodyPr>
            <a:lstStyle/>
            <a:p>
              <a:r>
                <a:rPr lang="en-US" altLang="zh-CN" sz="1800" b="1">
                  <a:solidFill>
                    <a:srgbClr val="FF0000"/>
                  </a:solidFill>
                </a:rPr>
                <a:t>b</a:t>
              </a:r>
              <a:endParaRPr lang="zh-CN" altLang="en-US" sz="1800" b="1">
                <a:solidFill>
                  <a:srgbClr val="FF0000"/>
                </a:solidFill>
              </a:endParaRPr>
            </a:p>
          </p:txBody>
        </p:sp>
      </p:grpSp>
      <p:grpSp>
        <p:nvGrpSpPr>
          <p:cNvPr id="221" name="组合 220"/>
          <p:cNvGrpSpPr/>
          <p:nvPr/>
        </p:nvGrpSpPr>
        <p:grpSpPr>
          <a:xfrm>
            <a:off x="7850811" y="2064860"/>
            <a:ext cx="970549" cy="948262"/>
            <a:chOff x="8122404" y="1916678"/>
            <a:chExt cx="1188000" cy="1188000"/>
          </a:xfrm>
        </p:grpSpPr>
        <p:sp>
          <p:nvSpPr>
            <p:cNvPr id="222" name="椭圆 221"/>
            <p:cNvSpPr/>
            <p:nvPr/>
          </p:nvSpPr>
          <p:spPr>
            <a:xfrm>
              <a:off x="8122404" y="1916678"/>
              <a:ext cx="1188000" cy="1188000"/>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nvGrpSpPr>
            <p:cNvPr id="223" name="组合 222"/>
            <p:cNvGrpSpPr/>
            <p:nvPr/>
          </p:nvGrpSpPr>
          <p:grpSpPr>
            <a:xfrm rot="10076410">
              <a:off x="8427508" y="2059676"/>
              <a:ext cx="191313" cy="972000"/>
              <a:chOff x="2968830" y="2636322"/>
              <a:chExt cx="166255" cy="1543793"/>
            </a:xfrm>
            <a:solidFill>
              <a:schemeClr val="tx1"/>
            </a:solidFill>
          </p:grpSpPr>
          <p:sp>
            <p:nvSpPr>
              <p:cNvPr id="230" name="椭圆 229"/>
              <p:cNvSpPr/>
              <p:nvPr/>
            </p:nvSpPr>
            <p:spPr>
              <a:xfrm>
                <a:off x="2992582" y="2636322"/>
                <a:ext cx="118753" cy="748146"/>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231" name="椭圆 230"/>
              <p:cNvSpPr/>
              <p:nvPr/>
            </p:nvSpPr>
            <p:spPr>
              <a:xfrm>
                <a:off x="2968830" y="3360717"/>
                <a:ext cx="166255" cy="142503"/>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232" name="椭圆 231"/>
              <p:cNvSpPr/>
              <p:nvPr/>
            </p:nvSpPr>
            <p:spPr>
              <a:xfrm>
                <a:off x="2990602" y="3431969"/>
                <a:ext cx="118753" cy="748146"/>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grpSp>
          <p:nvGrpSpPr>
            <p:cNvPr id="224" name="组合 223"/>
            <p:cNvGrpSpPr/>
            <p:nvPr/>
          </p:nvGrpSpPr>
          <p:grpSpPr>
            <a:xfrm rot="21240000">
              <a:off x="8764186" y="2172985"/>
              <a:ext cx="144000" cy="648000"/>
              <a:chOff x="2968830" y="2636322"/>
              <a:chExt cx="166255" cy="1543793"/>
            </a:xfrm>
            <a:solidFill>
              <a:schemeClr val="tx1"/>
            </a:solidFill>
          </p:grpSpPr>
          <p:sp>
            <p:nvSpPr>
              <p:cNvPr id="227" name="椭圆 226"/>
              <p:cNvSpPr/>
              <p:nvPr/>
            </p:nvSpPr>
            <p:spPr>
              <a:xfrm>
                <a:off x="2992582" y="2636322"/>
                <a:ext cx="118753" cy="748146"/>
              </a:xfrm>
              <a:prstGeom prst="ellipse">
                <a:avLst/>
              </a:prstGeom>
              <a:grpFill/>
              <a:ln w="952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228" name="椭圆 227"/>
              <p:cNvSpPr/>
              <p:nvPr/>
            </p:nvSpPr>
            <p:spPr>
              <a:xfrm>
                <a:off x="2968830" y="3360717"/>
                <a:ext cx="166255" cy="142503"/>
              </a:xfrm>
              <a:prstGeom prst="ellipse">
                <a:avLst/>
              </a:prstGeom>
              <a:grpFill/>
              <a:ln w="952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229" name="椭圆 228"/>
              <p:cNvSpPr/>
              <p:nvPr/>
            </p:nvSpPr>
            <p:spPr>
              <a:xfrm>
                <a:off x="2990602" y="3431969"/>
                <a:ext cx="118753" cy="748146"/>
              </a:xfrm>
              <a:prstGeom prst="ellipse">
                <a:avLst/>
              </a:prstGeom>
              <a:grpFill/>
              <a:ln w="952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sp>
          <p:nvSpPr>
            <p:cNvPr id="225" name="TextBox 225"/>
            <p:cNvSpPr txBox="1"/>
            <p:nvPr/>
          </p:nvSpPr>
          <p:spPr>
            <a:xfrm>
              <a:off x="8156756" y="2243977"/>
              <a:ext cx="347690" cy="369012"/>
            </a:xfrm>
            <a:prstGeom prst="rect">
              <a:avLst/>
            </a:prstGeom>
            <a:noFill/>
          </p:spPr>
          <p:txBody>
            <a:bodyPr wrap="square" rtlCol="0">
              <a:spAutoFit/>
            </a:bodyPr>
            <a:lstStyle/>
            <a:p>
              <a:r>
                <a:rPr lang="en-US" altLang="zh-CN" sz="1800" b="1">
                  <a:solidFill>
                    <a:srgbClr val="FF0000"/>
                  </a:solidFill>
                </a:rPr>
                <a:t>A</a:t>
              </a:r>
              <a:endParaRPr lang="zh-CN" altLang="en-US" sz="1800" b="1">
                <a:solidFill>
                  <a:srgbClr val="FF0000"/>
                </a:solidFill>
              </a:endParaRPr>
            </a:p>
          </p:txBody>
        </p:sp>
        <p:sp>
          <p:nvSpPr>
            <p:cNvPr id="226" name="TextBox 226"/>
            <p:cNvSpPr txBox="1"/>
            <p:nvPr/>
          </p:nvSpPr>
          <p:spPr>
            <a:xfrm>
              <a:off x="8920090" y="2196130"/>
              <a:ext cx="230981" cy="369012"/>
            </a:xfrm>
            <a:prstGeom prst="rect">
              <a:avLst/>
            </a:prstGeom>
            <a:noFill/>
          </p:spPr>
          <p:txBody>
            <a:bodyPr wrap="square" rtlCol="0">
              <a:spAutoFit/>
            </a:bodyPr>
            <a:lstStyle/>
            <a:p>
              <a:r>
                <a:rPr lang="en-US" altLang="zh-CN" sz="1800" b="1">
                  <a:solidFill>
                    <a:srgbClr val="FF0000"/>
                  </a:solidFill>
                </a:rPr>
                <a:t>B</a:t>
              </a:r>
              <a:endParaRPr lang="zh-CN" altLang="en-US" sz="1800" b="1">
                <a:solidFill>
                  <a:srgbClr val="FF0000"/>
                </a:solidFill>
              </a:endParaRPr>
            </a:p>
          </p:txBody>
        </p:sp>
      </p:grpSp>
      <p:grpSp>
        <p:nvGrpSpPr>
          <p:cNvPr id="233" name="组合 232"/>
          <p:cNvGrpSpPr/>
          <p:nvPr/>
        </p:nvGrpSpPr>
        <p:grpSpPr>
          <a:xfrm>
            <a:off x="9248630" y="1800660"/>
            <a:ext cx="1186764" cy="1186764"/>
            <a:chOff x="9521679" y="1890953"/>
            <a:chExt cx="1188000" cy="1188000"/>
          </a:xfrm>
        </p:grpSpPr>
        <p:sp>
          <p:nvSpPr>
            <p:cNvPr id="234" name="椭圆 233"/>
            <p:cNvSpPr/>
            <p:nvPr/>
          </p:nvSpPr>
          <p:spPr>
            <a:xfrm>
              <a:off x="9521679" y="1890953"/>
              <a:ext cx="1188000" cy="1188000"/>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nvGrpSpPr>
            <p:cNvPr id="235" name="组合 234"/>
            <p:cNvGrpSpPr/>
            <p:nvPr/>
          </p:nvGrpSpPr>
          <p:grpSpPr>
            <a:xfrm rot="10076410">
              <a:off x="9826783" y="2033951"/>
              <a:ext cx="191313" cy="972000"/>
              <a:chOff x="2968830" y="2636322"/>
              <a:chExt cx="166255" cy="1543793"/>
            </a:xfrm>
            <a:solidFill>
              <a:schemeClr val="tx1"/>
            </a:solidFill>
          </p:grpSpPr>
          <p:sp>
            <p:nvSpPr>
              <p:cNvPr id="242" name="椭圆 241"/>
              <p:cNvSpPr/>
              <p:nvPr/>
            </p:nvSpPr>
            <p:spPr>
              <a:xfrm>
                <a:off x="2992582" y="2636322"/>
                <a:ext cx="118753" cy="748146"/>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243" name="椭圆 242"/>
              <p:cNvSpPr/>
              <p:nvPr/>
            </p:nvSpPr>
            <p:spPr>
              <a:xfrm>
                <a:off x="2968830" y="3360717"/>
                <a:ext cx="166255" cy="142503"/>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244" name="椭圆 243"/>
              <p:cNvSpPr/>
              <p:nvPr/>
            </p:nvSpPr>
            <p:spPr>
              <a:xfrm>
                <a:off x="2990602" y="3431969"/>
                <a:ext cx="118753" cy="748146"/>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grpSp>
          <p:nvGrpSpPr>
            <p:cNvPr id="236" name="组合 235"/>
            <p:cNvGrpSpPr/>
            <p:nvPr/>
          </p:nvGrpSpPr>
          <p:grpSpPr>
            <a:xfrm rot="21240000">
              <a:off x="10163461" y="2147260"/>
              <a:ext cx="144000" cy="648000"/>
              <a:chOff x="2968830" y="2636322"/>
              <a:chExt cx="166255" cy="1543793"/>
            </a:xfrm>
            <a:solidFill>
              <a:schemeClr val="tx1"/>
            </a:solidFill>
          </p:grpSpPr>
          <p:sp>
            <p:nvSpPr>
              <p:cNvPr id="239" name="椭圆 238"/>
              <p:cNvSpPr/>
              <p:nvPr/>
            </p:nvSpPr>
            <p:spPr>
              <a:xfrm>
                <a:off x="2992582" y="2636322"/>
                <a:ext cx="118753" cy="748146"/>
              </a:xfrm>
              <a:prstGeom prst="ellipse">
                <a:avLst/>
              </a:prstGeom>
              <a:grpFill/>
              <a:ln w="952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240" name="椭圆 239"/>
              <p:cNvSpPr/>
              <p:nvPr/>
            </p:nvSpPr>
            <p:spPr>
              <a:xfrm>
                <a:off x="2968830" y="3360717"/>
                <a:ext cx="166255" cy="142503"/>
              </a:xfrm>
              <a:prstGeom prst="ellipse">
                <a:avLst/>
              </a:prstGeom>
              <a:grpFill/>
              <a:ln w="952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241" name="椭圆 240"/>
              <p:cNvSpPr/>
              <p:nvPr/>
            </p:nvSpPr>
            <p:spPr>
              <a:xfrm>
                <a:off x="2990602" y="3431969"/>
                <a:ext cx="118753" cy="748146"/>
              </a:xfrm>
              <a:prstGeom prst="ellipse">
                <a:avLst/>
              </a:prstGeom>
              <a:grpFill/>
              <a:ln w="952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sp>
          <p:nvSpPr>
            <p:cNvPr id="237" name="TextBox 237"/>
            <p:cNvSpPr txBox="1"/>
            <p:nvPr/>
          </p:nvSpPr>
          <p:spPr>
            <a:xfrm>
              <a:off x="9556031" y="2218252"/>
              <a:ext cx="347690" cy="369012"/>
            </a:xfrm>
            <a:prstGeom prst="rect">
              <a:avLst/>
            </a:prstGeom>
            <a:noFill/>
          </p:spPr>
          <p:txBody>
            <a:bodyPr wrap="square" rtlCol="0">
              <a:spAutoFit/>
            </a:bodyPr>
            <a:lstStyle/>
            <a:p>
              <a:r>
                <a:rPr lang="en-US" altLang="zh-CN" sz="1800" b="1">
                  <a:solidFill>
                    <a:srgbClr val="FF0000"/>
                  </a:solidFill>
                </a:rPr>
                <a:t>A</a:t>
              </a:r>
              <a:endParaRPr lang="zh-CN" altLang="en-US" sz="1800" b="1">
                <a:solidFill>
                  <a:srgbClr val="FF0000"/>
                </a:solidFill>
              </a:endParaRPr>
            </a:p>
          </p:txBody>
        </p:sp>
        <p:sp>
          <p:nvSpPr>
            <p:cNvPr id="238" name="TextBox 238"/>
            <p:cNvSpPr txBox="1"/>
            <p:nvPr/>
          </p:nvSpPr>
          <p:spPr>
            <a:xfrm>
              <a:off x="10319365" y="2170405"/>
              <a:ext cx="230981" cy="369012"/>
            </a:xfrm>
            <a:prstGeom prst="rect">
              <a:avLst/>
            </a:prstGeom>
            <a:noFill/>
          </p:spPr>
          <p:txBody>
            <a:bodyPr wrap="square" rtlCol="0">
              <a:spAutoFit/>
            </a:bodyPr>
            <a:lstStyle/>
            <a:p>
              <a:r>
                <a:rPr lang="en-US" altLang="zh-CN" sz="1800" b="1">
                  <a:solidFill>
                    <a:srgbClr val="FF0000"/>
                  </a:solidFill>
                </a:rPr>
                <a:t>B</a:t>
              </a:r>
              <a:endParaRPr lang="zh-CN" altLang="en-US" sz="1800" b="1">
                <a:solidFill>
                  <a:srgbClr val="FF0000"/>
                </a:solidFill>
              </a:endParaRPr>
            </a:p>
          </p:txBody>
        </p:sp>
      </p:grpSp>
      <p:grpSp>
        <p:nvGrpSpPr>
          <p:cNvPr id="245" name="组合 244"/>
          <p:cNvGrpSpPr/>
          <p:nvPr/>
        </p:nvGrpSpPr>
        <p:grpSpPr>
          <a:xfrm>
            <a:off x="7822930" y="5629655"/>
            <a:ext cx="960069" cy="958968"/>
            <a:chOff x="8153126" y="3707553"/>
            <a:chExt cx="1217949" cy="1188000"/>
          </a:xfrm>
        </p:grpSpPr>
        <p:grpSp>
          <p:nvGrpSpPr>
            <p:cNvPr id="246" name="组合 245"/>
            <p:cNvGrpSpPr/>
            <p:nvPr/>
          </p:nvGrpSpPr>
          <p:grpSpPr>
            <a:xfrm>
              <a:off x="8153126" y="3707553"/>
              <a:ext cx="1217949" cy="1188000"/>
              <a:chOff x="8153126" y="3707553"/>
              <a:chExt cx="1217949" cy="1188000"/>
            </a:xfrm>
          </p:grpSpPr>
          <p:sp>
            <p:nvSpPr>
              <p:cNvPr id="248" name="椭圆 247"/>
              <p:cNvSpPr/>
              <p:nvPr/>
            </p:nvSpPr>
            <p:spPr>
              <a:xfrm>
                <a:off x="8183075" y="3707553"/>
                <a:ext cx="1188000" cy="1188000"/>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nvGrpSpPr>
              <p:cNvPr id="249" name="组合 248"/>
              <p:cNvGrpSpPr/>
              <p:nvPr/>
            </p:nvGrpSpPr>
            <p:grpSpPr>
              <a:xfrm rot="10076410">
                <a:off x="8482271" y="3861304"/>
                <a:ext cx="191313" cy="972000"/>
                <a:chOff x="2968830" y="2636322"/>
                <a:chExt cx="166255" cy="1543793"/>
              </a:xfrm>
              <a:noFill/>
            </p:grpSpPr>
            <p:sp>
              <p:nvSpPr>
                <p:cNvPr id="255" name="椭圆 254"/>
                <p:cNvSpPr/>
                <p:nvPr/>
              </p:nvSpPr>
              <p:spPr>
                <a:xfrm>
                  <a:off x="2992582" y="2636322"/>
                  <a:ext cx="118753" cy="748146"/>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256" name="椭圆 255"/>
                <p:cNvSpPr/>
                <p:nvPr/>
              </p:nvSpPr>
              <p:spPr>
                <a:xfrm>
                  <a:off x="2968830" y="3360717"/>
                  <a:ext cx="166255" cy="142503"/>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257" name="椭圆 256"/>
                <p:cNvSpPr/>
                <p:nvPr/>
              </p:nvSpPr>
              <p:spPr>
                <a:xfrm>
                  <a:off x="2990602" y="3431969"/>
                  <a:ext cx="118753" cy="748146"/>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grpSp>
            <p:nvGrpSpPr>
              <p:cNvPr id="250" name="组合 249"/>
              <p:cNvGrpSpPr/>
              <p:nvPr/>
            </p:nvGrpSpPr>
            <p:grpSpPr>
              <a:xfrm rot="19773074">
                <a:off x="8950377" y="3856160"/>
                <a:ext cx="144000" cy="648000"/>
                <a:chOff x="2968830" y="2636322"/>
                <a:chExt cx="166255" cy="1543793"/>
              </a:xfrm>
              <a:solidFill>
                <a:schemeClr val="tx1"/>
              </a:solidFill>
            </p:grpSpPr>
            <p:sp>
              <p:nvSpPr>
                <p:cNvPr id="252" name="椭圆 251"/>
                <p:cNvSpPr/>
                <p:nvPr/>
              </p:nvSpPr>
              <p:spPr>
                <a:xfrm>
                  <a:off x="2992582" y="2636322"/>
                  <a:ext cx="118753" cy="748146"/>
                </a:xfrm>
                <a:prstGeom prst="ellipse">
                  <a:avLst/>
                </a:prstGeom>
                <a:grpFill/>
                <a:ln w="952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253" name="椭圆 252"/>
                <p:cNvSpPr/>
                <p:nvPr/>
              </p:nvSpPr>
              <p:spPr>
                <a:xfrm>
                  <a:off x="2968830" y="3360717"/>
                  <a:ext cx="166255" cy="142503"/>
                </a:xfrm>
                <a:prstGeom prst="ellipse">
                  <a:avLst/>
                </a:prstGeom>
                <a:grpFill/>
                <a:ln w="952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254" name="椭圆 253"/>
                <p:cNvSpPr/>
                <p:nvPr/>
              </p:nvSpPr>
              <p:spPr>
                <a:xfrm>
                  <a:off x="2990602" y="3431969"/>
                  <a:ext cx="118753" cy="748146"/>
                </a:xfrm>
                <a:prstGeom prst="ellipse">
                  <a:avLst/>
                </a:prstGeom>
                <a:grpFill/>
                <a:ln w="952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sp>
            <p:nvSpPr>
              <p:cNvPr id="251" name="TextBox 251"/>
              <p:cNvSpPr txBox="1"/>
              <p:nvPr/>
            </p:nvSpPr>
            <p:spPr>
              <a:xfrm>
                <a:off x="8153126" y="3999879"/>
                <a:ext cx="355495" cy="369332"/>
              </a:xfrm>
              <a:prstGeom prst="rect">
                <a:avLst/>
              </a:prstGeom>
              <a:noFill/>
            </p:spPr>
            <p:txBody>
              <a:bodyPr wrap="square" rtlCol="0">
                <a:spAutoFit/>
              </a:bodyPr>
              <a:lstStyle/>
              <a:p>
                <a:r>
                  <a:rPr lang="en-US" altLang="zh-CN" sz="1800" b="1">
                    <a:solidFill>
                      <a:srgbClr val="FF0000"/>
                    </a:solidFill>
                  </a:rPr>
                  <a:t>a</a:t>
                </a:r>
                <a:endParaRPr lang="zh-CN" altLang="en-US" sz="1800" b="1">
                  <a:solidFill>
                    <a:srgbClr val="FF0000"/>
                  </a:solidFill>
                </a:endParaRPr>
              </a:p>
            </p:txBody>
          </p:sp>
        </p:grpSp>
        <p:sp>
          <p:nvSpPr>
            <p:cNvPr id="247" name="TextBox 247"/>
            <p:cNvSpPr txBox="1"/>
            <p:nvPr/>
          </p:nvSpPr>
          <p:spPr>
            <a:xfrm rot="21283236">
              <a:off x="8944879" y="3742159"/>
              <a:ext cx="302953" cy="369332"/>
            </a:xfrm>
            <a:prstGeom prst="rect">
              <a:avLst/>
            </a:prstGeom>
            <a:noFill/>
          </p:spPr>
          <p:txBody>
            <a:bodyPr wrap="square" rtlCol="0">
              <a:spAutoFit/>
            </a:bodyPr>
            <a:lstStyle/>
            <a:p>
              <a:r>
                <a:rPr lang="en-US" altLang="zh-CN" sz="1800" b="1">
                  <a:solidFill>
                    <a:srgbClr val="FF0000"/>
                  </a:solidFill>
                </a:rPr>
                <a:t>B</a:t>
              </a:r>
              <a:endParaRPr lang="zh-CN" altLang="en-US" sz="1800" b="1">
                <a:solidFill>
                  <a:srgbClr val="FF0000"/>
                </a:solidFill>
              </a:endParaRPr>
            </a:p>
          </p:txBody>
        </p:sp>
      </p:grpSp>
      <p:grpSp>
        <p:nvGrpSpPr>
          <p:cNvPr id="258" name="组合 257"/>
          <p:cNvGrpSpPr/>
          <p:nvPr/>
        </p:nvGrpSpPr>
        <p:grpSpPr>
          <a:xfrm>
            <a:off x="9309447" y="5589236"/>
            <a:ext cx="936000" cy="936000"/>
            <a:chOff x="9643926" y="3669704"/>
            <a:chExt cx="1206074" cy="1188000"/>
          </a:xfrm>
        </p:grpSpPr>
        <p:sp>
          <p:nvSpPr>
            <p:cNvPr id="259" name="椭圆 258"/>
            <p:cNvSpPr/>
            <p:nvPr/>
          </p:nvSpPr>
          <p:spPr>
            <a:xfrm>
              <a:off x="9662000" y="3669704"/>
              <a:ext cx="1188000" cy="1188000"/>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nvGrpSpPr>
            <p:cNvPr id="260" name="组合 259"/>
            <p:cNvGrpSpPr/>
            <p:nvPr/>
          </p:nvGrpSpPr>
          <p:grpSpPr>
            <a:xfrm rot="10076410">
              <a:off x="9973071" y="3823455"/>
              <a:ext cx="191313" cy="972000"/>
              <a:chOff x="2968830" y="2636322"/>
              <a:chExt cx="166255" cy="1543793"/>
            </a:xfrm>
            <a:noFill/>
          </p:grpSpPr>
          <p:sp>
            <p:nvSpPr>
              <p:cNvPr id="267" name="椭圆 266"/>
              <p:cNvSpPr/>
              <p:nvPr/>
            </p:nvSpPr>
            <p:spPr>
              <a:xfrm>
                <a:off x="2992582" y="2636322"/>
                <a:ext cx="118753" cy="748146"/>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268" name="椭圆 267"/>
              <p:cNvSpPr/>
              <p:nvPr/>
            </p:nvSpPr>
            <p:spPr>
              <a:xfrm>
                <a:off x="2968830" y="3360717"/>
                <a:ext cx="166255" cy="142503"/>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269" name="椭圆 268"/>
              <p:cNvSpPr/>
              <p:nvPr/>
            </p:nvSpPr>
            <p:spPr>
              <a:xfrm>
                <a:off x="2990602" y="3431969"/>
                <a:ext cx="118753" cy="748146"/>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grpSp>
          <p:nvGrpSpPr>
            <p:cNvPr id="261" name="组合 260"/>
            <p:cNvGrpSpPr/>
            <p:nvPr/>
          </p:nvGrpSpPr>
          <p:grpSpPr>
            <a:xfrm rot="19773074">
              <a:off x="10441177" y="3818311"/>
              <a:ext cx="144000" cy="648000"/>
              <a:chOff x="2968830" y="2636322"/>
              <a:chExt cx="166255" cy="1543793"/>
            </a:xfrm>
            <a:solidFill>
              <a:schemeClr val="tx1"/>
            </a:solidFill>
          </p:grpSpPr>
          <p:sp>
            <p:nvSpPr>
              <p:cNvPr id="264" name="椭圆 263"/>
              <p:cNvSpPr/>
              <p:nvPr/>
            </p:nvSpPr>
            <p:spPr>
              <a:xfrm>
                <a:off x="2992582" y="2636322"/>
                <a:ext cx="118753" cy="748146"/>
              </a:xfrm>
              <a:prstGeom prst="ellipse">
                <a:avLst/>
              </a:prstGeom>
              <a:grpFill/>
              <a:ln w="952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265" name="椭圆 264"/>
              <p:cNvSpPr/>
              <p:nvPr/>
            </p:nvSpPr>
            <p:spPr>
              <a:xfrm>
                <a:off x="2968830" y="3360717"/>
                <a:ext cx="166255" cy="142503"/>
              </a:xfrm>
              <a:prstGeom prst="ellipse">
                <a:avLst/>
              </a:prstGeom>
              <a:grpFill/>
              <a:ln w="952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266" name="椭圆 265"/>
              <p:cNvSpPr/>
              <p:nvPr/>
            </p:nvSpPr>
            <p:spPr>
              <a:xfrm>
                <a:off x="2990602" y="3431969"/>
                <a:ext cx="118753" cy="748146"/>
              </a:xfrm>
              <a:prstGeom prst="ellipse">
                <a:avLst/>
              </a:prstGeom>
              <a:grpFill/>
              <a:ln w="952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sp>
          <p:nvSpPr>
            <p:cNvPr id="262" name="TextBox 262"/>
            <p:cNvSpPr txBox="1"/>
            <p:nvPr/>
          </p:nvSpPr>
          <p:spPr>
            <a:xfrm>
              <a:off x="9643926" y="3962030"/>
              <a:ext cx="355495" cy="369332"/>
            </a:xfrm>
            <a:prstGeom prst="rect">
              <a:avLst/>
            </a:prstGeom>
            <a:noFill/>
          </p:spPr>
          <p:txBody>
            <a:bodyPr wrap="square" rtlCol="0">
              <a:spAutoFit/>
            </a:bodyPr>
            <a:lstStyle/>
            <a:p>
              <a:r>
                <a:rPr lang="en-US" altLang="zh-CN" sz="1800" b="1">
                  <a:solidFill>
                    <a:srgbClr val="FF0000"/>
                  </a:solidFill>
                </a:rPr>
                <a:t>a</a:t>
              </a:r>
              <a:endParaRPr lang="zh-CN" altLang="en-US" sz="1800" b="1">
                <a:solidFill>
                  <a:srgbClr val="FF0000"/>
                </a:solidFill>
              </a:endParaRPr>
            </a:p>
          </p:txBody>
        </p:sp>
        <p:sp>
          <p:nvSpPr>
            <p:cNvPr id="263" name="TextBox 263"/>
            <p:cNvSpPr txBox="1"/>
            <p:nvPr/>
          </p:nvSpPr>
          <p:spPr>
            <a:xfrm rot="21283236">
              <a:off x="10435679" y="3704310"/>
              <a:ext cx="302953" cy="369332"/>
            </a:xfrm>
            <a:prstGeom prst="rect">
              <a:avLst/>
            </a:prstGeom>
            <a:noFill/>
          </p:spPr>
          <p:txBody>
            <a:bodyPr wrap="square" rtlCol="0">
              <a:spAutoFit/>
            </a:bodyPr>
            <a:lstStyle/>
            <a:p>
              <a:r>
                <a:rPr lang="en-US" altLang="zh-CN" sz="1800" b="1">
                  <a:solidFill>
                    <a:srgbClr val="FF0000"/>
                  </a:solidFill>
                </a:rPr>
                <a:t>B</a:t>
              </a:r>
              <a:endParaRPr lang="zh-CN" altLang="en-US" sz="1800" b="1">
                <a:solidFill>
                  <a:srgbClr val="FF0000"/>
                </a:solidFill>
              </a:endParaRPr>
            </a:p>
          </p:txBody>
        </p:sp>
      </p:grpSp>
      <p:grpSp>
        <p:nvGrpSpPr>
          <p:cNvPr id="270" name="组合 269"/>
          <p:cNvGrpSpPr/>
          <p:nvPr/>
        </p:nvGrpSpPr>
        <p:grpSpPr>
          <a:xfrm>
            <a:off x="7673516" y="4007495"/>
            <a:ext cx="1029924" cy="948262"/>
            <a:chOff x="8203029" y="5270014"/>
            <a:chExt cx="1259775" cy="1188000"/>
          </a:xfrm>
        </p:grpSpPr>
        <p:sp>
          <p:nvSpPr>
            <p:cNvPr id="271" name="椭圆 270"/>
            <p:cNvSpPr/>
            <p:nvPr/>
          </p:nvSpPr>
          <p:spPr>
            <a:xfrm>
              <a:off x="8274804" y="5270014"/>
              <a:ext cx="1188000" cy="1188000"/>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nvGrpSpPr>
            <p:cNvPr id="272" name="组合 271"/>
            <p:cNvGrpSpPr/>
            <p:nvPr/>
          </p:nvGrpSpPr>
          <p:grpSpPr>
            <a:xfrm>
              <a:off x="8527821" y="5460655"/>
              <a:ext cx="612106" cy="977144"/>
              <a:chOff x="8307823" y="202291"/>
              <a:chExt cx="612106" cy="977144"/>
            </a:xfrm>
          </p:grpSpPr>
          <p:grpSp>
            <p:nvGrpSpPr>
              <p:cNvPr id="275" name="组合 274"/>
              <p:cNvGrpSpPr/>
              <p:nvPr/>
            </p:nvGrpSpPr>
            <p:grpSpPr>
              <a:xfrm rot="10076410">
                <a:off x="8307823" y="207435"/>
                <a:ext cx="191313" cy="972000"/>
                <a:chOff x="2968830" y="2636322"/>
                <a:chExt cx="166255" cy="1543793"/>
              </a:xfrm>
              <a:solidFill>
                <a:schemeClr val="tx1"/>
              </a:solidFill>
            </p:grpSpPr>
            <p:sp>
              <p:nvSpPr>
                <p:cNvPr id="280" name="椭圆 279"/>
                <p:cNvSpPr/>
                <p:nvPr/>
              </p:nvSpPr>
              <p:spPr>
                <a:xfrm>
                  <a:off x="2992582" y="2636322"/>
                  <a:ext cx="118753" cy="748146"/>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281" name="椭圆 280"/>
                <p:cNvSpPr/>
                <p:nvPr/>
              </p:nvSpPr>
              <p:spPr>
                <a:xfrm>
                  <a:off x="2968830" y="3360717"/>
                  <a:ext cx="166255" cy="142503"/>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282" name="椭圆 281"/>
                <p:cNvSpPr/>
                <p:nvPr/>
              </p:nvSpPr>
              <p:spPr>
                <a:xfrm>
                  <a:off x="2990602" y="3431969"/>
                  <a:ext cx="118753" cy="748146"/>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grpSp>
            <p:nvGrpSpPr>
              <p:cNvPr id="276" name="组合 275"/>
              <p:cNvGrpSpPr/>
              <p:nvPr/>
            </p:nvGrpSpPr>
            <p:grpSpPr>
              <a:xfrm rot="19773074">
                <a:off x="8775929" y="202291"/>
                <a:ext cx="144000" cy="648000"/>
                <a:chOff x="2968830" y="2636322"/>
                <a:chExt cx="166255" cy="1543793"/>
              </a:xfrm>
              <a:noFill/>
            </p:grpSpPr>
            <p:sp>
              <p:nvSpPr>
                <p:cNvPr id="277" name="椭圆 276"/>
                <p:cNvSpPr/>
                <p:nvPr/>
              </p:nvSpPr>
              <p:spPr>
                <a:xfrm>
                  <a:off x="2992582" y="2636322"/>
                  <a:ext cx="118753" cy="748146"/>
                </a:xfrm>
                <a:prstGeom prst="ellipse">
                  <a:avLst/>
                </a:prstGeom>
                <a:grpFill/>
                <a:ln w="952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278" name="椭圆 277"/>
                <p:cNvSpPr/>
                <p:nvPr/>
              </p:nvSpPr>
              <p:spPr>
                <a:xfrm>
                  <a:off x="2968830" y="3360717"/>
                  <a:ext cx="166255" cy="142503"/>
                </a:xfrm>
                <a:prstGeom prst="ellipse">
                  <a:avLst/>
                </a:prstGeom>
                <a:grpFill/>
                <a:ln w="952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279" name="椭圆 278"/>
                <p:cNvSpPr/>
                <p:nvPr/>
              </p:nvSpPr>
              <p:spPr>
                <a:xfrm>
                  <a:off x="2990602" y="3431969"/>
                  <a:ext cx="118753" cy="748146"/>
                </a:xfrm>
                <a:prstGeom prst="ellipse">
                  <a:avLst/>
                </a:prstGeom>
                <a:grpFill/>
                <a:ln w="952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grpSp>
        <p:sp>
          <p:nvSpPr>
            <p:cNvPr id="273" name="TextBox 273"/>
            <p:cNvSpPr txBox="1"/>
            <p:nvPr/>
          </p:nvSpPr>
          <p:spPr>
            <a:xfrm rot="21283236">
              <a:off x="8203029" y="5563713"/>
              <a:ext cx="302953" cy="369332"/>
            </a:xfrm>
            <a:prstGeom prst="rect">
              <a:avLst/>
            </a:prstGeom>
            <a:noFill/>
          </p:spPr>
          <p:txBody>
            <a:bodyPr wrap="square" rtlCol="0">
              <a:spAutoFit/>
            </a:bodyPr>
            <a:lstStyle/>
            <a:p>
              <a:r>
                <a:rPr lang="en-US" altLang="zh-CN" sz="1800" b="1">
                  <a:solidFill>
                    <a:srgbClr val="FF0000"/>
                  </a:solidFill>
                </a:rPr>
                <a:t>A</a:t>
              </a:r>
              <a:endParaRPr lang="zh-CN" altLang="en-US" sz="1800" b="1">
                <a:solidFill>
                  <a:srgbClr val="FF0000"/>
                </a:solidFill>
              </a:endParaRPr>
            </a:p>
          </p:txBody>
        </p:sp>
        <p:sp>
          <p:nvSpPr>
            <p:cNvPr id="274" name="TextBox 274"/>
            <p:cNvSpPr txBox="1"/>
            <p:nvPr/>
          </p:nvSpPr>
          <p:spPr>
            <a:xfrm>
              <a:off x="9015580" y="5398870"/>
              <a:ext cx="355495" cy="369332"/>
            </a:xfrm>
            <a:prstGeom prst="rect">
              <a:avLst/>
            </a:prstGeom>
            <a:noFill/>
          </p:spPr>
          <p:txBody>
            <a:bodyPr wrap="square" rtlCol="0">
              <a:spAutoFit/>
            </a:bodyPr>
            <a:lstStyle/>
            <a:p>
              <a:r>
                <a:rPr lang="en-US" altLang="zh-CN" sz="1800" b="1">
                  <a:solidFill>
                    <a:srgbClr val="FF0000"/>
                  </a:solidFill>
                </a:rPr>
                <a:t>b</a:t>
              </a:r>
              <a:endParaRPr lang="zh-CN" altLang="en-US" sz="1800" b="1">
                <a:solidFill>
                  <a:srgbClr val="FF0000"/>
                </a:solidFill>
              </a:endParaRPr>
            </a:p>
          </p:txBody>
        </p:sp>
      </p:grpSp>
      <p:grpSp>
        <p:nvGrpSpPr>
          <p:cNvPr id="283" name="组合 282"/>
          <p:cNvGrpSpPr/>
          <p:nvPr/>
        </p:nvGrpSpPr>
        <p:grpSpPr>
          <a:xfrm>
            <a:off x="9133391" y="3764700"/>
            <a:ext cx="1373772" cy="1197428"/>
            <a:chOff x="8203029" y="5270014"/>
            <a:chExt cx="1259775" cy="1188000"/>
          </a:xfrm>
        </p:grpSpPr>
        <p:sp>
          <p:nvSpPr>
            <p:cNvPr id="284" name="椭圆 283"/>
            <p:cNvSpPr/>
            <p:nvPr/>
          </p:nvSpPr>
          <p:spPr>
            <a:xfrm>
              <a:off x="8274804" y="5270014"/>
              <a:ext cx="1188000" cy="1188000"/>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nvGrpSpPr>
            <p:cNvPr id="285" name="组合 284"/>
            <p:cNvGrpSpPr/>
            <p:nvPr/>
          </p:nvGrpSpPr>
          <p:grpSpPr>
            <a:xfrm>
              <a:off x="8527821" y="5460655"/>
              <a:ext cx="612106" cy="977144"/>
              <a:chOff x="8307823" y="202291"/>
              <a:chExt cx="612106" cy="977144"/>
            </a:xfrm>
          </p:grpSpPr>
          <p:grpSp>
            <p:nvGrpSpPr>
              <p:cNvPr id="288" name="组合 287"/>
              <p:cNvGrpSpPr/>
              <p:nvPr/>
            </p:nvGrpSpPr>
            <p:grpSpPr>
              <a:xfrm rot="10076410">
                <a:off x="8307823" y="207435"/>
                <a:ext cx="191313" cy="972000"/>
                <a:chOff x="2968830" y="2636322"/>
                <a:chExt cx="166255" cy="1543793"/>
              </a:xfrm>
              <a:solidFill>
                <a:schemeClr val="tx1"/>
              </a:solidFill>
            </p:grpSpPr>
            <p:sp>
              <p:nvSpPr>
                <p:cNvPr id="293" name="椭圆 292"/>
                <p:cNvSpPr/>
                <p:nvPr/>
              </p:nvSpPr>
              <p:spPr>
                <a:xfrm>
                  <a:off x="2992582" y="2636322"/>
                  <a:ext cx="118753" cy="748146"/>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294" name="椭圆 293"/>
                <p:cNvSpPr/>
                <p:nvPr/>
              </p:nvSpPr>
              <p:spPr>
                <a:xfrm>
                  <a:off x="2968830" y="3360717"/>
                  <a:ext cx="166255" cy="142503"/>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295" name="椭圆 294"/>
                <p:cNvSpPr/>
                <p:nvPr/>
              </p:nvSpPr>
              <p:spPr>
                <a:xfrm>
                  <a:off x="2990602" y="3431969"/>
                  <a:ext cx="118753" cy="748146"/>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grpSp>
            <p:nvGrpSpPr>
              <p:cNvPr id="289" name="组合 288"/>
              <p:cNvGrpSpPr/>
              <p:nvPr/>
            </p:nvGrpSpPr>
            <p:grpSpPr>
              <a:xfrm rot="19773074">
                <a:off x="8775929" y="202291"/>
                <a:ext cx="144000" cy="648000"/>
                <a:chOff x="2968830" y="2636322"/>
                <a:chExt cx="166255" cy="1543793"/>
              </a:xfrm>
              <a:noFill/>
            </p:grpSpPr>
            <p:sp>
              <p:nvSpPr>
                <p:cNvPr id="290" name="椭圆 289"/>
                <p:cNvSpPr/>
                <p:nvPr/>
              </p:nvSpPr>
              <p:spPr>
                <a:xfrm>
                  <a:off x="2992582" y="2636322"/>
                  <a:ext cx="118753" cy="748146"/>
                </a:xfrm>
                <a:prstGeom prst="ellipse">
                  <a:avLst/>
                </a:prstGeom>
                <a:grpFill/>
                <a:ln w="952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291" name="椭圆 290"/>
                <p:cNvSpPr/>
                <p:nvPr/>
              </p:nvSpPr>
              <p:spPr>
                <a:xfrm>
                  <a:off x="2968830" y="3360717"/>
                  <a:ext cx="166255" cy="142503"/>
                </a:xfrm>
                <a:prstGeom prst="ellipse">
                  <a:avLst/>
                </a:prstGeom>
                <a:grpFill/>
                <a:ln w="952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292" name="椭圆 291"/>
                <p:cNvSpPr/>
                <p:nvPr/>
              </p:nvSpPr>
              <p:spPr>
                <a:xfrm>
                  <a:off x="2990602" y="3431969"/>
                  <a:ext cx="118753" cy="748146"/>
                </a:xfrm>
                <a:prstGeom prst="ellipse">
                  <a:avLst/>
                </a:prstGeom>
                <a:grpFill/>
                <a:ln w="952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grpSp>
        <p:sp>
          <p:nvSpPr>
            <p:cNvPr id="286" name="TextBox 286"/>
            <p:cNvSpPr txBox="1"/>
            <p:nvPr/>
          </p:nvSpPr>
          <p:spPr>
            <a:xfrm rot="21283236">
              <a:off x="8203029" y="5563713"/>
              <a:ext cx="302953" cy="369332"/>
            </a:xfrm>
            <a:prstGeom prst="rect">
              <a:avLst/>
            </a:prstGeom>
            <a:noFill/>
          </p:spPr>
          <p:txBody>
            <a:bodyPr wrap="square" rtlCol="0">
              <a:spAutoFit/>
            </a:bodyPr>
            <a:lstStyle/>
            <a:p>
              <a:r>
                <a:rPr lang="en-US" altLang="zh-CN" sz="1800" b="1">
                  <a:solidFill>
                    <a:srgbClr val="FF0000"/>
                  </a:solidFill>
                </a:rPr>
                <a:t>A</a:t>
              </a:r>
              <a:endParaRPr lang="zh-CN" altLang="en-US" sz="1800" b="1">
                <a:solidFill>
                  <a:srgbClr val="FF0000"/>
                </a:solidFill>
              </a:endParaRPr>
            </a:p>
          </p:txBody>
        </p:sp>
        <p:sp>
          <p:nvSpPr>
            <p:cNvPr id="287" name="TextBox 287"/>
            <p:cNvSpPr txBox="1"/>
            <p:nvPr/>
          </p:nvSpPr>
          <p:spPr>
            <a:xfrm>
              <a:off x="9015580" y="5398870"/>
              <a:ext cx="355495" cy="369332"/>
            </a:xfrm>
            <a:prstGeom prst="rect">
              <a:avLst/>
            </a:prstGeom>
            <a:noFill/>
          </p:spPr>
          <p:txBody>
            <a:bodyPr wrap="square" rtlCol="0">
              <a:spAutoFit/>
            </a:bodyPr>
            <a:lstStyle/>
            <a:p>
              <a:r>
                <a:rPr lang="en-US" altLang="zh-CN" sz="1800" b="1">
                  <a:solidFill>
                    <a:srgbClr val="FF0000"/>
                  </a:solidFill>
                </a:rPr>
                <a:t>b</a:t>
              </a:r>
              <a:endParaRPr lang="zh-CN" altLang="en-US" sz="1800" b="1">
                <a:solidFill>
                  <a:srgbClr val="FF0000"/>
                </a:solidFill>
              </a:endParaRPr>
            </a:p>
          </p:txBody>
        </p:sp>
      </p:grpSp>
      <p:sp>
        <p:nvSpPr>
          <p:cNvPr id="296" name="矩形 295"/>
          <p:cNvSpPr/>
          <p:nvPr/>
        </p:nvSpPr>
        <p:spPr>
          <a:xfrm>
            <a:off x="54163" y="4618876"/>
            <a:ext cx="2347834" cy="1014606"/>
          </a:xfrm>
          <a:prstGeom prst="rect">
            <a:avLst/>
          </a:prstGeom>
        </p:spPr>
        <p:txBody>
          <a:bodyPr wrap="square">
            <a:spAutoFit/>
          </a:bodyPr>
          <a:lstStyle/>
          <a:p>
            <a:r>
              <a:rPr lang="en-US" altLang="zh-CN" sz="2000" dirty="0">
                <a:solidFill>
                  <a:srgbClr val="FF0000"/>
                </a:solidFill>
                <a:latin typeface="微软雅黑" panose="020B0503020204020204" charset="-122"/>
                <a:ea typeface="微软雅黑" panose="020B0503020204020204" charset="-122"/>
              </a:rPr>
              <a:t>A</a:t>
            </a:r>
            <a:r>
              <a:rPr lang="zh-CN" altLang="en-US" sz="2000" dirty="0">
                <a:solidFill>
                  <a:srgbClr val="FF0000"/>
                </a:solidFill>
                <a:latin typeface="微软雅黑" panose="020B0503020204020204" charset="-122"/>
                <a:ea typeface="微软雅黑" panose="020B0503020204020204" charset="-122"/>
              </a:rPr>
              <a:t>、</a:t>
            </a:r>
            <a:r>
              <a:rPr lang="en-US" altLang="zh-CN" sz="2000" dirty="0">
                <a:solidFill>
                  <a:srgbClr val="FF0000"/>
                </a:solidFill>
                <a:latin typeface="微软雅黑" panose="020B0503020204020204" charset="-122"/>
                <a:ea typeface="微软雅黑" panose="020B0503020204020204" charset="-122"/>
              </a:rPr>
              <a:t>a</a:t>
            </a:r>
            <a:r>
              <a:rPr lang="zh-CN" altLang="en-US" sz="2000" dirty="0">
                <a:solidFill>
                  <a:srgbClr val="404040"/>
                </a:solidFill>
                <a:latin typeface="微软雅黑" panose="020B0503020204020204" charset="-122"/>
                <a:ea typeface="微软雅黑" panose="020B0503020204020204" charset="-122"/>
              </a:rPr>
              <a:t>和</a:t>
            </a:r>
            <a:r>
              <a:rPr lang="en-US" altLang="zh-CN" sz="2000" dirty="0">
                <a:solidFill>
                  <a:srgbClr val="FF0000"/>
                </a:solidFill>
                <a:latin typeface="微软雅黑" panose="020B0503020204020204" charset="-122"/>
                <a:ea typeface="微软雅黑" panose="020B0503020204020204" charset="-122"/>
              </a:rPr>
              <a:t>B</a:t>
            </a:r>
            <a:r>
              <a:rPr lang="zh-CN" altLang="en-US" sz="2000" dirty="0">
                <a:solidFill>
                  <a:srgbClr val="FF0000"/>
                </a:solidFill>
                <a:latin typeface="微软雅黑" panose="020B0503020204020204" charset="-122"/>
                <a:ea typeface="微软雅黑" panose="020B0503020204020204" charset="-122"/>
              </a:rPr>
              <a:t>、</a:t>
            </a:r>
            <a:r>
              <a:rPr lang="en-US" altLang="zh-CN" sz="2000" dirty="0">
                <a:solidFill>
                  <a:srgbClr val="FF0000"/>
                </a:solidFill>
                <a:latin typeface="微软雅黑" panose="020B0503020204020204" charset="-122"/>
                <a:ea typeface="微软雅黑" panose="020B0503020204020204" charset="-122"/>
              </a:rPr>
              <a:t>b</a:t>
            </a:r>
            <a:r>
              <a:rPr lang="zh-CN" altLang="en-US" sz="2000" dirty="0">
                <a:solidFill>
                  <a:srgbClr val="404040"/>
                </a:solidFill>
                <a:latin typeface="微软雅黑" panose="020B0503020204020204" charset="-122"/>
                <a:ea typeface="微软雅黑" panose="020B0503020204020204" charset="-122"/>
              </a:rPr>
              <a:t>表示</a:t>
            </a:r>
            <a:endParaRPr lang="en-US" altLang="zh-CN" sz="2000" dirty="0">
              <a:solidFill>
                <a:srgbClr val="404040"/>
              </a:solidFill>
              <a:latin typeface="微软雅黑" panose="020B0503020204020204" charset="-122"/>
              <a:ea typeface="微软雅黑" panose="020B0503020204020204" charset="-122"/>
            </a:endParaRPr>
          </a:p>
          <a:p>
            <a:r>
              <a:rPr lang="zh-CN" altLang="en-US" sz="2000" dirty="0">
                <a:solidFill>
                  <a:srgbClr val="404040"/>
                </a:solidFill>
                <a:latin typeface="微软雅黑" panose="020B0503020204020204" charset="-122"/>
                <a:ea typeface="微软雅黑" panose="020B0503020204020204" charset="-122"/>
              </a:rPr>
              <a:t>原始生殖细胞中的两对同源染色体。</a:t>
            </a:r>
            <a:endParaRPr lang="en-US" altLang="zh-CN" sz="2000" dirty="0">
              <a:solidFill>
                <a:srgbClr val="404040"/>
              </a:solidFill>
              <a:latin typeface="微软雅黑" panose="020B0503020204020204" charset="-122"/>
              <a:ea typeface="微软雅黑" panose="020B0503020204020204" charset="-122"/>
            </a:endParaRPr>
          </a:p>
        </p:txBody>
      </p:sp>
      <p:sp>
        <p:nvSpPr>
          <p:cNvPr id="297" name="矩形 296"/>
          <p:cNvSpPr/>
          <p:nvPr/>
        </p:nvSpPr>
        <p:spPr>
          <a:xfrm>
            <a:off x="10402881" y="4480020"/>
            <a:ext cx="1860319" cy="1134221"/>
          </a:xfrm>
          <a:prstGeom prst="rect">
            <a:avLst/>
          </a:prstGeom>
        </p:spPr>
        <p:txBody>
          <a:bodyPr wrap="square">
            <a:spAutoFit/>
          </a:bodyPr>
          <a:lstStyle/>
          <a:p>
            <a:pPr algn="ctr">
              <a:lnSpc>
                <a:spcPct val="150000"/>
              </a:lnSpc>
            </a:pPr>
            <a:r>
              <a:rPr lang="zh-CN" altLang="en-US" sz="2400" b="1" dirty="0">
                <a:solidFill>
                  <a:srgbClr val="404040"/>
                </a:solidFill>
                <a:latin typeface="微软雅黑" panose="020B0503020204020204" charset="-122"/>
                <a:ea typeface="微软雅黑" panose="020B0503020204020204" charset="-122"/>
              </a:rPr>
              <a:t>卵细胞的类型：</a:t>
            </a:r>
            <a:r>
              <a:rPr lang="en-US" altLang="zh-CN" sz="2400" b="1" dirty="0">
                <a:solidFill>
                  <a:srgbClr val="404040"/>
                </a:solidFill>
                <a:latin typeface="微软雅黑" panose="020B0503020204020204" charset="-122"/>
                <a:ea typeface="微软雅黑" panose="020B0503020204020204" charset="-122"/>
              </a:rPr>
              <a:t>Ab</a:t>
            </a:r>
            <a:endParaRPr lang="zh-CN" altLang="en-US" sz="2400" b="1" dirty="0">
              <a:solidFill>
                <a:srgbClr val="404040"/>
              </a:solidFill>
              <a:latin typeface="微软雅黑" panose="020B0503020204020204" charset="-122"/>
              <a:ea typeface="微软雅黑" panose="020B0503020204020204" charset="-122"/>
            </a:endParaRPr>
          </a:p>
        </p:txBody>
      </p:sp>
      <p:sp>
        <p:nvSpPr>
          <p:cNvPr id="298" name="矩形 297"/>
          <p:cNvSpPr/>
          <p:nvPr/>
        </p:nvSpPr>
        <p:spPr>
          <a:xfrm>
            <a:off x="10376481" y="1417713"/>
            <a:ext cx="1728642" cy="830356"/>
          </a:xfrm>
          <a:prstGeom prst="rect">
            <a:avLst/>
          </a:prstGeom>
        </p:spPr>
        <p:txBody>
          <a:bodyPr wrap="square">
            <a:spAutoFit/>
          </a:bodyPr>
          <a:lstStyle/>
          <a:p>
            <a:pPr algn="ctr"/>
            <a:r>
              <a:rPr lang="zh-CN" altLang="en-US" sz="2400" b="1" dirty="0">
                <a:solidFill>
                  <a:srgbClr val="404040"/>
                </a:solidFill>
                <a:latin typeface="微软雅黑" panose="020B0503020204020204" charset="-122"/>
                <a:ea typeface="微软雅黑" panose="020B0503020204020204" charset="-122"/>
              </a:rPr>
              <a:t>卵细胞的类型：</a:t>
            </a:r>
            <a:r>
              <a:rPr lang="en-US" altLang="zh-CN" sz="2400" b="1" dirty="0">
                <a:solidFill>
                  <a:srgbClr val="404040"/>
                </a:solidFill>
                <a:latin typeface="微软雅黑" panose="020B0503020204020204" charset="-122"/>
                <a:ea typeface="微软雅黑" panose="020B0503020204020204" charset="-122"/>
              </a:rPr>
              <a:t>AB</a:t>
            </a:r>
            <a:endParaRPr lang="zh-CN" altLang="en-US" sz="2400" dirty="0"/>
          </a:p>
        </p:txBody>
      </p:sp>
      <p:grpSp>
        <p:nvGrpSpPr>
          <p:cNvPr id="310" name="组合 309"/>
          <p:cNvGrpSpPr/>
          <p:nvPr/>
        </p:nvGrpSpPr>
        <p:grpSpPr>
          <a:xfrm>
            <a:off x="125018" y="2476969"/>
            <a:ext cx="1642819" cy="2012558"/>
            <a:chOff x="125018" y="2476969"/>
            <a:chExt cx="1642819" cy="2012558"/>
          </a:xfrm>
        </p:grpSpPr>
        <p:grpSp>
          <p:nvGrpSpPr>
            <p:cNvPr id="3" name="组合 2"/>
            <p:cNvGrpSpPr/>
            <p:nvPr/>
          </p:nvGrpSpPr>
          <p:grpSpPr>
            <a:xfrm>
              <a:off x="125018" y="2476969"/>
              <a:ext cx="1642819" cy="1574673"/>
              <a:chOff x="4857007" y="2188384"/>
              <a:chExt cx="1927888" cy="1971304"/>
            </a:xfrm>
          </p:grpSpPr>
          <p:grpSp>
            <p:nvGrpSpPr>
              <p:cNvPr id="4" name="组合 3"/>
              <p:cNvGrpSpPr/>
              <p:nvPr/>
            </p:nvGrpSpPr>
            <p:grpSpPr>
              <a:xfrm>
                <a:off x="4857007" y="2188384"/>
                <a:ext cx="1927888" cy="1971304"/>
                <a:chOff x="4409116" y="2259637"/>
                <a:chExt cx="1927888" cy="1971304"/>
              </a:xfrm>
            </p:grpSpPr>
            <p:sp>
              <p:nvSpPr>
                <p:cNvPr id="9" name="椭圆 8"/>
                <p:cNvSpPr/>
                <p:nvPr/>
              </p:nvSpPr>
              <p:spPr>
                <a:xfrm>
                  <a:off x="4409116" y="2259637"/>
                  <a:ext cx="1927888" cy="1971304"/>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nvGrpSpPr>
                <p:cNvPr id="10" name="组合 9"/>
                <p:cNvGrpSpPr/>
                <p:nvPr/>
              </p:nvGrpSpPr>
              <p:grpSpPr>
                <a:xfrm>
                  <a:off x="4773879" y="2449641"/>
                  <a:ext cx="166255" cy="1543793"/>
                  <a:chOff x="2968830" y="2636322"/>
                  <a:chExt cx="166255" cy="1543793"/>
                </a:xfrm>
                <a:solidFill>
                  <a:schemeClr val="tx1"/>
                </a:solidFill>
              </p:grpSpPr>
              <p:sp>
                <p:nvSpPr>
                  <p:cNvPr id="23" name="椭圆 22"/>
                  <p:cNvSpPr/>
                  <p:nvPr/>
                </p:nvSpPr>
                <p:spPr>
                  <a:xfrm>
                    <a:off x="2992582" y="2636322"/>
                    <a:ext cx="118753" cy="748146"/>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rgbClr val="FF0000"/>
                      </a:solidFill>
                    </a:endParaRPr>
                  </a:p>
                </p:txBody>
              </p:sp>
              <p:sp>
                <p:nvSpPr>
                  <p:cNvPr id="24" name="椭圆 23"/>
                  <p:cNvSpPr/>
                  <p:nvPr/>
                </p:nvSpPr>
                <p:spPr>
                  <a:xfrm>
                    <a:off x="2968830" y="3360717"/>
                    <a:ext cx="166255" cy="142503"/>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rgbClr val="FF0000"/>
                      </a:solidFill>
                    </a:endParaRPr>
                  </a:p>
                </p:txBody>
              </p:sp>
              <p:sp>
                <p:nvSpPr>
                  <p:cNvPr id="25" name="椭圆 24"/>
                  <p:cNvSpPr/>
                  <p:nvPr/>
                </p:nvSpPr>
                <p:spPr>
                  <a:xfrm>
                    <a:off x="2990602" y="3431969"/>
                    <a:ext cx="118753" cy="748146"/>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rgbClr val="FF0000"/>
                      </a:solidFill>
                    </a:endParaRPr>
                  </a:p>
                </p:txBody>
              </p:sp>
            </p:grpSp>
            <p:grpSp>
              <p:nvGrpSpPr>
                <p:cNvPr id="11" name="组合 10"/>
                <p:cNvGrpSpPr/>
                <p:nvPr/>
              </p:nvGrpSpPr>
              <p:grpSpPr>
                <a:xfrm>
                  <a:off x="5641939" y="2382022"/>
                  <a:ext cx="166255" cy="1543793"/>
                  <a:chOff x="2968830" y="2636322"/>
                  <a:chExt cx="166255" cy="1543793"/>
                </a:xfrm>
                <a:solidFill>
                  <a:schemeClr val="bg1"/>
                </a:solidFill>
              </p:grpSpPr>
              <p:sp>
                <p:nvSpPr>
                  <p:cNvPr id="20" name="椭圆 19"/>
                  <p:cNvSpPr/>
                  <p:nvPr/>
                </p:nvSpPr>
                <p:spPr>
                  <a:xfrm>
                    <a:off x="2992582" y="2636322"/>
                    <a:ext cx="118753" cy="748146"/>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21" name="椭圆 20"/>
                  <p:cNvSpPr/>
                  <p:nvPr/>
                </p:nvSpPr>
                <p:spPr>
                  <a:xfrm>
                    <a:off x="2968830" y="3360717"/>
                    <a:ext cx="166255" cy="142503"/>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22" name="椭圆 21"/>
                  <p:cNvSpPr/>
                  <p:nvPr/>
                </p:nvSpPr>
                <p:spPr>
                  <a:xfrm>
                    <a:off x="2990602" y="3431969"/>
                    <a:ext cx="118753" cy="748146"/>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grpSp>
              <p:nvGrpSpPr>
                <p:cNvPr id="12" name="组合 11"/>
                <p:cNvGrpSpPr/>
                <p:nvPr/>
              </p:nvGrpSpPr>
              <p:grpSpPr>
                <a:xfrm>
                  <a:off x="5285974" y="3316539"/>
                  <a:ext cx="166255" cy="819398"/>
                  <a:chOff x="2968830" y="2636322"/>
                  <a:chExt cx="166255" cy="1543793"/>
                </a:xfrm>
                <a:solidFill>
                  <a:schemeClr val="bg1"/>
                </a:solidFill>
              </p:grpSpPr>
              <p:sp>
                <p:nvSpPr>
                  <p:cNvPr id="17" name="椭圆 16"/>
                  <p:cNvSpPr/>
                  <p:nvPr/>
                </p:nvSpPr>
                <p:spPr>
                  <a:xfrm>
                    <a:off x="2992582" y="2636322"/>
                    <a:ext cx="118753" cy="748146"/>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8" name="椭圆 17"/>
                  <p:cNvSpPr/>
                  <p:nvPr/>
                </p:nvSpPr>
                <p:spPr>
                  <a:xfrm>
                    <a:off x="2968830" y="3360717"/>
                    <a:ext cx="166255" cy="142503"/>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9" name="椭圆 18"/>
                  <p:cNvSpPr/>
                  <p:nvPr/>
                </p:nvSpPr>
                <p:spPr>
                  <a:xfrm>
                    <a:off x="2990602" y="3431969"/>
                    <a:ext cx="118753" cy="748146"/>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grpSp>
              <p:nvGrpSpPr>
                <p:cNvPr id="13" name="组合 12"/>
                <p:cNvGrpSpPr/>
                <p:nvPr/>
              </p:nvGrpSpPr>
              <p:grpSpPr>
                <a:xfrm>
                  <a:off x="5086073" y="2346396"/>
                  <a:ext cx="166255" cy="819398"/>
                  <a:chOff x="2968830" y="2636322"/>
                  <a:chExt cx="166255" cy="1543793"/>
                </a:xfrm>
                <a:solidFill>
                  <a:schemeClr val="tx1"/>
                </a:solidFill>
              </p:grpSpPr>
              <p:sp>
                <p:nvSpPr>
                  <p:cNvPr id="14" name="椭圆 13"/>
                  <p:cNvSpPr/>
                  <p:nvPr/>
                </p:nvSpPr>
                <p:spPr>
                  <a:xfrm>
                    <a:off x="2992582" y="2636322"/>
                    <a:ext cx="118753" cy="748146"/>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5" name="椭圆 14"/>
                  <p:cNvSpPr/>
                  <p:nvPr/>
                </p:nvSpPr>
                <p:spPr>
                  <a:xfrm>
                    <a:off x="2968830" y="3360717"/>
                    <a:ext cx="166255" cy="142503"/>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6" name="椭圆 15"/>
                  <p:cNvSpPr/>
                  <p:nvPr/>
                </p:nvSpPr>
                <p:spPr>
                  <a:xfrm>
                    <a:off x="2990602" y="3431969"/>
                    <a:ext cx="118753" cy="748146"/>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grpSp>
          <p:sp>
            <p:nvSpPr>
              <p:cNvPr id="5" name="TextBox 5"/>
              <p:cNvSpPr txBox="1"/>
              <p:nvPr/>
            </p:nvSpPr>
            <p:spPr>
              <a:xfrm>
                <a:off x="4915102" y="2599090"/>
                <a:ext cx="332509" cy="375534"/>
              </a:xfrm>
              <a:prstGeom prst="rect">
                <a:avLst/>
              </a:prstGeom>
              <a:noFill/>
            </p:spPr>
            <p:txBody>
              <a:bodyPr wrap="square" rtlCol="0">
                <a:spAutoFit/>
              </a:bodyPr>
              <a:lstStyle/>
              <a:p>
                <a:r>
                  <a:rPr lang="en-US" altLang="zh-CN" sz="1800" b="1" dirty="0">
                    <a:solidFill>
                      <a:srgbClr val="FF0000"/>
                    </a:solidFill>
                  </a:rPr>
                  <a:t>A</a:t>
                </a:r>
                <a:endParaRPr lang="zh-CN" altLang="en-US" sz="1800" b="1" dirty="0">
                  <a:solidFill>
                    <a:srgbClr val="FF0000"/>
                  </a:solidFill>
                </a:endParaRPr>
              </a:p>
            </p:txBody>
          </p:sp>
          <p:sp>
            <p:nvSpPr>
              <p:cNvPr id="6" name="TextBox 6"/>
              <p:cNvSpPr txBox="1"/>
              <p:nvPr/>
            </p:nvSpPr>
            <p:spPr>
              <a:xfrm>
                <a:off x="5591362" y="2261335"/>
                <a:ext cx="332509" cy="375534"/>
              </a:xfrm>
              <a:prstGeom prst="rect">
                <a:avLst/>
              </a:prstGeom>
              <a:noFill/>
            </p:spPr>
            <p:txBody>
              <a:bodyPr wrap="square" rtlCol="0">
                <a:spAutoFit/>
              </a:bodyPr>
              <a:lstStyle/>
              <a:p>
                <a:r>
                  <a:rPr lang="en-US" altLang="zh-CN" sz="1800" b="1">
                    <a:solidFill>
                      <a:srgbClr val="FF0000"/>
                    </a:solidFill>
                  </a:rPr>
                  <a:t>B</a:t>
                </a:r>
                <a:endParaRPr lang="zh-CN" altLang="en-US" sz="1800" b="1">
                  <a:solidFill>
                    <a:srgbClr val="FF0000"/>
                  </a:solidFill>
                </a:endParaRPr>
              </a:p>
            </p:txBody>
          </p:sp>
          <p:sp>
            <p:nvSpPr>
              <p:cNvPr id="7" name="TextBox 7"/>
              <p:cNvSpPr txBox="1"/>
              <p:nvPr/>
            </p:nvSpPr>
            <p:spPr>
              <a:xfrm>
                <a:off x="5468713" y="3257024"/>
                <a:ext cx="332509" cy="375534"/>
              </a:xfrm>
              <a:prstGeom prst="rect">
                <a:avLst/>
              </a:prstGeom>
              <a:noFill/>
            </p:spPr>
            <p:txBody>
              <a:bodyPr wrap="square" rtlCol="0">
                <a:spAutoFit/>
              </a:bodyPr>
              <a:lstStyle/>
              <a:p>
                <a:r>
                  <a:rPr lang="en-US" altLang="zh-CN" sz="1800" b="1">
                    <a:solidFill>
                      <a:srgbClr val="FF0000"/>
                    </a:solidFill>
                  </a:rPr>
                  <a:t>b</a:t>
                </a:r>
                <a:endParaRPr lang="zh-CN" altLang="en-US" sz="1800" b="1">
                  <a:solidFill>
                    <a:srgbClr val="FF0000"/>
                  </a:solidFill>
                </a:endParaRPr>
              </a:p>
            </p:txBody>
          </p:sp>
          <p:sp>
            <p:nvSpPr>
              <p:cNvPr id="8" name="TextBox 8"/>
              <p:cNvSpPr txBox="1"/>
              <p:nvPr/>
            </p:nvSpPr>
            <p:spPr>
              <a:xfrm>
                <a:off x="6226983" y="2509132"/>
                <a:ext cx="332509" cy="375534"/>
              </a:xfrm>
              <a:prstGeom prst="rect">
                <a:avLst/>
              </a:prstGeom>
              <a:noFill/>
            </p:spPr>
            <p:txBody>
              <a:bodyPr wrap="square" rtlCol="0">
                <a:spAutoFit/>
              </a:bodyPr>
              <a:lstStyle/>
              <a:p>
                <a:r>
                  <a:rPr lang="en-US" altLang="zh-CN" sz="1800" b="1">
                    <a:solidFill>
                      <a:srgbClr val="FF0000"/>
                    </a:solidFill>
                  </a:rPr>
                  <a:t>a</a:t>
                </a:r>
                <a:endParaRPr lang="zh-CN" altLang="en-US" sz="1800" b="1">
                  <a:solidFill>
                    <a:srgbClr val="FF0000"/>
                  </a:solidFill>
                </a:endParaRPr>
              </a:p>
            </p:txBody>
          </p:sp>
        </p:grpSp>
        <p:sp>
          <p:nvSpPr>
            <p:cNvPr id="299" name="TextBox 299"/>
            <p:cNvSpPr txBox="1"/>
            <p:nvPr/>
          </p:nvSpPr>
          <p:spPr>
            <a:xfrm>
              <a:off x="274244" y="4027862"/>
              <a:ext cx="1435444" cy="461665"/>
            </a:xfrm>
            <a:prstGeom prst="rect">
              <a:avLst/>
            </a:prstGeom>
            <a:noFill/>
          </p:spPr>
          <p:txBody>
            <a:bodyPr wrap="square" rtlCol="0">
              <a:spAutoFit/>
            </a:bodyPr>
            <a:lstStyle/>
            <a:p>
              <a:r>
                <a:rPr lang="zh-CN" altLang="en-US" sz="2400" dirty="0">
                  <a:solidFill>
                    <a:srgbClr val="FF0000"/>
                  </a:solidFill>
                </a:rPr>
                <a:t>卵原细胞</a:t>
              </a:r>
              <a:endParaRPr lang="zh-CN" altLang="en-US" sz="2400" dirty="0">
                <a:solidFill>
                  <a:srgbClr val="FF0000"/>
                </a:solidFill>
              </a:endParaRPr>
            </a:p>
          </p:txBody>
        </p:sp>
      </p:grpSp>
      <p:sp>
        <p:nvSpPr>
          <p:cNvPr id="300" name="TextBox 300"/>
          <p:cNvSpPr txBox="1"/>
          <p:nvPr/>
        </p:nvSpPr>
        <p:spPr>
          <a:xfrm>
            <a:off x="2571820" y="4530904"/>
            <a:ext cx="2092938" cy="461665"/>
          </a:xfrm>
          <a:prstGeom prst="rect">
            <a:avLst/>
          </a:prstGeom>
          <a:noFill/>
        </p:spPr>
        <p:txBody>
          <a:bodyPr wrap="square" rtlCol="0">
            <a:spAutoFit/>
          </a:bodyPr>
          <a:lstStyle/>
          <a:p>
            <a:r>
              <a:rPr lang="zh-CN" altLang="en-US" sz="2400" dirty="0">
                <a:solidFill>
                  <a:srgbClr val="FF0000"/>
                </a:solidFill>
              </a:rPr>
              <a:t>初级卵母细胞</a:t>
            </a:r>
            <a:endParaRPr lang="zh-CN" altLang="en-US" sz="2400" dirty="0">
              <a:solidFill>
                <a:srgbClr val="FF0000"/>
              </a:solidFill>
            </a:endParaRPr>
          </a:p>
        </p:txBody>
      </p:sp>
      <p:sp>
        <p:nvSpPr>
          <p:cNvPr id="301" name="TextBox 301"/>
          <p:cNvSpPr txBox="1"/>
          <p:nvPr/>
        </p:nvSpPr>
        <p:spPr>
          <a:xfrm>
            <a:off x="5162257" y="3316254"/>
            <a:ext cx="2407780" cy="461665"/>
          </a:xfrm>
          <a:prstGeom prst="rect">
            <a:avLst/>
          </a:prstGeom>
          <a:noFill/>
        </p:spPr>
        <p:txBody>
          <a:bodyPr wrap="square" rtlCol="0">
            <a:spAutoFit/>
          </a:bodyPr>
          <a:lstStyle/>
          <a:p>
            <a:r>
              <a:rPr lang="zh-CN" altLang="en-US" sz="2400" dirty="0">
                <a:solidFill>
                  <a:srgbClr val="FF0000"/>
                </a:solidFill>
              </a:rPr>
              <a:t>次级卵母细胞</a:t>
            </a:r>
            <a:endParaRPr lang="zh-CN" altLang="en-US" sz="2400" dirty="0">
              <a:solidFill>
                <a:srgbClr val="FF0000"/>
              </a:solidFill>
            </a:endParaRPr>
          </a:p>
        </p:txBody>
      </p:sp>
      <p:sp>
        <p:nvSpPr>
          <p:cNvPr id="302" name="TextBox 302"/>
          <p:cNvSpPr txBox="1"/>
          <p:nvPr/>
        </p:nvSpPr>
        <p:spPr>
          <a:xfrm>
            <a:off x="9543041" y="3117922"/>
            <a:ext cx="1772973" cy="461665"/>
          </a:xfrm>
          <a:prstGeom prst="rect">
            <a:avLst/>
          </a:prstGeom>
          <a:noFill/>
        </p:spPr>
        <p:txBody>
          <a:bodyPr wrap="square" rtlCol="0">
            <a:spAutoFit/>
          </a:bodyPr>
          <a:lstStyle/>
          <a:p>
            <a:r>
              <a:rPr lang="zh-CN" altLang="en-US" sz="2400" dirty="0">
                <a:solidFill>
                  <a:srgbClr val="FF0000"/>
                </a:solidFill>
              </a:rPr>
              <a:t>卵细胞</a:t>
            </a:r>
            <a:endParaRPr lang="zh-CN" altLang="en-US" sz="2400" dirty="0">
              <a:solidFill>
                <a:srgbClr val="FF0000"/>
              </a:solidFill>
            </a:endParaRPr>
          </a:p>
        </p:txBody>
      </p:sp>
      <p:sp>
        <p:nvSpPr>
          <p:cNvPr id="303" name="Rectangle 12"/>
          <p:cNvSpPr/>
          <p:nvPr/>
        </p:nvSpPr>
        <p:spPr>
          <a:xfrm>
            <a:off x="832472" y="254308"/>
            <a:ext cx="4227830" cy="1014730"/>
          </a:xfrm>
          <a:prstGeom prst="rect">
            <a:avLst/>
          </a:prstGeom>
          <a:noFill/>
          <a:ln>
            <a:noFill/>
            <a:miter lim="800000"/>
          </a:ln>
        </p:spPr>
        <p:txBody>
          <a:bodyPr wrap="none" anchor="t" anchorCtr="0">
            <a:spAutoFit/>
          </a:bodyP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a:spcBef>
                <a:spcPct val="50000"/>
              </a:spcBef>
            </a:pPr>
            <a:r>
              <a:rPr lang="en-US" altLang="zh-CN" sz="2400" dirty="0">
                <a:latin typeface="微软雅黑" panose="020B0503020204020204" charset="-122"/>
                <a:ea typeface="微软雅黑" panose="020B0503020204020204" charset="-122"/>
              </a:rPr>
              <a:t>1.</a:t>
            </a:r>
            <a:r>
              <a:rPr lang="zh-CN" altLang="en-US" sz="2400" dirty="0">
                <a:latin typeface="微软雅黑" panose="020B0503020204020204" charset="-122"/>
                <a:ea typeface="微软雅黑" panose="020B0503020204020204" charset="-122"/>
              </a:rPr>
              <a:t>配子多样性原因</a:t>
            </a:r>
            <a:endParaRPr lang="en-US" altLang="zh-CN" sz="2400" dirty="0">
              <a:latin typeface="微软雅黑" panose="020B0503020204020204" charset="-122"/>
              <a:ea typeface="微软雅黑" panose="020B0503020204020204" charset="-122"/>
            </a:endParaRPr>
          </a:p>
          <a:p>
            <a:pPr>
              <a:spcBef>
                <a:spcPct val="50000"/>
              </a:spcBef>
            </a:pPr>
            <a:r>
              <a:rPr lang="en-US" altLang="zh-CN" sz="2400" dirty="0">
                <a:solidFill>
                  <a:srgbClr val="FF0000"/>
                </a:solidFill>
                <a:latin typeface="微软雅黑" panose="020B0503020204020204" charset="-122"/>
                <a:ea typeface="微软雅黑" panose="020B0503020204020204" charset="-122"/>
              </a:rPr>
              <a:t>    —</a:t>
            </a:r>
            <a:r>
              <a:rPr lang="zh-CN" altLang="en-US" sz="2400" dirty="0">
                <a:solidFill>
                  <a:srgbClr val="FF0000"/>
                </a:solidFill>
                <a:latin typeface="微软雅黑" panose="020B0503020204020204" charset="-122"/>
                <a:ea typeface="微软雅黑" panose="020B0503020204020204" charset="-122"/>
              </a:rPr>
              <a:t>非同源染色体的自由组合</a:t>
            </a:r>
            <a:endParaRPr lang="en-US" altLang="zh-CN" sz="2400" dirty="0">
              <a:solidFill>
                <a:srgbClr val="FF0000"/>
              </a:solidFill>
              <a:latin typeface="微软雅黑" panose="020B0503020204020204" charset="-122"/>
              <a:ea typeface="微软雅黑" panose="020B0503020204020204" charset="-122"/>
            </a:endParaRPr>
          </a:p>
        </p:txBody>
      </p:sp>
      <p:sp>
        <p:nvSpPr>
          <p:cNvPr id="304" name="左大括号 303"/>
          <p:cNvSpPr/>
          <p:nvPr/>
        </p:nvSpPr>
        <p:spPr>
          <a:xfrm>
            <a:off x="4912695" y="901297"/>
            <a:ext cx="350238" cy="1808125"/>
          </a:xfrm>
          <a:prstGeom prst="leftBrace">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zh-CN" altLang="en-US"/>
          </a:p>
        </p:txBody>
      </p:sp>
      <p:sp>
        <p:nvSpPr>
          <p:cNvPr id="305" name="左大括号 304"/>
          <p:cNvSpPr/>
          <p:nvPr/>
        </p:nvSpPr>
        <p:spPr>
          <a:xfrm>
            <a:off x="5009334" y="4506837"/>
            <a:ext cx="350238" cy="1808125"/>
          </a:xfrm>
          <a:prstGeom prst="leftBrace">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zh-CN" altLang="en-US"/>
          </a:p>
        </p:txBody>
      </p:sp>
      <p:sp>
        <p:nvSpPr>
          <p:cNvPr id="306" name="箭头: 右 305"/>
          <p:cNvSpPr/>
          <p:nvPr/>
        </p:nvSpPr>
        <p:spPr>
          <a:xfrm>
            <a:off x="6864811" y="849324"/>
            <a:ext cx="783293" cy="246844"/>
          </a:xfrm>
          <a:prstGeom prst="rightArrow">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7" name="箭头: 右 306"/>
          <p:cNvSpPr/>
          <p:nvPr/>
        </p:nvSpPr>
        <p:spPr>
          <a:xfrm>
            <a:off x="6838913" y="2391587"/>
            <a:ext cx="783293" cy="246844"/>
          </a:xfrm>
          <a:prstGeom prst="rightArrow">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8" name="箭头: 右 307"/>
          <p:cNvSpPr/>
          <p:nvPr/>
        </p:nvSpPr>
        <p:spPr>
          <a:xfrm>
            <a:off x="6893299" y="4391589"/>
            <a:ext cx="783293" cy="246844"/>
          </a:xfrm>
          <a:prstGeom prst="rightArrow">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9" name="箭头: 右 308"/>
          <p:cNvSpPr/>
          <p:nvPr/>
        </p:nvSpPr>
        <p:spPr>
          <a:xfrm>
            <a:off x="6926150" y="5975452"/>
            <a:ext cx="783293" cy="246844"/>
          </a:xfrm>
          <a:prstGeom prst="rightArrow">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1" name="TextBox 301"/>
          <p:cNvSpPr txBox="1"/>
          <p:nvPr/>
        </p:nvSpPr>
        <p:spPr>
          <a:xfrm>
            <a:off x="5415813" y="1370974"/>
            <a:ext cx="1544822" cy="460375"/>
          </a:xfrm>
          <a:prstGeom prst="rect">
            <a:avLst/>
          </a:prstGeom>
          <a:noFill/>
        </p:spPr>
        <p:txBody>
          <a:bodyPr wrap="square" rtlCol="0">
            <a:spAutoFit/>
          </a:bodyPr>
          <a:lstStyle/>
          <a:p>
            <a:r>
              <a:rPr lang="zh-CN" altLang="en-US" sz="2400" dirty="0">
                <a:solidFill>
                  <a:srgbClr val="FF0000"/>
                </a:solidFill>
              </a:rPr>
              <a:t>极体</a:t>
            </a:r>
            <a:endParaRPr lang="zh-CN" altLang="en-US" sz="2400" dirty="0">
              <a:solidFill>
                <a:srgbClr val="FF0000"/>
              </a:solidFill>
            </a:endParaRPr>
          </a:p>
        </p:txBody>
      </p:sp>
      <p:sp>
        <p:nvSpPr>
          <p:cNvPr id="312" name="TextBox 301"/>
          <p:cNvSpPr txBox="1"/>
          <p:nvPr/>
        </p:nvSpPr>
        <p:spPr>
          <a:xfrm>
            <a:off x="7912994" y="1436140"/>
            <a:ext cx="1544822" cy="460375"/>
          </a:xfrm>
          <a:prstGeom prst="rect">
            <a:avLst/>
          </a:prstGeom>
          <a:noFill/>
        </p:spPr>
        <p:txBody>
          <a:bodyPr wrap="square" rtlCol="0">
            <a:spAutoFit/>
          </a:bodyPr>
          <a:lstStyle/>
          <a:p>
            <a:r>
              <a:rPr lang="zh-CN" altLang="en-US" sz="2400" dirty="0">
                <a:solidFill>
                  <a:srgbClr val="FF0000"/>
                </a:solidFill>
              </a:rPr>
              <a:t>极体</a:t>
            </a:r>
            <a:endParaRPr lang="zh-CN" altLang="en-US" sz="2400" dirty="0">
              <a:solidFill>
                <a:srgbClr val="FF0000"/>
              </a:solidFill>
            </a:endParaRPr>
          </a:p>
        </p:txBody>
      </p:sp>
      <p:sp>
        <p:nvSpPr>
          <p:cNvPr id="2" name="文本框 1"/>
          <p:cNvSpPr txBox="1"/>
          <p:nvPr/>
        </p:nvSpPr>
        <p:spPr>
          <a:xfrm>
            <a:off x="0" y="6067425"/>
            <a:ext cx="5372735" cy="460375"/>
          </a:xfrm>
          <a:prstGeom prst="rect">
            <a:avLst/>
          </a:prstGeom>
          <a:noFill/>
        </p:spPr>
        <p:txBody>
          <a:bodyPr wrap="square" rtlCol="0">
            <a:spAutoFit/>
          </a:bodyPr>
          <a:p>
            <a:r>
              <a:rPr lang="zh-CN" altLang="en-US" sz="2400" b="1">
                <a:solidFill>
                  <a:srgbClr val="0070C0"/>
                </a:solidFill>
                <a:latin typeface="微软雅黑" panose="020B0503020204020204" charset="-122"/>
                <a:ea typeface="微软雅黑" panose="020B0503020204020204" charset="-122"/>
                <a:cs typeface="微软雅黑" panose="020B0503020204020204" charset="-122"/>
              </a:rPr>
              <a:t>产生卵细胞类型：</a:t>
            </a:r>
            <a:r>
              <a:rPr lang="en-US" altLang="zh-CN" sz="2400" b="1">
                <a:solidFill>
                  <a:srgbClr val="0070C0"/>
                </a:solidFill>
                <a:latin typeface="微软雅黑" panose="020B0503020204020204" charset="-122"/>
                <a:ea typeface="微软雅黑" panose="020B0503020204020204" charset="-122"/>
                <a:cs typeface="微软雅黑" panose="020B0503020204020204" charset="-122"/>
              </a:rPr>
              <a:t>AB</a:t>
            </a:r>
            <a:r>
              <a:rPr lang="zh-CN" altLang="en-US" sz="2400" b="1">
                <a:solidFill>
                  <a:srgbClr val="0070C0"/>
                </a:solidFill>
                <a:latin typeface="微软雅黑" panose="020B0503020204020204" charset="-122"/>
                <a:ea typeface="微软雅黑" panose="020B0503020204020204" charset="-122"/>
                <a:cs typeface="微软雅黑" panose="020B0503020204020204" charset="-122"/>
              </a:rPr>
              <a:t>或</a:t>
            </a:r>
            <a:r>
              <a:rPr lang="en-US" altLang="zh-CN" sz="2400" b="1">
                <a:solidFill>
                  <a:srgbClr val="0070C0"/>
                </a:solidFill>
                <a:latin typeface="微软雅黑" panose="020B0503020204020204" charset="-122"/>
                <a:ea typeface="微软雅黑" panose="020B0503020204020204" charset="-122"/>
                <a:cs typeface="微软雅黑" panose="020B0503020204020204" charset="-122"/>
              </a:rPr>
              <a:t>ab</a:t>
            </a:r>
            <a:r>
              <a:rPr lang="zh-CN" altLang="en-US" sz="2400" b="1">
                <a:solidFill>
                  <a:srgbClr val="0070C0"/>
                </a:solidFill>
                <a:latin typeface="微软雅黑" panose="020B0503020204020204" charset="-122"/>
                <a:ea typeface="微软雅黑" panose="020B0503020204020204" charset="-122"/>
                <a:cs typeface="微软雅黑" panose="020B0503020204020204" charset="-122"/>
              </a:rPr>
              <a:t>或</a:t>
            </a:r>
            <a:r>
              <a:rPr lang="en-US" altLang="zh-CN" sz="2400" b="1">
                <a:solidFill>
                  <a:srgbClr val="0070C0"/>
                </a:solidFill>
                <a:latin typeface="微软雅黑" panose="020B0503020204020204" charset="-122"/>
                <a:ea typeface="微软雅黑" panose="020B0503020204020204" charset="-122"/>
                <a:cs typeface="微软雅黑" panose="020B0503020204020204" charset="-122"/>
              </a:rPr>
              <a:t>Ab</a:t>
            </a:r>
            <a:r>
              <a:rPr lang="zh-CN" altLang="en-US" sz="2400" b="1">
                <a:solidFill>
                  <a:srgbClr val="0070C0"/>
                </a:solidFill>
                <a:latin typeface="微软雅黑" panose="020B0503020204020204" charset="-122"/>
                <a:ea typeface="微软雅黑" panose="020B0503020204020204" charset="-122"/>
                <a:cs typeface="微软雅黑" panose="020B0503020204020204" charset="-122"/>
              </a:rPr>
              <a:t>或</a:t>
            </a:r>
            <a:r>
              <a:rPr lang="en-US" altLang="zh-CN" sz="2400" b="1">
                <a:solidFill>
                  <a:srgbClr val="0070C0"/>
                </a:solidFill>
                <a:latin typeface="微软雅黑" panose="020B0503020204020204" charset="-122"/>
                <a:ea typeface="微软雅黑" panose="020B0503020204020204" charset="-122"/>
                <a:cs typeface="微软雅黑" panose="020B0503020204020204" charset="-122"/>
              </a:rPr>
              <a:t>aB</a:t>
            </a:r>
            <a:endParaRPr lang="en-US" altLang="zh-CN" sz="2400" b="1">
              <a:solidFill>
                <a:srgbClr val="0070C0"/>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96"/>
                                        </p:tgtEl>
                                        <p:attrNameLst>
                                          <p:attrName>style.visibility</p:attrName>
                                        </p:attrNameLst>
                                      </p:cBhvr>
                                      <p:to>
                                        <p:strVal val="visible"/>
                                      </p:to>
                                    </p:set>
                                    <p:anim calcmode="lin" valueType="num">
                                      <p:cBhvr additive="base">
                                        <p:cTn id="7" dur="500" fill="hold"/>
                                        <p:tgtEl>
                                          <p:spTgt spid="296"/>
                                        </p:tgtEl>
                                        <p:attrNameLst>
                                          <p:attrName>ppt_x</p:attrName>
                                        </p:attrNameLst>
                                      </p:cBhvr>
                                      <p:tavLst>
                                        <p:tav tm="0">
                                          <p:val>
                                            <p:strVal val="#ppt_x"/>
                                          </p:val>
                                        </p:tav>
                                        <p:tav tm="100000">
                                          <p:val>
                                            <p:strVal val="#ppt_x"/>
                                          </p:val>
                                        </p:tav>
                                      </p:tavLst>
                                    </p:anim>
                                    <p:anim calcmode="lin" valueType="num">
                                      <p:cBhvr additive="base">
                                        <p:cTn id="8" dur="500" fill="hold"/>
                                        <p:tgtEl>
                                          <p:spTgt spid="29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additive="base">
                                        <p:cTn id="13" dur="500" fill="hold"/>
                                        <p:tgtEl>
                                          <p:spTgt spid="26"/>
                                        </p:tgtEl>
                                        <p:attrNameLst>
                                          <p:attrName>ppt_x</p:attrName>
                                        </p:attrNameLst>
                                      </p:cBhvr>
                                      <p:tavLst>
                                        <p:tav tm="0">
                                          <p:val>
                                            <p:strVal val="#ppt_x"/>
                                          </p:val>
                                        </p:tav>
                                        <p:tav tm="100000">
                                          <p:val>
                                            <p:strVal val="#ppt_x"/>
                                          </p:val>
                                        </p:tav>
                                      </p:tavLst>
                                    </p:anim>
                                    <p:anim calcmode="lin" valueType="num">
                                      <p:cBhvr additive="base">
                                        <p:cTn id="14"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04"/>
                                        </p:tgtEl>
                                        <p:attrNameLst>
                                          <p:attrName>style.visibility</p:attrName>
                                        </p:attrNameLst>
                                      </p:cBhvr>
                                      <p:to>
                                        <p:strVal val="visible"/>
                                      </p:to>
                                    </p:set>
                                    <p:anim calcmode="lin" valueType="num">
                                      <p:cBhvr additive="base">
                                        <p:cTn id="19" dur="500" fill="hold"/>
                                        <p:tgtEl>
                                          <p:spTgt spid="304"/>
                                        </p:tgtEl>
                                        <p:attrNameLst>
                                          <p:attrName>ppt_x</p:attrName>
                                        </p:attrNameLst>
                                      </p:cBhvr>
                                      <p:tavLst>
                                        <p:tav tm="0">
                                          <p:val>
                                            <p:strVal val="#ppt_x"/>
                                          </p:val>
                                        </p:tav>
                                        <p:tav tm="100000">
                                          <p:val>
                                            <p:strVal val="#ppt_x"/>
                                          </p:val>
                                        </p:tav>
                                      </p:tavLst>
                                    </p:anim>
                                    <p:anim calcmode="lin" valueType="num">
                                      <p:cBhvr additive="base">
                                        <p:cTn id="20" dur="500" fill="hold"/>
                                        <p:tgtEl>
                                          <p:spTgt spid="304"/>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10"/>
                                        </p:tgtEl>
                                        <p:attrNameLst>
                                          <p:attrName>style.visibility</p:attrName>
                                        </p:attrNameLst>
                                      </p:cBhvr>
                                      <p:to>
                                        <p:strVal val="visible"/>
                                      </p:to>
                                    </p:set>
                                    <p:anim calcmode="lin" valueType="num">
                                      <p:cBhvr additive="base">
                                        <p:cTn id="23" dur="500" fill="hold"/>
                                        <p:tgtEl>
                                          <p:spTgt spid="110"/>
                                        </p:tgtEl>
                                        <p:attrNameLst>
                                          <p:attrName>ppt_x</p:attrName>
                                        </p:attrNameLst>
                                      </p:cBhvr>
                                      <p:tavLst>
                                        <p:tav tm="0">
                                          <p:val>
                                            <p:strVal val="#ppt_x"/>
                                          </p:val>
                                        </p:tav>
                                        <p:tav tm="100000">
                                          <p:val>
                                            <p:strVal val="#ppt_x"/>
                                          </p:val>
                                        </p:tav>
                                      </p:tavLst>
                                    </p:anim>
                                    <p:anim calcmode="lin" valueType="num">
                                      <p:cBhvr additive="base">
                                        <p:cTn id="24" dur="500" fill="hold"/>
                                        <p:tgtEl>
                                          <p:spTgt spid="110"/>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32"/>
                                        </p:tgtEl>
                                        <p:attrNameLst>
                                          <p:attrName>style.visibility</p:attrName>
                                        </p:attrNameLst>
                                      </p:cBhvr>
                                      <p:to>
                                        <p:strVal val="visible"/>
                                      </p:to>
                                    </p:set>
                                    <p:anim calcmode="lin" valueType="num">
                                      <p:cBhvr additive="base">
                                        <p:cTn id="27" dur="500" fill="hold"/>
                                        <p:tgtEl>
                                          <p:spTgt spid="132"/>
                                        </p:tgtEl>
                                        <p:attrNameLst>
                                          <p:attrName>ppt_x</p:attrName>
                                        </p:attrNameLst>
                                      </p:cBhvr>
                                      <p:tavLst>
                                        <p:tav tm="0">
                                          <p:val>
                                            <p:strVal val="#ppt_x"/>
                                          </p:val>
                                        </p:tav>
                                        <p:tav tm="100000">
                                          <p:val>
                                            <p:strVal val="#ppt_x"/>
                                          </p:val>
                                        </p:tav>
                                      </p:tavLst>
                                    </p:anim>
                                    <p:anim calcmode="lin" valueType="num">
                                      <p:cBhvr additive="base">
                                        <p:cTn id="28" dur="500" fill="hold"/>
                                        <p:tgtEl>
                                          <p:spTgt spid="132"/>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306"/>
                                        </p:tgtEl>
                                        <p:attrNameLst>
                                          <p:attrName>style.visibility</p:attrName>
                                        </p:attrNameLst>
                                      </p:cBhvr>
                                      <p:to>
                                        <p:strVal val="visible"/>
                                      </p:to>
                                    </p:set>
                                    <p:anim calcmode="lin" valueType="num">
                                      <p:cBhvr additive="base">
                                        <p:cTn id="33" dur="500" fill="hold"/>
                                        <p:tgtEl>
                                          <p:spTgt spid="306"/>
                                        </p:tgtEl>
                                        <p:attrNameLst>
                                          <p:attrName>ppt_x</p:attrName>
                                        </p:attrNameLst>
                                      </p:cBhvr>
                                      <p:tavLst>
                                        <p:tav tm="0">
                                          <p:val>
                                            <p:strVal val="#ppt_x"/>
                                          </p:val>
                                        </p:tav>
                                        <p:tav tm="100000">
                                          <p:val>
                                            <p:strVal val="#ppt_x"/>
                                          </p:val>
                                        </p:tav>
                                      </p:tavLst>
                                    </p:anim>
                                    <p:anim calcmode="lin" valueType="num">
                                      <p:cBhvr additive="base">
                                        <p:cTn id="34" dur="500" fill="hold"/>
                                        <p:tgtEl>
                                          <p:spTgt spid="306"/>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97"/>
                                        </p:tgtEl>
                                        <p:attrNameLst>
                                          <p:attrName>style.visibility</p:attrName>
                                        </p:attrNameLst>
                                      </p:cBhvr>
                                      <p:to>
                                        <p:strVal val="visible"/>
                                      </p:to>
                                    </p:set>
                                    <p:anim calcmode="lin" valueType="num">
                                      <p:cBhvr additive="base">
                                        <p:cTn id="37" dur="500" fill="hold"/>
                                        <p:tgtEl>
                                          <p:spTgt spid="197"/>
                                        </p:tgtEl>
                                        <p:attrNameLst>
                                          <p:attrName>ppt_x</p:attrName>
                                        </p:attrNameLst>
                                      </p:cBhvr>
                                      <p:tavLst>
                                        <p:tav tm="0">
                                          <p:val>
                                            <p:strVal val="#ppt_x"/>
                                          </p:val>
                                        </p:tav>
                                        <p:tav tm="100000">
                                          <p:val>
                                            <p:strVal val="#ppt_x"/>
                                          </p:val>
                                        </p:tav>
                                      </p:tavLst>
                                    </p:anim>
                                    <p:anim calcmode="lin" valueType="num">
                                      <p:cBhvr additive="base">
                                        <p:cTn id="38" dur="500" fill="hold"/>
                                        <p:tgtEl>
                                          <p:spTgt spid="197"/>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209"/>
                                        </p:tgtEl>
                                        <p:attrNameLst>
                                          <p:attrName>style.visibility</p:attrName>
                                        </p:attrNameLst>
                                      </p:cBhvr>
                                      <p:to>
                                        <p:strVal val="visible"/>
                                      </p:to>
                                    </p:set>
                                    <p:anim calcmode="lin" valueType="num">
                                      <p:cBhvr additive="base">
                                        <p:cTn id="41" dur="500" fill="hold"/>
                                        <p:tgtEl>
                                          <p:spTgt spid="209"/>
                                        </p:tgtEl>
                                        <p:attrNameLst>
                                          <p:attrName>ppt_x</p:attrName>
                                        </p:attrNameLst>
                                      </p:cBhvr>
                                      <p:tavLst>
                                        <p:tav tm="0">
                                          <p:val>
                                            <p:strVal val="#ppt_x"/>
                                          </p:val>
                                        </p:tav>
                                        <p:tav tm="100000">
                                          <p:val>
                                            <p:strVal val="#ppt_x"/>
                                          </p:val>
                                        </p:tav>
                                      </p:tavLst>
                                    </p:anim>
                                    <p:anim calcmode="lin" valueType="num">
                                      <p:cBhvr additive="base">
                                        <p:cTn id="42" dur="500" fill="hold"/>
                                        <p:tgtEl>
                                          <p:spTgt spid="209"/>
                                        </p:tgtEl>
                                        <p:attrNameLst>
                                          <p:attrName>ppt_y</p:attrName>
                                        </p:attrNameLst>
                                      </p:cBhvr>
                                      <p:tavLst>
                                        <p:tav tm="0">
                                          <p:val>
                                            <p:strVal val="1+#ppt_h/2"/>
                                          </p:val>
                                        </p:tav>
                                        <p:tav tm="100000">
                                          <p:val>
                                            <p:strVal val="#ppt_y"/>
                                          </p:val>
                                        </p:tav>
                                      </p:tavLst>
                                    </p:anim>
                                  </p:childTnLst>
                                </p:cTn>
                              </p:par>
                            </p:childTnLst>
                          </p:cTn>
                        </p:par>
                        <p:par>
                          <p:cTn id="43" fill="hold">
                            <p:stCondLst>
                              <p:cond delay="500"/>
                            </p:stCondLst>
                            <p:childTnLst>
                              <p:par>
                                <p:cTn id="44" presetID="2" presetClass="entr" presetSubtype="4" fill="hold" grpId="0" nodeType="afterEffect">
                                  <p:stCondLst>
                                    <p:cond delay="0"/>
                                  </p:stCondLst>
                                  <p:childTnLst>
                                    <p:set>
                                      <p:cBhvr>
                                        <p:cTn id="45" dur="1" fill="hold">
                                          <p:stCondLst>
                                            <p:cond delay="0"/>
                                          </p:stCondLst>
                                        </p:cTn>
                                        <p:tgtEl>
                                          <p:spTgt spid="307"/>
                                        </p:tgtEl>
                                        <p:attrNameLst>
                                          <p:attrName>style.visibility</p:attrName>
                                        </p:attrNameLst>
                                      </p:cBhvr>
                                      <p:to>
                                        <p:strVal val="visible"/>
                                      </p:to>
                                    </p:set>
                                    <p:anim calcmode="lin" valueType="num">
                                      <p:cBhvr additive="base">
                                        <p:cTn id="46" dur="500" fill="hold"/>
                                        <p:tgtEl>
                                          <p:spTgt spid="307"/>
                                        </p:tgtEl>
                                        <p:attrNameLst>
                                          <p:attrName>ppt_x</p:attrName>
                                        </p:attrNameLst>
                                      </p:cBhvr>
                                      <p:tavLst>
                                        <p:tav tm="0">
                                          <p:val>
                                            <p:strVal val="#ppt_x"/>
                                          </p:val>
                                        </p:tav>
                                        <p:tav tm="100000">
                                          <p:val>
                                            <p:strVal val="#ppt_x"/>
                                          </p:val>
                                        </p:tav>
                                      </p:tavLst>
                                    </p:anim>
                                    <p:anim calcmode="lin" valueType="num">
                                      <p:cBhvr additive="base">
                                        <p:cTn id="47" dur="500" fill="hold"/>
                                        <p:tgtEl>
                                          <p:spTgt spid="307"/>
                                        </p:tgtEl>
                                        <p:attrNameLst>
                                          <p:attrName>ppt_y</p:attrName>
                                        </p:attrNameLst>
                                      </p:cBhvr>
                                      <p:tavLst>
                                        <p:tav tm="0">
                                          <p:val>
                                            <p:strVal val="1+#ppt_h/2"/>
                                          </p:val>
                                        </p:tav>
                                        <p:tav tm="100000">
                                          <p:val>
                                            <p:strVal val="#ppt_y"/>
                                          </p:val>
                                        </p:tav>
                                      </p:tavLst>
                                    </p:anim>
                                  </p:childTnLst>
                                </p:cTn>
                              </p:par>
                            </p:childTnLst>
                          </p:cTn>
                        </p:par>
                        <p:par>
                          <p:cTn id="48" fill="hold">
                            <p:stCondLst>
                              <p:cond delay="1000"/>
                            </p:stCondLst>
                            <p:childTnLst>
                              <p:par>
                                <p:cTn id="49" presetID="2" presetClass="entr" presetSubtype="4" fill="hold" nodeType="afterEffect">
                                  <p:stCondLst>
                                    <p:cond delay="0"/>
                                  </p:stCondLst>
                                  <p:childTnLst>
                                    <p:set>
                                      <p:cBhvr>
                                        <p:cTn id="50" dur="1" fill="hold">
                                          <p:stCondLst>
                                            <p:cond delay="0"/>
                                          </p:stCondLst>
                                        </p:cTn>
                                        <p:tgtEl>
                                          <p:spTgt spid="221"/>
                                        </p:tgtEl>
                                        <p:attrNameLst>
                                          <p:attrName>style.visibility</p:attrName>
                                        </p:attrNameLst>
                                      </p:cBhvr>
                                      <p:to>
                                        <p:strVal val="visible"/>
                                      </p:to>
                                    </p:set>
                                    <p:anim calcmode="lin" valueType="num">
                                      <p:cBhvr additive="base">
                                        <p:cTn id="51" dur="500" fill="hold"/>
                                        <p:tgtEl>
                                          <p:spTgt spid="221"/>
                                        </p:tgtEl>
                                        <p:attrNameLst>
                                          <p:attrName>ppt_x</p:attrName>
                                        </p:attrNameLst>
                                      </p:cBhvr>
                                      <p:tavLst>
                                        <p:tav tm="0">
                                          <p:val>
                                            <p:strVal val="#ppt_x"/>
                                          </p:val>
                                        </p:tav>
                                        <p:tav tm="100000">
                                          <p:val>
                                            <p:strVal val="#ppt_x"/>
                                          </p:val>
                                        </p:tav>
                                      </p:tavLst>
                                    </p:anim>
                                    <p:anim calcmode="lin" valueType="num">
                                      <p:cBhvr additive="base">
                                        <p:cTn id="52" dur="500" fill="hold"/>
                                        <p:tgtEl>
                                          <p:spTgt spid="221"/>
                                        </p:tgtEl>
                                        <p:attrNameLst>
                                          <p:attrName>ppt_y</p:attrName>
                                        </p:attrNameLst>
                                      </p:cBhvr>
                                      <p:tavLst>
                                        <p:tav tm="0">
                                          <p:val>
                                            <p:strVal val="1+#ppt_h/2"/>
                                          </p:val>
                                        </p:tav>
                                        <p:tav tm="100000">
                                          <p:val>
                                            <p:strVal val="#ppt_y"/>
                                          </p:val>
                                        </p:tav>
                                      </p:tavLst>
                                    </p:anim>
                                  </p:childTnLst>
                                </p:cTn>
                              </p:par>
                            </p:childTnLst>
                          </p:cTn>
                        </p:par>
                        <p:par>
                          <p:cTn id="53" fill="hold">
                            <p:stCondLst>
                              <p:cond delay="1500"/>
                            </p:stCondLst>
                            <p:childTnLst>
                              <p:par>
                                <p:cTn id="54" presetID="2" presetClass="entr" presetSubtype="4" fill="hold" nodeType="afterEffect">
                                  <p:stCondLst>
                                    <p:cond delay="0"/>
                                  </p:stCondLst>
                                  <p:childTnLst>
                                    <p:set>
                                      <p:cBhvr>
                                        <p:cTn id="55" dur="1" fill="hold">
                                          <p:stCondLst>
                                            <p:cond delay="0"/>
                                          </p:stCondLst>
                                        </p:cTn>
                                        <p:tgtEl>
                                          <p:spTgt spid="233"/>
                                        </p:tgtEl>
                                        <p:attrNameLst>
                                          <p:attrName>style.visibility</p:attrName>
                                        </p:attrNameLst>
                                      </p:cBhvr>
                                      <p:to>
                                        <p:strVal val="visible"/>
                                      </p:to>
                                    </p:set>
                                    <p:anim calcmode="lin" valueType="num">
                                      <p:cBhvr additive="base">
                                        <p:cTn id="56" dur="500" fill="hold"/>
                                        <p:tgtEl>
                                          <p:spTgt spid="233"/>
                                        </p:tgtEl>
                                        <p:attrNameLst>
                                          <p:attrName>ppt_x</p:attrName>
                                        </p:attrNameLst>
                                      </p:cBhvr>
                                      <p:tavLst>
                                        <p:tav tm="0">
                                          <p:val>
                                            <p:strVal val="#ppt_x"/>
                                          </p:val>
                                        </p:tav>
                                        <p:tav tm="100000">
                                          <p:val>
                                            <p:strVal val="#ppt_x"/>
                                          </p:val>
                                        </p:tav>
                                      </p:tavLst>
                                    </p:anim>
                                    <p:anim calcmode="lin" valueType="num">
                                      <p:cBhvr additive="base">
                                        <p:cTn id="57" dur="500" fill="hold"/>
                                        <p:tgtEl>
                                          <p:spTgt spid="233"/>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grpId="0" nodeType="clickEffect">
                                  <p:stCondLst>
                                    <p:cond delay="0"/>
                                  </p:stCondLst>
                                  <p:childTnLst>
                                    <p:set>
                                      <p:cBhvr>
                                        <p:cTn id="61" dur="1" fill="hold">
                                          <p:stCondLst>
                                            <p:cond delay="0"/>
                                          </p:stCondLst>
                                        </p:cTn>
                                        <p:tgtEl>
                                          <p:spTgt spid="298"/>
                                        </p:tgtEl>
                                        <p:attrNameLst>
                                          <p:attrName>style.visibility</p:attrName>
                                        </p:attrNameLst>
                                      </p:cBhvr>
                                      <p:to>
                                        <p:strVal val="visible"/>
                                      </p:to>
                                    </p:set>
                                    <p:anim calcmode="lin" valueType="num">
                                      <p:cBhvr additive="base">
                                        <p:cTn id="62" dur="500" fill="hold"/>
                                        <p:tgtEl>
                                          <p:spTgt spid="298"/>
                                        </p:tgtEl>
                                        <p:attrNameLst>
                                          <p:attrName>ppt_x</p:attrName>
                                        </p:attrNameLst>
                                      </p:cBhvr>
                                      <p:tavLst>
                                        <p:tav tm="0">
                                          <p:val>
                                            <p:strVal val="#ppt_x"/>
                                          </p:val>
                                        </p:tav>
                                        <p:tav tm="100000">
                                          <p:val>
                                            <p:strVal val="#ppt_x"/>
                                          </p:val>
                                        </p:tav>
                                      </p:tavLst>
                                    </p:anim>
                                    <p:anim calcmode="lin" valueType="num">
                                      <p:cBhvr additive="base">
                                        <p:cTn id="63" dur="500" fill="hold"/>
                                        <p:tgtEl>
                                          <p:spTgt spid="298"/>
                                        </p:tgtEl>
                                        <p:attrNameLst>
                                          <p:attrName>ppt_y</p:attrName>
                                        </p:attrNameLst>
                                      </p:cBhvr>
                                      <p:tavLst>
                                        <p:tav tm="0">
                                          <p:val>
                                            <p:strVal val="1+#ppt_h/2"/>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2" presetClass="entr" presetSubtype="4" fill="hold" grpId="0" nodeType="clickEffect">
                                  <p:stCondLst>
                                    <p:cond delay="0"/>
                                  </p:stCondLst>
                                  <p:childTnLst>
                                    <p:set>
                                      <p:cBhvr>
                                        <p:cTn id="67" dur="1" fill="hold">
                                          <p:stCondLst>
                                            <p:cond delay="0"/>
                                          </p:stCondLst>
                                        </p:cTn>
                                        <p:tgtEl>
                                          <p:spTgt spid="305"/>
                                        </p:tgtEl>
                                        <p:attrNameLst>
                                          <p:attrName>style.visibility</p:attrName>
                                        </p:attrNameLst>
                                      </p:cBhvr>
                                      <p:to>
                                        <p:strVal val="visible"/>
                                      </p:to>
                                    </p:set>
                                    <p:anim calcmode="lin" valueType="num">
                                      <p:cBhvr additive="base">
                                        <p:cTn id="68" dur="500" fill="hold"/>
                                        <p:tgtEl>
                                          <p:spTgt spid="305"/>
                                        </p:tgtEl>
                                        <p:attrNameLst>
                                          <p:attrName>ppt_x</p:attrName>
                                        </p:attrNameLst>
                                      </p:cBhvr>
                                      <p:tavLst>
                                        <p:tav tm="0">
                                          <p:val>
                                            <p:strVal val="#ppt_x"/>
                                          </p:val>
                                        </p:tav>
                                        <p:tav tm="100000">
                                          <p:val>
                                            <p:strVal val="#ppt_x"/>
                                          </p:val>
                                        </p:tav>
                                      </p:tavLst>
                                    </p:anim>
                                    <p:anim calcmode="lin" valueType="num">
                                      <p:cBhvr additive="base">
                                        <p:cTn id="69" dur="500" fill="hold"/>
                                        <p:tgtEl>
                                          <p:spTgt spid="305"/>
                                        </p:tgtEl>
                                        <p:attrNameLst>
                                          <p:attrName>ppt_y</p:attrName>
                                        </p:attrNameLst>
                                      </p:cBhvr>
                                      <p:tavLst>
                                        <p:tav tm="0">
                                          <p:val>
                                            <p:strVal val="1+#ppt_h/2"/>
                                          </p:val>
                                        </p:tav>
                                        <p:tav tm="100000">
                                          <p:val>
                                            <p:strVal val="#ppt_y"/>
                                          </p:val>
                                        </p:tav>
                                      </p:tavLst>
                                    </p:anim>
                                  </p:childTnLst>
                                </p:cTn>
                              </p:par>
                              <p:par>
                                <p:cTn id="70" presetID="2" presetClass="entr" presetSubtype="4" fill="hold" nodeType="withEffect">
                                  <p:stCondLst>
                                    <p:cond delay="0"/>
                                  </p:stCondLst>
                                  <p:childTnLst>
                                    <p:set>
                                      <p:cBhvr>
                                        <p:cTn id="71" dur="1" fill="hold">
                                          <p:stCondLst>
                                            <p:cond delay="0"/>
                                          </p:stCondLst>
                                        </p:cTn>
                                        <p:tgtEl>
                                          <p:spTgt spid="154"/>
                                        </p:tgtEl>
                                        <p:attrNameLst>
                                          <p:attrName>style.visibility</p:attrName>
                                        </p:attrNameLst>
                                      </p:cBhvr>
                                      <p:to>
                                        <p:strVal val="visible"/>
                                      </p:to>
                                    </p:set>
                                    <p:anim calcmode="lin" valueType="num">
                                      <p:cBhvr additive="base">
                                        <p:cTn id="72" dur="500" fill="hold"/>
                                        <p:tgtEl>
                                          <p:spTgt spid="154"/>
                                        </p:tgtEl>
                                        <p:attrNameLst>
                                          <p:attrName>ppt_x</p:attrName>
                                        </p:attrNameLst>
                                      </p:cBhvr>
                                      <p:tavLst>
                                        <p:tav tm="0">
                                          <p:val>
                                            <p:strVal val="#ppt_x"/>
                                          </p:val>
                                        </p:tav>
                                        <p:tav tm="100000">
                                          <p:val>
                                            <p:strVal val="#ppt_x"/>
                                          </p:val>
                                        </p:tav>
                                      </p:tavLst>
                                    </p:anim>
                                    <p:anim calcmode="lin" valueType="num">
                                      <p:cBhvr additive="base">
                                        <p:cTn id="73" dur="500" fill="hold"/>
                                        <p:tgtEl>
                                          <p:spTgt spid="154"/>
                                        </p:tgtEl>
                                        <p:attrNameLst>
                                          <p:attrName>ppt_y</p:attrName>
                                        </p:attrNameLst>
                                      </p:cBhvr>
                                      <p:tavLst>
                                        <p:tav tm="0">
                                          <p:val>
                                            <p:strVal val="1+#ppt_h/2"/>
                                          </p:val>
                                        </p:tav>
                                        <p:tav tm="100000">
                                          <p:val>
                                            <p:strVal val="#ppt_y"/>
                                          </p:val>
                                        </p:tav>
                                      </p:tavLst>
                                    </p:anim>
                                  </p:childTnLst>
                                </p:cTn>
                              </p:par>
                              <p:par>
                                <p:cTn id="74" presetID="2" presetClass="entr" presetSubtype="4" fill="hold" nodeType="withEffect">
                                  <p:stCondLst>
                                    <p:cond delay="0"/>
                                  </p:stCondLst>
                                  <p:childTnLst>
                                    <p:set>
                                      <p:cBhvr>
                                        <p:cTn id="75" dur="1" fill="hold">
                                          <p:stCondLst>
                                            <p:cond delay="0"/>
                                          </p:stCondLst>
                                        </p:cTn>
                                        <p:tgtEl>
                                          <p:spTgt spid="176"/>
                                        </p:tgtEl>
                                        <p:attrNameLst>
                                          <p:attrName>style.visibility</p:attrName>
                                        </p:attrNameLst>
                                      </p:cBhvr>
                                      <p:to>
                                        <p:strVal val="visible"/>
                                      </p:to>
                                    </p:set>
                                    <p:anim calcmode="lin" valueType="num">
                                      <p:cBhvr additive="base">
                                        <p:cTn id="76" dur="500" fill="hold"/>
                                        <p:tgtEl>
                                          <p:spTgt spid="176"/>
                                        </p:tgtEl>
                                        <p:attrNameLst>
                                          <p:attrName>ppt_x</p:attrName>
                                        </p:attrNameLst>
                                      </p:cBhvr>
                                      <p:tavLst>
                                        <p:tav tm="0">
                                          <p:val>
                                            <p:strVal val="#ppt_x"/>
                                          </p:val>
                                        </p:tav>
                                        <p:tav tm="100000">
                                          <p:val>
                                            <p:strVal val="#ppt_x"/>
                                          </p:val>
                                        </p:tav>
                                      </p:tavLst>
                                    </p:anim>
                                    <p:anim calcmode="lin" valueType="num">
                                      <p:cBhvr additive="base">
                                        <p:cTn id="77" dur="500" fill="hold"/>
                                        <p:tgtEl>
                                          <p:spTgt spid="176"/>
                                        </p:tgtEl>
                                        <p:attrNameLst>
                                          <p:attrName>ppt_y</p:attrName>
                                        </p:attrNameLst>
                                      </p:cBhvr>
                                      <p:tavLst>
                                        <p:tav tm="0">
                                          <p:val>
                                            <p:strVal val="1+#ppt_h/2"/>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2" presetClass="entr" presetSubtype="4" fill="hold" grpId="0" nodeType="clickEffect">
                                  <p:stCondLst>
                                    <p:cond delay="0"/>
                                  </p:stCondLst>
                                  <p:childTnLst>
                                    <p:set>
                                      <p:cBhvr>
                                        <p:cTn id="81" dur="1" fill="hold">
                                          <p:stCondLst>
                                            <p:cond delay="0"/>
                                          </p:stCondLst>
                                        </p:cTn>
                                        <p:tgtEl>
                                          <p:spTgt spid="308"/>
                                        </p:tgtEl>
                                        <p:attrNameLst>
                                          <p:attrName>style.visibility</p:attrName>
                                        </p:attrNameLst>
                                      </p:cBhvr>
                                      <p:to>
                                        <p:strVal val="visible"/>
                                      </p:to>
                                    </p:set>
                                    <p:anim calcmode="lin" valueType="num">
                                      <p:cBhvr additive="base">
                                        <p:cTn id="82" dur="500" fill="hold"/>
                                        <p:tgtEl>
                                          <p:spTgt spid="308"/>
                                        </p:tgtEl>
                                        <p:attrNameLst>
                                          <p:attrName>ppt_x</p:attrName>
                                        </p:attrNameLst>
                                      </p:cBhvr>
                                      <p:tavLst>
                                        <p:tav tm="0">
                                          <p:val>
                                            <p:strVal val="#ppt_x"/>
                                          </p:val>
                                        </p:tav>
                                        <p:tav tm="100000">
                                          <p:val>
                                            <p:strVal val="#ppt_x"/>
                                          </p:val>
                                        </p:tav>
                                      </p:tavLst>
                                    </p:anim>
                                    <p:anim calcmode="lin" valueType="num">
                                      <p:cBhvr additive="base">
                                        <p:cTn id="83" dur="500" fill="hold"/>
                                        <p:tgtEl>
                                          <p:spTgt spid="308"/>
                                        </p:tgtEl>
                                        <p:attrNameLst>
                                          <p:attrName>ppt_y</p:attrName>
                                        </p:attrNameLst>
                                      </p:cBhvr>
                                      <p:tavLst>
                                        <p:tav tm="0">
                                          <p:val>
                                            <p:strVal val="1+#ppt_h/2"/>
                                          </p:val>
                                        </p:tav>
                                        <p:tav tm="100000">
                                          <p:val>
                                            <p:strVal val="#ppt_y"/>
                                          </p:val>
                                        </p:tav>
                                      </p:tavLst>
                                    </p:anim>
                                  </p:childTnLst>
                                </p:cTn>
                              </p:par>
                              <p:par>
                                <p:cTn id="84" presetID="2" presetClass="entr" presetSubtype="4" fill="hold" nodeType="withEffect">
                                  <p:stCondLst>
                                    <p:cond delay="0"/>
                                  </p:stCondLst>
                                  <p:childTnLst>
                                    <p:set>
                                      <p:cBhvr>
                                        <p:cTn id="85" dur="1" fill="hold">
                                          <p:stCondLst>
                                            <p:cond delay="0"/>
                                          </p:stCondLst>
                                        </p:cTn>
                                        <p:tgtEl>
                                          <p:spTgt spid="245"/>
                                        </p:tgtEl>
                                        <p:attrNameLst>
                                          <p:attrName>style.visibility</p:attrName>
                                        </p:attrNameLst>
                                      </p:cBhvr>
                                      <p:to>
                                        <p:strVal val="visible"/>
                                      </p:to>
                                    </p:set>
                                    <p:anim calcmode="lin" valueType="num">
                                      <p:cBhvr additive="base">
                                        <p:cTn id="86" dur="500" fill="hold"/>
                                        <p:tgtEl>
                                          <p:spTgt spid="245"/>
                                        </p:tgtEl>
                                        <p:attrNameLst>
                                          <p:attrName>ppt_x</p:attrName>
                                        </p:attrNameLst>
                                      </p:cBhvr>
                                      <p:tavLst>
                                        <p:tav tm="0">
                                          <p:val>
                                            <p:strVal val="#ppt_x"/>
                                          </p:val>
                                        </p:tav>
                                        <p:tav tm="100000">
                                          <p:val>
                                            <p:strVal val="#ppt_x"/>
                                          </p:val>
                                        </p:tav>
                                      </p:tavLst>
                                    </p:anim>
                                    <p:anim calcmode="lin" valueType="num">
                                      <p:cBhvr additive="base">
                                        <p:cTn id="87" dur="500" fill="hold"/>
                                        <p:tgtEl>
                                          <p:spTgt spid="245"/>
                                        </p:tgtEl>
                                        <p:attrNameLst>
                                          <p:attrName>ppt_y</p:attrName>
                                        </p:attrNameLst>
                                      </p:cBhvr>
                                      <p:tavLst>
                                        <p:tav tm="0">
                                          <p:val>
                                            <p:strVal val="1+#ppt_h/2"/>
                                          </p:val>
                                        </p:tav>
                                        <p:tav tm="100000">
                                          <p:val>
                                            <p:strVal val="#ppt_y"/>
                                          </p:val>
                                        </p:tav>
                                      </p:tavLst>
                                    </p:anim>
                                  </p:childTnLst>
                                </p:cTn>
                              </p:par>
                              <p:par>
                                <p:cTn id="88" presetID="2" presetClass="entr" presetSubtype="4" fill="hold" nodeType="withEffect">
                                  <p:stCondLst>
                                    <p:cond delay="0"/>
                                  </p:stCondLst>
                                  <p:childTnLst>
                                    <p:set>
                                      <p:cBhvr>
                                        <p:cTn id="89" dur="1" fill="hold">
                                          <p:stCondLst>
                                            <p:cond delay="0"/>
                                          </p:stCondLst>
                                        </p:cTn>
                                        <p:tgtEl>
                                          <p:spTgt spid="258"/>
                                        </p:tgtEl>
                                        <p:attrNameLst>
                                          <p:attrName>style.visibility</p:attrName>
                                        </p:attrNameLst>
                                      </p:cBhvr>
                                      <p:to>
                                        <p:strVal val="visible"/>
                                      </p:to>
                                    </p:set>
                                    <p:anim calcmode="lin" valueType="num">
                                      <p:cBhvr additive="base">
                                        <p:cTn id="90" dur="500" fill="hold"/>
                                        <p:tgtEl>
                                          <p:spTgt spid="258"/>
                                        </p:tgtEl>
                                        <p:attrNameLst>
                                          <p:attrName>ppt_x</p:attrName>
                                        </p:attrNameLst>
                                      </p:cBhvr>
                                      <p:tavLst>
                                        <p:tav tm="0">
                                          <p:val>
                                            <p:strVal val="#ppt_x"/>
                                          </p:val>
                                        </p:tav>
                                        <p:tav tm="100000">
                                          <p:val>
                                            <p:strVal val="#ppt_x"/>
                                          </p:val>
                                        </p:tav>
                                      </p:tavLst>
                                    </p:anim>
                                    <p:anim calcmode="lin" valueType="num">
                                      <p:cBhvr additive="base">
                                        <p:cTn id="91" dur="500" fill="hold"/>
                                        <p:tgtEl>
                                          <p:spTgt spid="258"/>
                                        </p:tgtEl>
                                        <p:attrNameLst>
                                          <p:attrName>ppt_y</p:attrName>
                                        </p:attrNameLst>
                                      </p:cBhvr>
                                      <p:tavLst>
                                        <p:tav tm="0">
                                          <p:val>
                                            <p:strVal val="1+#ppt_h/2"/>
                                          </p:val>
                                        </p:tav>
                                        <p:tav tm="100000">
                                          <p:val>
                                            <p:strVal val="#ppt_y"/>
                                          </p:val>
                                        </p:tav>
                                      </p:tavLst>
                                    </p:anim>
                                  </p:childTnLst>
                                </p:cTn>
                              </p:par>
                            </p:childTnLst>
                          </p:cTn>
                        </p:par>
                        <p:par>
                          <p:cTn id="92" fill="hold">
                            <p:stCondLst>
                              <p:cond delay="500"/>
                            </p:stCondLst>
                            <p:childTnLst>
                              <p:par>
                                <p:cTn id="93" presetID="2" presetClass="entr" presetSubtype="4" fill="hold" grpId="0" nodeType="afterEffect">
                                  <p:stCondLst>
                                    <p:cond delay="0"/>
                                  </p:stCondLst>
                                  <p:childTnLst>
                                    <p:set>
                                      <p:cBhvr>
                                        <p:cTn id="94" dur="1" fill="hold">
                                          <p:stCondLst>
                                            <p:cond delay="0"/>
                                          </p:stCondLst>
                                        </p:cTn>
                                        <p:tgtEl>
                                          <p:spTgt spid="309"/>
                                        </p:tgtEl>
                                        <p:attrNameLst>
                                          <p:attrName>style.visibility</p:attrName>
                                        </p:attrNameLst>
                                      </p:cBhvr>
                                      <p:to>
                                        <p:strVal val="visible"/>
                                      </p:to>
                                    </p:set>
                                    <p:anim calcmode="lin" valueType="num">
                                      <p:cBhvr additive="base">
                                        <p:cTn id="95" dur="500" fill="hold"/>
                                        <p:tgtEl>
                                          <p:spTgt spid="309"/>
                                        </p:tgtEl>
                                        <p:attrNameLst>
                                          <p:attrName>ppt_x</p:attrName>
                                        </p:attrNameLst>
                                      </p:cBhvr>
                                      <p:tavLst>
                                        <p:tav tm="0">
                                          <p:val>
                                            <p:strVal val="#ppt_x"/>
                                          </p:val>
                                        </p:tav>
                                        <p:tav tm="100000">
                                          <p:val>
                                            <p:strVal val="#ppt_x"/>
                                          </p:val>
                                        </p:tav>
                                      </p:tavLst>
                                    </p:anim>
                                    <p:anim calcmode="lin" valueType="num">
                                      <p:cBhvr additive="base">
                                        <p:cTn id="96" dur="500" fill="hold"/>
                                        <p:tgtEl>
                                          <p:spTgt spid="309"/>
                                        </p:tgtEl>
                                        <p:attrNameLst>
                                          <p:attrName>ppt_y</p:attrName>
                                        </p:attrNameLst>
                                      </p:cBhvr>
                                      <p:tavLst>
                                        <p:tav tm="0">
                                          <p:val>
                                            <p:strVal val="1+#ppt_h/2"/>
                                          </p:val>
                                        </p:tav>
                                        <p:tav tm="100000">
                                          <p:val>
                                            <p:strVal val="#ppt_y"/>
                                          </p:val>
                                        </p:tav>
                                      </p:tavLst>
                                    </p:anim>
                                  </p:childTnLst>
                                </p:cTn>
                              </p:par>
                            </p:childTnLst>
                          </p:cTn>
                        </p:par>
                        <p:par>
                          <p:cTn id="97" fill="hold">
                            <p:stCondLst>
                              <p:cond delay="1000"/>
                            </p:stCondLst>
                            <p:childTnLst>
                              <p:par>
                                <p:cTn id="98" presetID="2" presetClass="entr" presetSubtype="4" fill="hold" nodeType="afterEffect">
                                  <p:stCondLst>
                                    <p:cond delay="0"/>
                                  </p:stCondLst>
                                  <p:childTnLst>
                                    <p:set>
                                      <p:cBhvr>
                                        <p:cTn id="99" dur="1" fill="hold">
                                          <p:stCondLst>
                                            <p:cond delay="0"/>
                                          </p:stCondLst>
                                        </p:cTn>
                                        <p:tgtEl>
                                          <p:spTgt spid="270"/>
                                        </p:tgtEl>
                                        <p:attrNameLst>
                                          <p:attrName>style.visibility</p:attrName>
                                        </p:attrNameLst>
                                      </p:cBhvr>
                                      <p:to>
                                        <p:strVal val="visible"/>
                                      </p:to>
                                    </p:set>
                                    <p:anim calcmode="lin" valueType="num">
                                      <p:cBhvr additive="base">
                                        <p:cTn id="100" dur="500" fill="hold"/>
                                        <p:tgtEl>
                                          <p:spTgt spid="270"/>
                                        </p:tgtEl>
                                        <p:attrNameLst>
                                          <p:attrName>ppt_x</p:attrName>
                                        </p:attrNameLst>
                                      </p:cBhvr>
                                      <p:tavLst>
                                        <p:tav tm="0">
                                          <p:val>
                                            <p:strVal val="#ppt_x"/>
                                          </p:val>
                                        </p:tav>
                                        <p:tav tm="100000">
                                          <p:val>
                                            <p:strVal val="#ppt_x"/>
                                          </p:val>
                                        </p:tav>
                                      </p:tavLst>
                                    </p:anim>
                                    <p:anim calcmode="lin" valueType="num">
                                      <p:cBhvr additive="base">
                                        <p:cTn id="101" dur="500" fill="hold"/>
                                        <p:tgtEl>
                                          <p:spTgt spid="270"/>
                                        </p:tgtEl>
                                        <p:attrNameLst>
                                          <p:attrName>ppt_y</p:attrName>
                                        </p:attrNameLst>
                                      </p:cBhvr>
                                      <p:tavLst>
                                        <p:tav tm="0">
                                          <p:val>
                                            <p:strVal val="1+#ppt_h/2"/>
                                          </p:val>
                                        </p:tav>
                                        <p:tav tm="100000">
                                          <p:val>
                                            <p:strVal val="#ppt_y"/>
                                          </p:val>
                                        </p:tav>
                                      </p:tavLst>
                                    </p:anim>
                                  </p:childTnLst>
                                </p:cTn>
                              </p:par>
                            </p:childTnLst>
                          </p:cTn>
                        </p:par>
                        <p:par>
                          <p:cTn id="102" fill="hold">
                            <p:stCondLst>
                              <p:cond delay="1500"/>
                            </p:stCondLst>
                            <p:childTnLst>
                              <p:par>
                                <p:cTn id="103" presetID="2" presetClass="entr" presetSubtype="4" fill="hold" nodeType="afterEffect">
                                  <p:stCondLst>
                                    <p:cond delay="0"/>
                                  </p:stCondLst>
                                  <p:childTnLst>
                                    <p:set>
                                      <p:cBhvr>
                                        <p:cTn id="104" dur="1" fill="hold">
                                          <p:stCondLst>
                                            <p:cond delay="0"/>
                                          </p:stCondLst>
                                        </p:cTn>
                                        <p:tgtEl>
                                          <p:spTgt spid="283"/>
                                        </p:tgtEl>
                                        <p:attrNameLst>
                                          <p:attrName>style.visibility</p:attrName>
                                        </p:attrNameLst>
                                      </p:cBhvr>
                                      <p:to>
                                        <p:strVal val="visible"/>
                                      </p:to>
                                    </p:set>
                                    <p:anim calcmode="lin" valueType="num">
                                      <p:cBhvr additive="base">
                                        <p:cTn id="105" dur="500" fill="hold"/>
                                        <p:tgtEl>
                                          <p:spTgt spid="283"/>
                                        </p:tgtEl>
                                        <p:attrNameLst>
                                          <p:attrName>ppt_x</p:attrName>
                                        </p:attrNameLst>
                                      </p:cBhvr>
                                      <p:tavLst>
                                        <p:tav tm="0">
                                          <p:val>
                                            <p:strVal val="#ppt_x"/>
                                          </p:val>
                                        </p:tav>
                                        <p:tav tm="100000">
                                          <p:val>
                                            <p:strVal val="#ppt_x"/>
                                          </p:val>
                                        </p:tav>
                                      </p:tavLst>
                                    </p:anim>
                                    <p:anim calcmode="lin" valueType="num">
                                      <p:cBhvr additive="base">
                                        <p:cTn id="106" dur="500" fill="hold"/>
                                        <p:tgtEl>
                                          <p:spTgt spid="283"/>
                                        </p:tgtEl>
                                        <p:attrNameLst>
                                          <p:attrName>ppt_y</p:attrName>
                                        </p:attrNameLst>
                                      </p:cBhvr>
                                      <p:tavLst>
                                        <p:tav tm="0">
                                          <p:val>
                                            <p:strVal val="1+#ppt_h/2"/>
                                          </p:val>
                                        </p:tav>
                                        <p:tav tm="100000">
                                          <p:val>
                                            <p:strVal val="#ppt_y"/>
                                          </p:val>
                                        </p:tav>
                                      </p:tavLst>
                                    </p:anim>
                                  </p:childTnLst>
                                </p:cTn>
                              </p:par>
                            </p:childTnLst>
                          </p:cTn>
                        </p:par>
                      </p:childTnLst>
                    </p:cTn>
                  </p:par>
                  <p:par>
                    <p:cTn id="107" fill="hold">
                      <p:stCondLst>
                        <p:cond delay="indefinite"/>
                      </p:stCondLst>
                      <p:childTnLst>
                        <p:par>
                          <p:cTn id="108" fill="hold">
                            <p:stCondLst>
                              <p:cond delay="0"/>
                            </p:stCondLst>
                            <p:childTnLst>
                              <p:par>
                                <p:cTn id="109" presetID="2" presetClass="entr" presetSubtype="4" fill="hold" grpId="0" nodeType="clickEffect">
                                  <p:stCondLst>
                                    <p:cond delay="0"/>
                                  </p:stCondLst>
                                  <p:childTnLst>
                                    <p:set>
                                      <p:cBhvr>
                                        <p:cTn id="110" dur="1" fill="hold">
                                          <p:stCondLst>
                                            <p:cond delay="0"/>
                                          </p:stCondLst>
                                        </p:cTn>
                                        <p:tgtEl>
                                          <p:spTgt spid="297"/>
                                        </p:tgtEl>
                                        <p:attrNameLst>
                                          <p:attrName>style.visibility</p:attrName>
                                        </p:attrNameLst>
                                      </p:cBhvr>
                                      <p:to>
                                        <p:strVal val="visible"/>
                                      </p:to>
                                    </p:set>
                                    <p:anim calcmode="lin" valueType="num">
                                      <p:cBhvr additive="base">
                                        <p:cTn id="111" dur="500" fill="hold"/>
                                        <p:tgtEl>
                                          <p:spTgt spid="297"/>
                                        </p:tgtEl>
                                        <p:attrNameLst>
                                          <p:attrName>ppt_x</p:attrName>
                                        </p:attrNameLst>
                                      </p:cBhvr>
                                      <p:tavLst>
                                        <p:tav tm="0">
                                          <p:val>
                                            <p:strVal val="#ppt_x"/>
                                          </p:val>
                                        </p:tav>
                                        <p:tav tm="100000">
                                          <p:val>
                                            <p:strVal val="#ppt_x"/>
                                          </p:val>
                                        </p:tav>
                                      </p:tavLst>
                                    </p:anim>
                                    <p:anim calcmode="lin" valueType="num">
                                      <p:cBhvr additive="base">
                                        <p:cTn id="112" dur="500" fill="hold"/>
                                        <p:tgtEl>
                                          <p:spTgt spid="297"/>
                                        </p:tgtEl>
                                        <p:attrNameLst>
                                          <p:attrName>ppt_y</p:attrName>
                                        </p:attrNameLst>
                                      </p:cBhvr>
                                      <p:tavLst>
                                        <p:tav tm="0">
                                          <p:val>
                                            <p:strVal val="1+#ppt_h/2"/>
                                          </p:val>
                                        </p:tav>
                                        <p:tav tm="100000">
                                          <p:val>
                                            <p:strVal val="#ppt_y"/>
                                          </p:val>
                                        </p:tav>
                                      </p:tavLst>
                                    </p:anim>
                                  </p:childTnLst>
                                </p:cTn>
                              </p:par>
                            </p:childTnLst>
                          </p:cTn>
                        </p:par>
                      </p:childTnLst>
                    </p:cTn>
                  </p:par>
                  <p:par>
                    <p:cTn id="113" fill="hold">
                      <p:stCondLst>
                        <p:cond delay="indefinite"/>
                      </p:stCondLst>
                      <p:childTnLst>
                        <p:par>
                          <p:cTn id="114" fill="hold">
                            <p:stCondLst>
                              <p:cond delay="0"/>
                            </p:stCondLst>
                            <p:childTnLst>
                              <p:par>
                                <p:cTn id="115" presetID="2" presetClass="entr" presetSubtype="4" fill="hold" grpId="0" nodeType="clickEffect">
                                  <p:stCondLst>
                                    <p:cond delay="0"/>
                                  </p:stCondLst>
                                  <p:childTnLst>
                                    <p:set>
                                      <p:cBhvr>
                                        <p:cTn id="116" dur="1" fill="hold">
                                          <p:stCondLst>
                                            <p:cond delay="0"/>
                                          </p:stCondLst>
                                        </p:cTn>
                                        <p:tgtEl>
                                          <p:spTgt spid="2"/>
                                        </p:tgtEl>
                                        <p:attrNameLst>
                                          <p:attrName>style.visibility</p:attrName>
                                        </p:attrNameLst>
                                      </p:cBhvr>
                                      <p:to>
                                        <p:strVal val="visible"/>
                                      </p:to>
                                    </p:set>
                                    <p:anim calcmode="lin" valueType="num">
                                      <p:cBhvr additive="base">
                                        <p:cTn id="117" dur="500" fill="hold"/>
                                        <p:tgtEl>
                                          <p:spTgt spid="2"/>
                                        </p:tgtEl>
                                        <p:attrNameLst>
                                          <p:attrName>ppt_x</p:attrName>
                                        </p:attrNameLst>
                                      </p:cBhvr>
                                      <p:tavLst>
                                        <p:tav tm="0">
                                          <p:val>
                                            <p:strVal val="#ppt_x"/>
                                          </p:val>
                                        </p:tav>
                                        <p:tav tm="100000">
                                          <p:val>
                                            <p:strVal val="#ppt_x"/>
                                          </p:val>
                                        </p:tav>
                                      </p:tavLst>
                                    </p:anim>
                                    <p:anim calcmode="lin" valueType="num">
                                      <p:cBhvr additive="base">
                                        <p:cTn id="1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 grpId="0"/>
      <p:bldP spid="297" grpId="0"/>
      <p:bldP spid="298" grpId="0"/>
      <p:bldP spid="304" grpId="0" animBg="1"/>
      <p:bldP spid="305" grpId="0" animBg="1"/>
      <p:bldP spid="306" grpId="0" animBg="1"/>
      <p:bldP spid="307" grpId="0" animBg="1"/>
      <p:bldP spid="308" grpId="0" animBg="1"/>
      <p:bldP spid="309" grpId="0" animBg="1"/>
      <p:bldP spid="2" grpId="0"/>
      <p:bldP spid="2" grpId="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881742" y="269125"/>
            <a:ext cx="5214258" cy="581057"/>
          </a:xfrm>
          <a:prstGeom prst="rect">
            <a:avLst/>
          </a:prstGeom>
          <a:noFill/>
        </p:spPr>
        <p:txBody>
          <a:bodyPr wrap="square">
            <a:spAutoFit/>
          </a:bodyPr>
          <a:lstStyle/>
          <a:p>
            <a:pPr>
              <a:lnSpc>
                <a:spcPct val="150000"/>
              </a:lnSpc>
            </a:pPr>
            <a:r>
              <a:rPr lang="zh-CN" altLang="en-US" sz="2400" dirty="0">
                <a:solidFill>
                  <a:srgbClr val="0070C0"/>
                </a:solidFill>
                <a:latin typeface="微软雅黑" panose="020B0503020204020204" charset="-122"/>
                <a:ea typeface="微软雅黑" panose="020B0503020204020204" charset="-122"/>
              </a:rPr>
              <a:t>分析：产生的配子种类和数目的规律</a:t>
            </a:r>
            <a:endParaRPr lang="en-US" altLang="zh-CN" sz="2400" dirty="0">
              <a:solidFill>
                <a:srgbClr val="0070C0"/>
              </a:solidFill>
              <a:latin typeface="微软雅黑" panose="020B0503020204020204" charset="-122"/>
              <a:ea typeface="微软雅黑" panose="020B0503020204020204" charset="-122"/>
            </a:endParaRPr>
          </a:p>
        </p:txBody>
      </p:sp>
      <p:sp>
        <p:nvSpPr>
          <p:cNvPr id="7" name="矩形 6"/>
          <p:cNvSpPr/>
          <p:nvPr/>
        </p:nvSpPr>
        <p:spPr>
          <a:xfrm>
            <a:off x="1328754" y="1231186"/>
            <a:ext cx="8244454" cy="2797048"/>
          </a:xfrm>
          <a:prstGeom prst="rect">
            <a:avLst/>
          </a:prstGeom>
        </p:spPr>
        <p:txBody>
          <a:bodyPr wrap="square">
            <a:spAutoFit/>
          </a:bodyPr>
          <a:lstStyle/>
          <a:p>
            <a:pPr>
              <a:lnSpc>
                <a:spcPct val="150000"/>
              </a:lnSpc>
            </a:pPr>
            <a:r>
              <a:rPr lang="en-US" altLang="zh-CN" sz="2400" dirty="0">
                <a:latin typeface="微软雅黑" panose="020B0503020204020204" charset="-122"/>
                <a:ea typeface="微软雅黑" panose="020B0503020204020204" charset="-122"/>
              </a:rPr>
              <a:t>(1)</a:t>
            </a:r>
            <a:r>
              <a:rPr lang="zh-CN" altLang="en-US" sz="2400" dirty="0">
                <a:latin typeface="微软雅黑" panose="020B0503020204020204" charset="-122"/>
                <a:ea typeface="微软雅黑" panose="020B0503020204020204" charset="-122"/>
              </a:rPr>
              <a:t>含</a:t>
            </a:r>
            <a:r>
              <a:rPr lang="zh-CN" altLang="en-US" sz="2400" dirty="0">
                <a:solidFill>
                  <a:srgbClr val="FF0000"/>
                </a:solidFill>
                <a:latin typeface="微软雅黑" panose="020B0503020204020204" charset="-122"/>
                <a:ea typeface="微软雅黑" panose="020B0503020204020204" charset="-122"/>
              </a:rPr>
              <a:t>两对同源染色体</a:t>
            </a:r>
            <a:r>
              <a:rPr lang="zh-CN" altLang="en-US" sz="2400" dirty="0">
                <a:latin typeface="微软雅黑" panose="020B0503020204020204" charset="-122"/>
                <a:ea typeface="微软雅黑" panose="020B0503020204020204" charset="-122"/>
              </a:rPr>
              <a:t>的精</a:t>
            </a:r>
            <a:r>
              <a:rPr lang="en-US" altLang="zh-CN" sz="2400" dirty="0">
                <a:latin typeface="微软雅黑" panose="020B0503020204020204" charset="-122"/>
                <a:ea typeface="微软雅黑" panose="020B0503020204020204" charset="-122"/>
              </a:rPr>
              <a:t>(</a:t>
            </a:r>
            <a:r>
              <a:rPr lang="zh-CN" altLang="en-US" sz="2400" dirty="0">
                <a:latin typeface="微软雅黑" panose="020B0503020204020204" charset="-122"/>
                <a:ea typeface="微软雅黑" panose="020B0503020204020204" charset="-122"/>
              </a:rPr>
              <a:t>卵</a:t>
            </a:r>
            <a:r>
              <a:rPr lang="en-US" altLang="zh-CN" sz="2400" dirty="0">
                <a:latin typeface="微软雅黑" panose="020B0503020204020204" charset="-122"/>
                <a:ea typeface="微软雅黑" panose="020B0503020204020204" charset="-122"/>
              </a:rPr>
              <a:t>)</a:t>
            </a:r>
            <a:r>
              <a:rPr lang="zh-CN" altLang="en-US" sz="2400" dirty="0">
                <a:latin typeface="微软雅黑" panose="020B0503020204020204" charset="-122"/>
                <a:ea typeface="微软雅黑" panose="020B0503020204020204" charset="-122"/>
              </a:rPr>
              <a:t>原细胞形成的配子</a:t>
            </a:r>
            <a:endParaRPr lang="zh-CN" altLang="en-US" sz="2400" dirty="0">
              <a:latin typeface="微软雅黑" panose="020B0503020204020204" charset="-122"/>
              <a:ea typeface="微软雅黑" panose="020B0503020204020204" charset="-122"/>
            </a:endParaRPr>
          </a:p>
          <a:p>
            <a:pPr>
              <a:lnSpc>
                <a:spcPct val="150000"/>
              </a:lnSpc>
            </a:pPr>
            <a:r>
              <a:rPr lang="zh-CN" altLang="en-US" sz="2400" dirty="0">
                <a:solidFill>
                  <a:srgbClr val="404040"/>
                </a:solidFill>
                <a:latin typeface="微软雅黑" panose="020B0503020204020204" charset="-122"/>
                <a:ea typeface="微软雅黑" panose="020B0503020204020204" charset="-122"/>
              </a:rPr>
              <a:t>①若是</a:t>
            </a:r>
            <a:r>
              <a:rPr lang="en-US" altLang="zh-CN" sz="2400" dirty="0">
                <a:solidFill>
                  <a:srgbClr val="404040"/>
                </a:solidFill>
                <a:latin typeface="微软雅黑" panose="020B0503020204020204" charset="-122"/>
                <a:ea typeface="微软雅黑" panose="020B0503020204020204" charset="-122"/>
              </a:rPr>
              <a:t>1</a:t>
            </a:r>
            <a:r>
              <a:rPr lang="zh-CN" altLang="en-US" sz="2400" dirty="0">
                <a:solidFill>
                  <a:srgbClr val="404040"/>
                </a:solidFill>
                <a:latin typeface="微软雅黑" panose="020B0503020204020204" charset="-122"/>
                <a:ea typeface="微软雅黑" panose="020B0503020204020204" charset="-122"/>
              </a:rPr>
              <a:t>个精原细胞，则形成</a:t>
            </a:r>
            <a:r>
              <a:rPr lang="en-US" altLang="zh-CN" sz="2400" dirty="0">
                <a:solidFill>
                  <a:srgbClr val="404040"/>
                </a:solidFill>
                <a:latin typeface="微软雅黑" panose="020B0503020204020204" charset="-122"/>
                <a:ea typeface="微软雅黑" panose="020B0503020204020204" charset="-122"/>
              </a:rPr>
              <a:t>____</a:t>
            </a:r>
            <a:r>
              <a:rPr lang="zh-CN" altLang="en-US" sz="2400" dirty="0">
                <a:solidFill>
                  <a:srgbClr val="404040"/>
                </a:solidFill>
                <a:latin typeface="微软雅黑" panose="020B0503020204020204" charset="-122"/>
                <a:ea typeface="微软雅黑" panose="020B0503020204020204" charset="-122"/>
              </a:rPr>
              <a:t>种精子；</a:t>
            </a:r>
            <a:endParaRPr lang="en-US" altLang="zh-CN" sz="2400" dirty="0">
              <a:solidFill>
                <a:srgbClr val="404040"/>
              </a:solidFill>
              <a:latin typeface="微软雅黑" panose="020B0503020204020204" charset="-122"/>
              <a:ea typeface="微软雅黑" panose="020B0503020204020204" charset="-122"/>
            </a:endParaRPr>
          </a:p>
          <a:p>
            <a:pPr>
              <a:lnSpc>
                <a:spcPct val="150000"/>
              </a:lnSpc>
            </a:pPr>
            <a:r>
              <a:rPr lang="zh-CN" altLang="en-US" sz="2400" dirty="0">
                <a:solidFill>
                  <a:srgbClr val="404040"/>
                </a:solidFill>
                <a:latin typeface="微软雅黑" panose="020B0503020204020204" charset="-122"/>
                <a:ea typeface="微软雅黑" panose="020B0503020204020204" charset="-122"/>
              </a:rPr>
              <a:t>   若是足够多的精原细胞，则形成</a:t>
            </a:r>
            <a:r>
              <a:rPr lang="en-US" altLang="zh-CN" sz="2400" dirty="0">
                <a:solidFill>
                  <a:srgbClr val="404040"/>
                </a:solidFill>
                <a:latin typeface="微软雅黑" panose="020B0503020204020204" charset="-122"/>
                <a:ea typeface="微软雅黑" panose="020B0503020204020204" charset="-122"/>
              </a:rPr>
              <a:t>____</a:t>
            </a:r>
            <a:r>
              <a:rPr lang="zh-CN" altLang="en-US" sz="2400" dirty="0">
                <a:solidFill>
                  <a:srgbClr val="404040"/>
                </a:solidFill>
                <a:latin typeface="微软雅黑" panose="020B0503020204020204" charset="-122"/>
                <a:ea typeface="微软雅黑" panose="020B0503020204020204" charset="-122"/>
              </a:rPr>
              <a:t>种精子。</a:t>
            </a:r>
            <a:endParaRPr lang="zh-CN" altLang="en-US" sz="2400" dirty="0">
              <a:solidFill>
                <a:srgbClr val="404040"/>
              </a:solidFill>
              <a:latin typeface="微软雅黑" panose="020B0503020204020204" charset="-122"/>
              <a:ea typeface="微软雅黑" panose="020B0503020204020204" charset="-122"/>
            </a:endParaRPr>
          </a:p>
          <a:p>
            <a:pPr>
              <a:lnSpc>
                <a:spcPct val="150000"/>
              </a:lnSpc>
            </a:pPr>
            <a:r>
              <a:rPr lang="zh-CN" altLang="en-US" sz="2400" dirty="0">
                <a:solidFill>
                  <a:srgbClr val="404040"/>
                </a:solidFill>
                <a:latin typeface="微软雅黑" panose="020B0503020204020204" charset="-122"/>
                <a:ea typeface="微软雅黑" panose="020B0503020204020204" charset="-122"/>
              </a:rPr>
              <a:t>②若是</a:t>
            </a:r>
            <a:r>
              <a:rPr lang="en-US" altLang="zh-CN" sz="2400" dirty="0">
                <a:solidFill>
                  <a:srgbClr val="404040"/>
                </a:solidFill>
                <a:latin typeface="微软雅黑" panose="020B0503020204020204" charset="-122"/>
                <a:ea typeface="微软雅黑" panose="020B0503020204020204" charset="-122"/>
              </a:rPr>
              <a:t>1</a:t>
            </a:r>
            <a:r>
              <a:rPr lang="zh-CN" altLang="en-US" sz="2400" dirty="0">
                <a:solidFill>
                  <a:srgbClr val="404040"/>
                </a:solidFill>
                <a:latin typeface="微软雅黑" panose="020B0503020204020204" charset="-122"/>
                <a:ea typeface="微软雅黑" panose="020B0503020204020204" charset="-122"/>
              </a:rPr>
              <a:t>个卵原细胞，则形成</a:t>
            </a:r>
            <a:r>
              <a:rPr lang="en-US" altLang="zh-CN" sz="2400" dirty="0">
                <a:solidFill>
                  <a:srgbClr val="404040"/>
                </a:solidFill>
                <a:latin typeface="微软雅黑" panose="020B0503020204020204" charset="-122"/>
                <a:ea typeface="微软雅黑" panose="020B0503020204020204" charset="-122"/>
              </a:rPr>
              <a:t>____</a:t>
            </a:r>
            <a:r>
              <a:rPr lang="zh-CN" altLang="en-US" sz="2400" dirty="0">
                <a:solidFill>
                  <a:srgbClr val="404040"/>
                </a:solidFill>
                <a:latin typeface="微软雅黑" panose="020B0503020204020204" charset="-122"/>
                <a:ea typeface="微软雅黑" panose="020B0503020204020204" charset="-122"/>
              </a:rPr>
              <a:t>种卵细胞；</a:t>
            </a:r>
            <a:endParaRPr lang="en-US" altLang="zh-CN" sz="2400" dirty="0">
              <a:solidFill>
                <a:srgbClr val="404040"/>
              </a:solidFill>
              <a:latin typeface="微软雅黑" panose="020B0503020204020204" charset="-122"/>
              <a:ea typeface="微软雅黑" panose="020B0503020204020204" charset="-122"/>
            </a:endParaRPr>
          </a:p>
          <a:p>
            <a:pPr>
              <a:lnSpc>
                <a:spcPct val="150000"/>
              </a:lnSpc>
            </a:pPr>
            <a:r>
              <a:rPr lang="zh-CN" altLang="en-US" sz="2400" dirty="0">
                <a:solidFill>
                  <a:srgbClr val="404040"/>
                </a:solidFill>
                <a:latin typeface="微软雅黑" panose="020B0503020204020204" charset="-122"/>
                <a:ea typeface="微软雅黑" panose="020B0503020204020204" charset="-122"/>
              </a:rPr>
              <a:t>   若有足够多的卵原细胞，则形成</a:t>
            </a:r>
            <a:r>
              <a:rPr lang="en-US" altLang="zh-CN" sz="2400" dirty="0">
                <a:solidFill>
                  <a:srgbClr val="404040"/>
                </a:solidFill>
                <a:latin typeface="微软雅黑" panose="020B0503020204020204" charset="-122"/>
                <a:ea typeface="微软雅黑" panose="020B0503020204020204" charset="-122"/>
              </a:rPr>
              <a:t>____</a:t>
            </a:r>
            <a:r>
              <a:rPr lang="zh-CN" altLang="en-US" sz="2400" dirty="0">
                <a:solidFill>
                  <a:srgbClr val="404040"/>
                </a:solidFill>
                <a:latin typeface="微软雅黑" panose="020B0503020204020204" charset="-122"/>
                <a:ea typeface="微软雅黑" panose="020B0503020204020204" charset="-122"/>
              </a:rPr>
              <a:t>种卵细胞。</a:t>
            </a:r>
            <a:endParaRPr lang="en-US" altLang="zh-CN" sz="2400" dirty="0">
              <a:solidFill>
                <a:srgbClr val="404040"/>
              </a:solidFill>
              <a:latin typeface="微软雅黑" panose="020B0503020204020204" charset="-122"/>
              <a:ea typeface="微软雅黑" panose="020B0503020204020204" charset="-122"/>
            </a:endParaRPr>
          </a:p>
        </p:txBody>
      </p:sp>
      <p:sp>
        <p:nvSpPr>
          <p:cNvPr id="8" name="矩形 7"/>
          <p:cNvSpPr/>
          <p:nvPr/>
        </p:nvSpPr>
        <p:spPr>
          <a:xfrm>
            <a:off x="5362814" y="1851447"/>
            <a:ext cx="373431" cy="461185"/>
          </a:xfrm>
          <a:prstGeom prst="rect">
            <a:avLst/>
          </a:prstGeom>
        </p:spPr>
        <p:txBody>
          <a:bodyPr wrap="none">
            <a:spAutoFit/>
          </a:bodyPr>
          <a:lstStyle/>
          <a:p>
            <a:r>
              <a:rPr lang="en-US" sz="2400" b="1" dirty="0">
                <a:solidFill>
                  <a:srgbClr val="15999D"/>
                </a:solidFill>
                <a:latin typeface="微软雅黑" panose="020B0503020204020204" charset="-122"/>
                <a:ea typeface="微软雅黑" panose="020B0503020204020204" charset="-122"/>
              </a:rPr>
              <a:t>2</a:t>
            </a:r>
            <a:endParaRPr lang="zh-CN" altLang="en-US" sz="2400" b="1" dirty="0">
              <a:solidFill>
                <a:srgbClr val="15999D"/>
              </a:solidFill>
              <a:latin typeface="微软雅黑" panose="020B0503020204020204" charset="-122"/>
              <a:ea typeface="微软雅黑" panose="020B0503020204020204" charset="-122"/>
            </a:endParaRPr>
          </a:p>
        </p:txBody>
      </p:sp>
      <p:sp>
        <p:nvSpPr>
          <p:cNvPr id="9" name="矩形 8"/>
          <p:cNvSpPr/>
          <p:nvPr/>
        </p:nvSpPr>
        <p:spPr>
          <a:xfrm>
            <a:off x="6045504" y="2431824"/>
            <a:ext cx="373431" cy="461185"/>
          </a:xfrm>
          <a:prstGeom prst="rect">
            <a:avLst/>
          </a:prstGeom>
        </p:spPr>
        <p:txBody>
          <a:bodyPr wrap="none">
            <a:spAutoFit/>
          </a:bodyPr>
          <a:lstStyle/>
          <a:p>
            <a:r>
              <a:rPr lang="en-US" sz="2400" b="1" dirty="0">
                <a:solidFill>
                  <a:srgbClr val="15999D"/>
                </a:solidFill>
                <a:latin typeface="微软雅黑" panose="020B0503020204020204" charset="-122"/>
                <a:ea typeface="微软雅黑" panose="020B0503020204020204" charset="-122"/>
              </a:rPr>
              <a:t>4</a:t>
            </a:r>
            <a:endParaRPr lang="zh-CN" altLang="en-US" sz="2400" b="1" dirty="0">
              <a:solidFill>
                <a:srgbClr val="15999D"/>
              </a:solidFill>
              <a:latin typeface="微软雅黑" panose="020B0503020204020204" charset="-122"/>
              <a:ea typeface="微软雅黑" panose="020B0503020204020204" charset="-122"/>
            </a:endParaRPr>
          </a:p>
        </p:txBody>
      </p:sp>
      <p:sp>
        <p:nvSpPr>
          <p:cNvPr id="10" name="矩形 9"/>
          <p:cNvSpPr/>
          <p:nvPr/>
        </p:nvSpPr>
        <p:spPr>
          <a:xfrm>
            <a:off x="5324447" y="2968096"/>
            <a:ext cx="373431" cy="461185"/>
          </a:xfrm>
          <a:prstGeom prst="rect">
            <a:avLst/>
          </a:prstGeom>
        </p:spPr>
        <p:txBody>
          <a:bodyPr wrap="square">
            <a:spAutoFit/>
          </a:bodyPr>
          <a:lstStyle/>
          <a:p>
            <a:r>
              <a:rPr lang="en-US" sz="2400" b="1" dirty="0">
                <a:solidFill>
                  <a:srgbClr val="15999D"/>
                </a:solidFill>
                <a:latin typeface="微软雅黑" panose="020B0503020204020204" charset="-122"/>
                <a:ea typeface="微软雅黑" panose="020B0503020204020204" charset="-122"/>
              </a:rPr>
              <a:t>1</a:t>
            </a:r>
            <a:endParaRPr lang="zh-CN" altLang="en-US" sz="2400" b="1" dirty="0">
              <a:solidFill>
                <a:srgbClr val="15999D"/>
              </a:solidFill>
              <a:latin typeface="微软雅黑" panose="020B0503020204020204" charset="-122"/>
              <a:ea typeface="微软雅黑" panose="020B0503020204020204" charset="-122"/>
            </a:endParaRPr>
          </a:p>
        </p:txBody>
      </p:sp>
      <p:sp>
        <p:nvSpPr>
          <p:cNvPr id="11" name="矩形 10"/>
          <p:cNvSpPr/>
          <p:nvPr/>
        </p:nvSpPr>
        <p:spPr>
          <a:xfrm>
            <a:off x="6045504" y="3537961"/>
            <a:ext cx="373431" cy="461185"/>
          </a:xfrm>
          <a:prstGeom prst="rect">
            <a:avLst/>
          </a:prstGeom>
        </p:spPr>
        <p:txBody>
          <a:bodyPr wrap="none">
            <a:spAutoFit/>
          </a:bodyPr>
          <a:lstStyle/>
          <a:p>
            <a:r>
              <a:rPr lang="en-US" sz="2400" b="1" dirty="0">
                <a:solidFill>
                  <a:srgbClr val="15999D"/>
                </a:solidFill>
                <a:latin typeface="微软雅黑" panose="020B0503020204020204" charset="-122"/>
                <a:ea typeface="微软雅黑" panose="020B0503020204020204" charset="-122"/>
              </a:rPr>
              <a:t>4</a:t>
            </a:r>
            <a:endParaRPr lang="zh-CN" altLang="en-US" sz="2400" b="1" dirty="0">
              <a:solidFill>
                <a:srgbClr val="15999D"/>
              </a:solidFill>
              <a:latin typeface="微软雅黑" panose="020B0503020204020204" charset="-122"/>
              <a:ea typeface="微软雅黑" panose="020B0503020204020204" charset="-122"/>
            </a:endParaRPr>
          </a:p>
        </p:txBody>
      </p:sp>
      <p:sp>
        <p:nvSpPr>
          <p:cNvPr id="12" name="矩形 39"/>
          <p:cNvSpPr>
            <a:spLocks noChangeArrowheads="1"/>
          </p:cNvSpPr>
          <p:nvPr/>
        </p:nvSpPr>
        <p:spPr bwMode="auto">
          <a:xfrm>
            <a:off x="1119457" y="4474651"/>
            <a:ext cx="6658325" cy="581057"/>
          </a:xfrm>
          <a:prstGeom prst="rect">
            <a:avLst/>
          </a:prstGeom>
          <a:noFill/>
          <a:ln w="9525">
            <a:noFill/>
            <a:miter lim="800000"/>
          </a:ln>
        </p:spPr>
        <p:txBody>
          <a:bodyPr wrap="square">
            <a:spAutoFit/>
          </a:bodyPr>
          <a:lstStyle/>
          <a:p>
            <a:pPr>
              <a:lnSpc>
                <a:spcPct val="150000"/>
              </a:lnSpc>
            </a:pPr>
            <a:r>
              <a:rPr lang="en-US" sz="2400" dirty="0">
                <a:latin typeface="微软雅黑" panose="020B0503020204020204" charset="-122"/>
                <a:ea typeface="微软雅黑" panose="020B0503020204020204" charset="-122"/>
              </a:rPr>
              <a:t>(2)</a:t>
            </a:r>
            <a:r>
              <a:rPr lang="zh-CN" altLang="en-US" sz="2400" dirty="0">
                <a:solidFill>
                  <a:srgbClr val="404040"/>
                </a:solidFill>
                <a:latin typeface="微软雅黑" panose="020B0503020204020204" charset="-122"/>
                <a:ea typeface="微软雅黑" panose="020B0503020204020204" charset="-122"/>
              </a:rPr>
              <a:t>含</a:t>
            </a:r>
            <a:r>
              <a:rPr lang="en-US" sz="2400" i="1" dirty="0">
                <a:solidFill>
                  <a:srgbClr val="FF0000"/>
                </a:solidFill>
                <a:latin typeface="微软雅黑" panose="020B0503020204020204" charset="-122"/>
                <a:ea typeface="微软雅黑" panose="020B0503020204020204" charset="-122"/>
              </a:rPr>
              <a:t>n</a:t>
            </a:r>
            <a:r>
              <a:rPr lang="zh-CN" altLang="en-US" sz="2400" dirty="0">
                <a:solidFill>
                  <a:srgbClr val="FF0000"/>
                </a:solidFill>
                <a:latin typeface="微软雅黑" panose="020B0503020204020204" charset="-122"/>
                <a:ea typeface="微软雅黑" panose="020B0503020204020204" charset="-122"/>
              </a:rPr>
              <a:t>对同源染色体</a:t>
            </a:r>
            <a:r>
              <a:rPr lang="zh-CN" altLang="en-US" sz="2400" dirty="0">
                <a:solidFill>
                  <a:srgbClr val="404040"/>
                </a:solidFill>
                <a:latin typeface="微软雅黑" panose="020B0503020204020204" charset="-122"/>
                <a:ea typeface="微软雅黑" panose="020B0503020204020204" charset="-122"/>
              </a:rPr>
              <a:t>的精</a:t>
            </a:r>
            <a:r>
              <a:rPr lang="en-US" sz="2400" dirty="0">
                <a:solidFill>
                  <a:srgbClr val="404040"/>
                </a:solidFill>
                <a:latin typeface="微软雅黑" panose="020B0503020204020204" charset="-122"/>
                <a:ea typeface="微软雅黑" panose="020B0503020204020204" charset="-122"/>
              </a:rPr>
              <a:t>(</a:t>
            </a:r>
            <a:r>
              <a:rPr lang="zh-CN" altLang="en-US" sz="2400" dirty="0">
                <a:solidFill>
                  <a:srgbClr val="404040"/>
                </a:solidFill>
                <a:latin typeface="微软雅黑" panose="020B0503020204020204" charset="-122"/>
                <a:ea typeface="微软雅黑" panose="020B0503020204020204" charset="-122"/>
              </a:rPr>
              <a:t>卵</a:t>
            </a:r>
            <a:r>
              <a:rPr lang="en-US" sz="2400" dirty="0">
                <a:solidFill>
                  <a:srgbClr val="404040"/>
                </a:solidFill>
                <a:latin typeface="微软雅黑" panose="020B0503020204020204" charset="-122"/>
                <a:ea typeface="微软雅黑" panose="020B0503020204020204" charset="-122"/>
              </a:rPr>
              <a:t>)</a:t>
            </a:r>
            <a:r>
              <a:rPr lang="zh-CN" altLang="en-US" sz="2400" dirty="0">
                <a:solidFill>
                  <a:srgbClr val="404040"/>
                </a:solidFill>
                <a:latin typeface="微软雅黑" panose="020B0503020204020204" charset="-122"/>
                <a:ea typeface="微软雅黑" panose="020B0503020204020204" charset="-122"/>
              </a:rPr>
              <a:t>原细胞形成的配子</a:t>
            </a:r>
            <a:endParaRPr lang="zh-CN" altLang="en-US" sz="2400" dirty="0">
              <a:solidFill>
                <a:srgbClr val="404040"/>
              </a:solidFill>
              <a:latin typeface="微软雅黑" panose="020B0503020204020204" charset="-122"/>
              <a:ea typeface="微软雅黑" panose="020B0503020204020204" charset="-122"/>
            </a:endParaRPr>
          </a:p>
        </p:txBody>
      </p:sp>
      <p:sp>
        <p:nvSpPr>
          <p:cNvPr id="13" name="矩形 12"/>
          <p:cNvSpPr/>
          <p:nvPr/>
        </p:nvSpPr>
        <p:spPr>
          <a:xfrm>
            <a:off x="988695" y="5045710"/>
            <a:ext cx="10671810" cy="645160"/>
          </a:xfrm>
          <a:prstGeom prst="rect">
            <a:avLst/>
          </a:prstGeom>
        </p:spPr>
        <p:txBody>
          <a:bodyPr wrap="square">
            <a:spAutoFit/>
          </a:bodyPr>
          <a:lstStyle/>
          <a:p>
            <a:pPr>
              <a:lnSpc>
                <a:spcPct val="150000"/>
              </a:lnSpc>
            </a:pPr>
            <a:r>
              <a:rPr lang="en-US" altLang="zh-CN" sz="2400" dirty="0">
                <a:solidFill>
                  <a:srgbClr val="404040"/>
                </a:solidFill>
                <a:latin typeface="微软雅黑" panose="020B0503020204020204" charset="-122"/>
                <a:ea typeface="微软雅黑" panose="020B0503020204020204" charset="-122"/>
              </a:rPr>
              <a:t>1</a:t>
            </a:r>
            <a:r>
              <a:rPr lang="zh-CN" altLang="en-US" sz="2400" dirty="0">
                <a:solidFill>
                  <a:srgbClr val="404040"/>
                </a:solidFill>
                <a:latin typeface="微软雅黑" panose="020B0503020204020204" charset="-122"/>
                <a:ea typeface="微软雅黑" panose="020B0503020204020204" charset="-122"/>
              </a:rPr>
              <a:t>个雄性个体，则形成</a:t>
            </a:r>
            <a:r>
              <a:rPr lang="en-US" altLang="zh-CN" sz="2400" dirty="0">
                <a:solidFill>
                  <a:srgbClr val="404040"/>
                </a:solidFill>
                <a:latin typeface="微软雅黑" panose="020B0503020204020204" charset="-122"/>
                <a:ea typeface="微软雅黑" panose="020B0503020204020204" charset="-122"/>
              </a:rPr>
              <a:t>____</a:t>
            </a:r>
            <a:r>
              <a:rPr lang="zh-CN" altLang="en-US" sz="2400" dirty="0">
                <a:solidFill>
                  <a:srgbClr val="404040"/>
                </a:solidFill>
                <a:latin typeface="微软雅黑" panose="020B0503020204020204" charset="-122"/>
                <a:ea typeface="微软雅黑" panose="020B0503020204020204" charset="-122"/>
              </a:rPr>
              <a:t>种精子；一个雌性个体，则形成</a:t>
            </a:r>
            <a:r>
              <a:rPr lang="en-US" altLang="zh-CN" sz="2400" dirty="0">
                <a:solidFill>
                  <a:srgbClr val="404040"/>
                </a:solidFill>
                <a:latin typeface="微软雅黑" panose="020B0503020204020204" charset="-122"/>
                <a:ea typeface="微软雅黑" panose="020B0503020204020204" charset="-122"/>
              </a:rPr>
              <a:t>____</a:t>
            </a:r>
            <a:r>
              <a:rPr lang="zh-CN" altLang="en-US" sz="2400" dirty="0">
                <a:solidFill>
                  <a:srgbClr val="404040"/>
                </a:solidFill>
                <a:latin typeface="微软雅黑" panose="020B0503020204020204" charset="-122"/>
                <a:ea typeface="微软雅黑" panose="020B0503020204020204" charset="-122"/>
              </a:rPr>
              <a:t>种卵</a:t>
            </a:r>
            <a:r>
              <a:rPr lang="zh-CN" altLang="en-US" sz="2400" dirty="0">
                <a:solidFill>
                  <a:srgbClr val="404040"/>
                </a:solidFill>
                <a:latin typeface="微软雅黑" panose="020B0503020204020204" charset="-122"/>
                <a:ea typeface="微软雅黑" panose="020B0503020204020204" charset="-122"/>
              </a:rPr>
              <a:t>细胞。</a:t>
            </a:r>
            <a:endParaRPr lang="zh-CN" altLang="en-US" sz="2400" dirty="0">
              <a:solidFill>
                <a:srgbClr val="404040"/>
              </a:solidFill>
              <a:latin typeface="微软雅黑" panose="020B0503020204020204" charset="-122"/>
              <a:ea typeface="微软雅黑" panose="020B0503020204020204" charset="-122"/>
            </a:endParaRPr>
          </a:p>
        </p:txBody>
      </p:sp>
      <p:sp>
        <p:nvSpPr>
          <p:cNvPr id="14" name="矩形 13"/>
          <p:cNvSpPr/>
          <p:nvPr/>
        </p:nvSpPr>
        <p:spPr>
          <a:xfrm>
            <a:off x="4075189" y="5138253"/>
            <a:ext cx="506343" cy="461185"/>
          </a:xfrm>
          <a:prstGeom prst="rect">
            <a:avLst/>
          </a:prstGeom>
        </p:spPr>
        <p:txBody>
          <a:bodyPr wrap="none">
            <a:spAutoFit/>
          </a:bodyPr>
          <a:lstStyle/>
          <a:p>
            <a:r>
              <a:rPr lang="en-US" sz="2400" b="1" dirty="0">
                <a:solidFill>
                  <a:srgbClr val="15999D"/>
                </a:solidFill>
                <a:latin typeface="微软雅黑" panose="020B0503020204020204" charset="-122"/>
                <a:ea typeface="微软雅黑" panose="020B0503020204020204" charset="-122"/>
              </a:rPr>
              <a:t>2</a:t>
            </a:r>
            <a:r>
              <a:rPr lang="en-US" sz="2400" b="1" baseline="30000" dirty="0">
                <a:solidFill>
                  <a:srgbClr val="15999D"/>
                </a:solidFill>
                <a:latin typeface="微软雅黑" panose="020B0503020204020204" charset="-122"/>
                <a:ea typeface="微软雅黑" panose="020B0503020204020204" charset="-122"/>
              </a:rPr>
              <a:t>n</a:t>
            </a:r>
            <a:endParaRPr lang="zh-CN" altLang="en-US" sz="2400" b="1" baseline="30000" dirty="0">
              <a:solidFill>
                <a:srgbClr val="15999D"/>
              </a:solidFill>
              <a:latin typeface="微软雅黑" panose="020B0503020204020204" charset="-122"/>
              <a:ea typeface="微软雅黑" panose="020B0503020204020204" charset="-122"/>
            </a:endParaRPr>
          </a:p>
        </p:txBody>
      </p:sp>
      <p:sp>
        <p:nvSpPr>
          <p:cNvPr id="15" name="矩形 14"/>
          <p:cNvSpPr/>
          <p:nvPr/>
        </p:nvSpPr>
        <p:spPr>
          <a:xfrm>
            <a:off x="8840039" y="5165629"/>
            <a:ext cx="506343" cy="461185"/>
          </a:xfrm>
          <a:prstGeom prst="rect">
            <a:avLst/>
          </a:prstGeom>
        </p:spPr>
        <p:txBody>
          <a:bodyPr wrap="none">
            <a:spAutoFit/>
          </a:bodyPr>
          <a:lstStyle/>
          <a:p>
            <a:r>
              <a:rPr lang="en-US" sz="2400" b="1" dirty="0">
                <a:solidFill>
                  <a:srgbClr val="15999D"/>
                </a:solidFill>
                <a:latin typeface="微软雅黑" panose="020B0503020204020204" charset="-122"/>
                <a:ea typeface="微软雅黑" panose="020B0503020204020204" charset="-122"/>
              </a:rPr>
              <a:t>2</a:t>
            </a:r>
            <a:r>
              <a:rPr lang="en-US" sz="2400" b="1" baseline="30000" dirty="0">
                <a:solidFill>
                  <a:srgbClr val="15999D"/>
                </a:solidFill>
                <a:latin typeface="微软雅黑" panose="020B0503020204020204" charset="-122"/>
                <a:ea typeface="微软雅黑" panose="020B0503020204020204" charset="-122"/>
              </a:rPr>
              <a:t>n</a:t>
            </a:r>
            <a:endParaRPr lang="zh-CN" altLang="en-US" sz="2400" b="1" baseline="30000" dirty="0">
              <a:solidFill>
                <a:srgbClr val="15999D"/>
              </a:solidFill>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500" fill="hold"/>
                                        <p:tgtEl>
                                          <p:spTgt spid="15"/>
                                        </p:tgtEl>
                                        <p:attrNameLst>
                                          <p:attrName>ppt_x</p:attrName>
                                        </p:attrNameLst>
                                      </p:cBhvr>
                                      <p:tavLst>
                                        <p:tav tm="0">
                                          <p:val>
                                            <p:strVal val="#ppt_x"/>
                                          </p:val>
                                        </p:tav>
                                        <p:tav tm="100000">
                                          <p:val>
                                            <p:strVal val="#ppt_x"/>
                                          </p:val>
                                        </p:tav>
                                      </p:tavLst>
                                    </p:anim>
                                    <p:anim calcmode="lin" valueType="num">
                                      <p:cBhvr additive="base">
                                        <p:cTn id="3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4" grpId="0"/>
      <p:bldP spid="15"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25018" y="2391666"/>
            <a:ext cx="1763397" cy="1659976"/>
            <a:chOff x="4857007" y="2188384"/>
            <a:chExt cx="1927888" cy="1971304"/>
          </a:xfrm>
        </p:grpSpPr>
        <p:grpSp>
          <p:nvGrpSpPr>
            <p:cNvPr id="4" name="组合 3"/>
            <p:cNvGrpSpPr/>
            <p:nvPr/>
          </p:nvGrpSpPr>
          <p:grpSpPr>
            <a:xfrm>
              <a:off x="4857007" y="2188384"/>
              <a:ext cx="1927888" cy="1971304"/>
              <a:chOff x="4409116" y="2259637"/>
              <a:chExt cx="1927888" cy="1971304"/>
            </a:xfrm>
          </p:grpSpPr>
          <p:sp>
            <p:nvSpPr>
              <p:cNvPr id="9" name="椭圆 8"/>
              <p:cNvSpPr/>
              <p:nvPr/>
            </p:nvSpPr>
            <p:spPr>
              <a:xfrm>
                <a:off x="4409116" y="2259637"/>
                <a:ext cx="1927888" cy="1971304"/>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nvGrpSpPr>
              <p:cNvPr id="10" name="组合 9"/>
              <p:cNvGrpSpPr/>
              <p:nvPr/>
            </p:nvGrpSpPr>
            <p:grpSpPr>
              <a:xfrm>
                <a:off x="4773879" y="2449641"/>
                <a:ext cx="166255" cy="1543793"/>
                <a:chOff x="2968830" y="2636322"/>
                <a:chExt cx="166255" cy="1543793"/>
              </a:xfrm>
              <a:solidFill>
                <a:schemeClr val="tx1"/>
              </a:solidFill>
            </p:grpSpPr>
            <p:sp>
              <p:nvSpPr>
                <p:cNvPr id="23" name="椭圆 22"/>
                <p:cNvSpPr/>
                <p:nvPr/>
              </p:nvSpPr>
              <p:spPr>
                <a:xfrm>
                  <a:off x="2992582" y="2636322"/>
                  <a:ext cx="118753" cy="748146"/>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rgbClr val="FF0000"/>
                    </a:solidFill>
                  </a:endParaRPr>
                </a:p>
              </p:txBody>
            </p:sp>
            <p:sp>
              <p:nvSpPr>
                <p:cNvPr id="24" name="椭圆 23"/>
                <p:cNvSpPr/>
                <p:nvPr/>
              </p:nvSpPr>
              <p:spPr>
                <a:xfrm>
                  <a:off x="2968830" y="3360717"/>
                  <a:ext cx="166255" cy="142503"/>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rgbClr val="FF0000"/>
                    </a:solidFill>
                  </a:endParaRPr>
                </a:p>
              </p:txBody>
            </p:sp>
            <p:sp>
              <p:nvSpPr>
                <p:cNvPr id="25" name="椭圆 24"/>
                <p:cNvSpPr/>
                <p:nvPr/>
              </p:nvSpPr>
              <p:spPr>
                <a:xfrm>
                  <a:off x="2990602" y="3431969"/>
                  <a:ext cx="118753" cy="748146"/>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rgbClr val="FF0000"/>
                    </a:solidFill>
                  </a:endParaRPr>
                </a:p>
              </p:txBody>
            </p:sp>
          </p:grpSp>
          <p:grpSp>
            <p:nvGrpSpPr>
              <p:cNvPr id="11" name="组合 10"/>
              <p:cNvGrpSpPr/>
              <p:nvPr/>
            </p:nvGrpSpPr>
            <p:grpSpPr>
              <a:xfrm>
                <a:off x="5641939" y="2382022"/>
                <a:ext cx="166255" cy="1543793"/>
                <a:chOff x="2968830" y="2636322"/>
                <a:chExt cx="166255" cy="1543793"/>
              </a:xfrm>
              <a:solidFill>
                <a:schemeClr val="bg1"/>
              </a:solidFill>
            </p:grpSpPr>
            <p:sp>
              <p:nvSpPr>
                <p:cNvPr id="20" name="椭圆 19"/>
                <p:cNvSpPr/>
                <p:nvPr/>
              </p:nvSpPr>
              <p:spPr>
                <a:xfrm>
                  <a:off x="2992582" y="2636322"/>
                  <a:ext cx="118753" cy="748146"/>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21" name="椭圆 20"/>
                <p:cNvSpPr/>
                <p:nvPr/>
              </p:nvSpPr>
              <p:spPr>
                <a:xfrm>
                  <a:off x="2968830" y="3360717"/>
                  <a:ext cx="166255" cy="142503"/>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22" name="椭圆 21"/>
                <p:cNvSpPr/>
                <p:nvPr/>
              </p:nvSpPr>
              <p:spPr>
                <a:xfrm>
                  <a:off x="2990602" y="3431969"/>
                  <a:ext cx="118753" cy="748146"/>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grpSp>
            <p:nvGrpSpPr>
              <p:cNvPr id="12" name="组合 11"/>
              <p:cNvGrpSpPr/>
              <p:nvPr/>
            </p:nvGrpSpPr>
            <p:grpSpPr>
              <a:xfrm>
                <a:off x="5285974" y="3316539"/>
                <a:ext cx="166255" cy="819398"/>
                <a:chOff x="2968830" y="2636322"/>
                <a:chExt cx="166255" cy="1543793"/>
              </a:xfrm>
              <a:solidFill>
                <a:schemeClr val="bg1"/>
              </a:solidFill>
            </p:grpSpPr>
            <p:sp>
              <p:nvSpPr>
                <p:cNvPr id="17" name="椭圆 16"/>
                <p:cNvSpPr/>
                <p:nvPr/>
              </p:nvSpPr>
              <p:spPr>
                <a:xfrm>
                  <a:off x="2992582" y="2636322"/>
                  <a:ext cx="118753" cy="748146"/>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8" name="椭圆 17"/>
                <p:cNvSpPr/>
                <p:nvPr/>
              </p:nvSpPr>
              <p:spPr>
                <a:xfrm>
                  <a:off x="2968830" y="3360717"/>
                  <a:ext cx="166255" cy="142503"/>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9" name="椭圆 18"/>
                <p:cNvSpPr/>
                <p:nvPr/>
              </p:nvSpPr>
              <p:spPr>
                <a:xfrm>
                  <a:off x="2990602" y="3431969"/>
                  <a:ext cx="118753" cy="748146"/>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grpSp>
            <p:nvGrpSpPr>
              <p:cNvPr id="13" name="组合 12"/>
              <p:cNvGrpSpPr/>
              <p:nvPr/>
            </p:nvGrpSpPr>
            <p:grpSpPr>
              <a:xfrm>
                <a:off x="5086073" y="2346396"/>
                <a:ext cx="166255" cy="819398"/>
                <a:chOff x="2968830" y="2636322"/>
                <a:chExt cx="166255" cy="1543793"/>
              </a:xfrm>
              <a:solidFill>
                <a:schemeClr val="tx1"/>
              </a:solidFill>
            </p:grpSpPr>
            <p:sp>
              <p:nvSpPr>
                <p:cNvPr id="14" name="椭圆 13"/>
                <p:cNvSpPr/>
                <p:nvPr/>
              </p:nvSpPr>
              <p:spPr>
                <a:xfrm>
                  <a:off x="2992582" y="2636322"/>
                  <a:ext cx="118753" cy="748146"/>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5" name="椭圆 14"/>
                <p:cNvSpPr/>
                <p:nvPr/>
              </p:nvSpPr>
              <p:spPr>
                <a:xfrm>
                  <a:off x="2968830" y="3360717"/>
                  <a:ext cx="166255" cy="142503"/>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6" name="椭圆 15"/>
                <p:cNvSpPr/>
                <p:nvPr/>
              </p:nvSpPr>
              <p:spPr>
                <a:xfrm>
                  <a:off x="2990602" y="3431969"/>
                  <a:ext cx="118753" cy="748146"/>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grpSp>
        <p:sp>
          <p:nvSpPr>
            <p:cNvPr id="5" name="TextBox 4"/>
            <p:cNvSpPr txBox="1"/>
            <p:nvPr/>
          </p:nvSpPr>
          <p:spPr>
            <a:xfrm>
              <a:off x="4972389" y="2484469"/>
              <a:ext cx="332509" cy="375534"/>
            </a:xfrm>
            <a:prstGeom prst="rect">
              <a:avLst/>
            </a:prstGeom>
            <a:noFill/>
          </p:spPr>
          <p:txBody>
            <a:bodyPr wrap="square" rtlCol="0">
              <a:spAutoFit/>
            </a:bodyPr>
            <a:lstStyle/>
            <a:p>
              <a:r>
                <a:rPr lang="en-US" altLang="zh-CN" sz="1800" b="1">
                  <a:solidFill>
                    <a:srgbClr val="FF0000"/>
                  </a:solidFill>
                </a:rPr>
                <a:t>A</a:t>
              </a:r>
              <a:endParaRPr lang="zh-CN" altLang="en-US" sz="1800" b="1">
                <a:solidFill>
                  <a:srgbClr val="FF0000"/>
                </a:solidFill>
              </a:endParaRPr>
            </a:p>
          </p:txBody>
        </p:sp>
        <p:sp>
          <p:nvSpPr>
            <p:cNvPr id="6" name="TextBox 5"/>
            <p:cNvSpPr txBox="1"/>
            <p:nvPr/>
          </p:nvSpPr>
          <p:spPr>
            <a:xfrm>
              <a:off x="5591362" y="2261335"/>
              <a:ext cx="332509" cy="375534"/>
            </a:xfrm>
            <a:prstGeom prst="rect">
              <a:avLst/>
            </a:prstGeom>
            <a:noFill/>
          </p:spPr>
          <p:txBody>
            <a:bodyPr wrap="square" rtlCol="0">
              <a:spAutoFit/>
            </a:bodyPr>
            <a:lstStyle/>
            <a:p>
              <a:r>
                <a:rPr lang="en-US" altLang="zh-CN" sz="1800" b="1">
                  <a:solidFill>
                    <a:srgbClr val="FF0000"/>
                  </a:solidFill>
                </a:rPr>
                <a:t>B</a:t>
              </a:r>
              <a:endParaRPr lang="zh-CN" altLang="en-US" sz="1800" b="1">
                <a:solidFill>
                  <a:srgbClr val="FF0000"/>
                </a:solidFill>
              </a:endParaRPr>
            </a:p>
          </p:txBody>
        </p:sp>
        <p:sp>
          <p:nvSpPr>
            <p:cNvPr id="7" name="TextBox 6"/>
            <p:cNvSpPr txBox="1"/>
            <p:nvPr/>
          </p:nvSpPr>
          <p:spPr>
            <a:xfrm>
              <a:off x="5468713" y="3257024"/>
              <a:ext cx="332509" cy="375534"/>
            </a:xfrm>
            <a:prstGeom prst="rect">
              <a:avLst/>
            </a:prstGeom>
            <a:noFill/>
          </p:spPr>
          <p:txBody>
            <a:bodyPr wrap="square" rtlCol="0">
              <a:spAutoFit/>
            </a:bodyPr>
            <a:lstStyle/>
            <a:p>
              <a:r>
                <a:rPr lang="en-US" altLang="zh-CN" sz="1800" b="1">
                  <a:solidFill>
                    <a:srgbClr val="FF0000"/>
                  </a:solidFill>
                </a:rPr>
                <a:t>b</a:t>
              </a:r>
              <a:endParaRPr lang="zh-CN" altLang="en-US" sz="1800" b="1">
                <a:solidFill>
                  <a:srgbClr val="FF0000"/>
                </a:solidFill>
              </a:endParaRPr>
            </a:p>
          </p:txBody>
        </p:sp>
        <p:sp>
          <p:nvSpPr>
            <p:cNvPr id="8" name="TextBox 7"/>
            <p:cNvSpPr txBox="1"/>
            <p:nvPr/>
          </p:nvSpPr>
          <p:spPr>
            <a:xfrm>
              <a:off x="6226983" y="2509132"/>
              <a:ext cx="332509" cy="375534"/>
            </a:xfrm>
            <a:prstGeom prst="rect">
              <a:avLst/>
            </a:prstGeom>
            <a:noFill/>
          </p:spPr>
          <p:txBody>
            <a:bodyPr wrap="square" rtlCol="0">
              <a:spAutoFit/>
            </a:bodyPr>
            <a:lstStyle/>
            <a:p>
              <a:r>
                <a:rPr lang="en-US" altLang="zh-CN" sz="1800" b="1">
                  <a:solidFill>
                    <a:srgbClr val="FF0000"/>
                  </a:solidFill>
                </a:rPr>
                <a:t>a</a:t>
              </a:r>
              <a:endParaRPr lang="zh-CN" altLang="en-US" sz="1800" b="1">
                <a:solidFill>
                  <a:srgbClr val="FF0000"/>
                </a:solidFill>
              </a:endParaRPr>
            </a:p>
          </p:txBody>
        </p:sp>
      </p:grpSp>
      <p:grpSp>
        <p:nvGrpSpPr>
          <p:cNvPr id="26" name="组合 25"/>
          <p:cNvGrpSpPr/>
          <p:nvPr/>
        </p:nvGrpSpPr>
        <p:grpSpPr>
          <a:xfrm>
            <a:off x="2256239" y="1997078"/>
            <a:ext cx="2184386" cy="2134603"/>
            <a:chOff x="2722703" y="1964941"/>
            <a:chExt cx="2504315" cy="2575622"/>
          </a:xfrm>
        </p:grpSpPr>
        <p:sp>
          <p:nvSpPr>
            <p:cNvPr id="27" name="椭圆 26"/>
            <p:cNvSpPr/>
            <p:nvPr/>
          </p:nvSpPr>
          <p:spPr>
            <a:xfrm>
              <a:off x="2722703" y="1964941"/>
              <a:ext cx="2504315" cy="2575622"/>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p>
          </p:txBody>
        </p:sp>
        <p:sp>
          <p:nvSpPr>
            <p:cNvPr id="28" name="TextBox 27"/>
            <p:cNvSpPr txBox="1"/>
            <p:nvPr/>
          </p:nvSpPr>
          <p:spPr>
            <a:xfrm>
              <a:off x="4065492" y="3678880"/>
              <a:ext cx="390177" cy="369012"/>
            </a:xfrm>
            <a:prstGeom prst="rect">
              <a:avLst/>
            </a:prstGeom>
            <a:noFill/>
          </p:spPr>
          <p:txBody>
            <a:bodyPr wrap="square" rtlCol="0">
              <a:spAutoFit/>
            </a:bodyPr>
            <a:lstStyle/>
            <a:p>
              <a:r>
                <a:rPr lang="en-US" altLang="zh-CN" sz="1800" b="1">
                  <a:solidFill>
                    <a:srgbClr val="FF0000"/>
                  </a:solidFill>
                </a:rPr>
                <a:t>A</a:t>
              </a:r>
              <a:endParaRPr lang="zh-CN" altLang="en-US" sz="1800" b="1">
                <a:solidFill>
                  <a:srgbClr val="FF0000"/>
                </a:solidFill>
              </a:endParaRPr>
            </a:p>
          </p:txBody>
        </p:sp>
        <p:sp>
          <p:nvSpPr>
            <p:cNvPr id="29" name="TextBox 28"/>
            <p:cNvSpPr txBox="1"/>
            <p:nvPr/>
          </p:nvSpPr>
          <p:spPr>
            <a:xfrm>
              <a:off x="3084090" y="3778812"/>
              <a:ext cx="390177" cy="369012"/>
            </a:xfrm>
            <a:prstGeom prst="rect">
              <a:avLst/>
            </a:prstGeom>
            <a:noFill/>
          </p:spPr>
          <p:txBody>
            <a:bodyPr wrap="square" rtlCol="0">
              <a:spAutoFit/>
            </a:bodyPr>
            <a:lstStyle/>
            <a:p>
              <a:r>
                <a:rPr lang="en-US" altLang="zh-CN" sz="1800" b="1">
                  <a:solidFill>
                    <a:srgbClr val="FF0000"/>
                  </a:solidFill>
                </a:rPr>
                <a:t>B</a:t>
              </a:r>
              <a:endParaRPr lang="zh-CN" altLang="en-US" sz="1800" b="1">
                <a:solidFill>
                  <a:srgbClr val="FF0000"/>
                </a:solidFill>
              </a:endParaRPr>
            </a:p>
          </p:txBody>
        </p:sp>
        <p:sp>
          <p:nvSpPr>
            <p:cNvPr id="30" name="TextBox 29"/>
            <p:cNvSpPr txBox="1"/>
            <p:nvPr/>
          </p:nvSpPr>
          <p:spPr>
            <a:xfrm>
              <a:off x="2935904" y="2430473"/>
              <a:ext cx="390177" cy="369012"/>
            </a:xfrm>
            <a:prstGeom prst="rect">
              <a:avLst/>
            </a:prstGeom>
            <a:noFill/>
          </p:spPr>
          <p:txBody>
            <a:bodyPr wrap="square" rtlCol="0">
              <a:spAutoFit/>
            </a:bodyPr>
            <a:lstStyle/>
            <a:p>
              <a:r>
                <a:rPr lang="en-US" altLang="zh-CN" sz="1800" b="1">
                  <a:solidFill>
                    <a:srgbClr val="FF0000"/>
                  </a:solidFill>
                </a:rPr>
                <a:t>b</a:t>
              </a:r>
              <a:endParaRPr lang="zh-CN" altLang="en-US" sz="1800" b="1">
                <a:solidFill>
                  <a:srgbClr val="FF0000"/>
                </a:solidFill>
              </a:endParaRPr>
            </a:p>
          </p:txBody>
        </p:sp>
        <p:grpSp>
          <p:nvGrpSpPr>
            <p:cNvPr id="31" name="组合 30"/>
            <p:cNvGrpSpPr/>
            <p:nvPr/>
          </p:nvGrpSpPr>
          <p:grpSpPr>
            <a:xfrm rot="765970">
              <a:off x="3760430" y="2881138"/>
              <a:ext cx="1389047" cy="191645"/>
              <a:chOff x="3125133" y="2375772"/>
              <a:chExt cx="1389047" cy="191645"/>
            </a:xfrm>
          </p:grpSpPr>
          <p:grpSp>
            <p:nvGrpSpPr>
              <p:cNvPr id="60" name="组合 59"/>
              <p:cNvGrpSpPr/>
              <p:nvPr/>
            </p:nvGrpSpPr>
            <p:grpSpPr>
              <a:xfrm rot="5400000">
                <a:off x="3716575" y="1784330"/>
                <a:ext cx="185115" cy="1368000"/>
                <a:chOff x="2968830" y="2636322"/>
                <a:chExt cx="166255" cy="1543793"/>
              </a:xfrm>
              <a:solidFill>
                <a:schemeClr val="bg1"/>
              </a:solidFill>
            </p:grpSpPr>
            <p:sp>
              <p:nvSpPr>
                <p:cNvPr id="65" name="椭圆 64"/>
                <p:cNvSpPr/>
                <p:nvPr/>
              </p:nvSpPr>
              <p:spPr>
                <a:xfrm>
                  <a:off x="2992582" y="2636322"/>
                  <a:ext cx="118753" cy="748146"/>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66" name="椭圆 65"/>
                <p:cNvSpPr/>
                <p:nvPr/>
              </p:nvSpPr>
              <p:spPr>
                <a:xfrm>
                  <a:off x="2968830" y="3360717"/>
                  <a:ext cx="166255" cy="142503"/>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67" name="椭圆 66"/>
                <p:cNvSpPr/>
                <p:nvPr/>
              </p:nvSpPr>
              <p:spPr>
                <a:xfrm>
                  <a:off x="2990602" y="3431969"/>
                  <a:ext cx="118753" cy="748146"/>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grpSp>
            <p:nvGrpSpPr>
              <p:cNvPr id="61" name="组合 60"/>
              <p:cNvGrpSpPr/>
              <p:nvPr/>
            </p:nvGrpSpPr>
            <p:grpSpPr>
              <a:xfrm rot="3600000">
                <a:off x="3737622" y="1790860"/>
                <a:ext cx="185115" cy="1368000"/>
                <a:chOff x="2968830" y="2636322"/>
                <a:chExt cx="166255" cy="1543793"/>
              </a:xfrm>
              <a:solidFill>
                <a:schemeClr val="bg1"/>
              </a:solidFill>
            </p:grpSpPr>
            <p:sp>
              <p:nvSpPr>
                <p:cNvPr id="62" name="椭圆 61"/>
                <p:cNvSpPr/>
                <p:nvPr/>
              </p:nvSpPr>
              <p:spPr>
                <a:xfrm>
                  <a:off x="2992582" y="2636322"/>
                  <a:ext cx="118753" cy="748146"/>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63" name="椭圆 62"/>
                <p:cNvSpPr/>
                <p:nvPr/>
              </p:nvSpPr>
              <p:spPr>
                <a:xfrm>
                  <a:off x="2968830" y="3360717"/>
                  <a:ext cx="166255" cy="142503"/>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64" name="椭圆 63"/>
                <p:cNvSpPr/>
                <p:nvPr/>
              </p:nvSpPr>
              <p:spPr>
                <a:xfrm>
                  <a:off x="2990602" y="3431969"/>
                  <a:ext cx="118753" cy="748146"/>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grpSp>
        <p:grpSp>
          <p:nvGrpSpPr>
            <p:cNvPr id="32" name="组合 31"/>
            <p:cNvGrpSpPr/>
            <p:nvPr/>
          </p:nvGrpSpPr>
          <p:grpSpPr>
            <a:xfrm>
              <a:off x="3822404" y="3204020"/>
              <a:ext cx="1370394" cy="193378"/>
              <a:chOff x="3104086" y="2841744"/>
              <a:chExt cx="1370394" cy="193378"/>
            </a:xfrm>
          </p:grpSpPr>
          <p:grpSp>
            <p:nvGrpSpPr>
              <p:cNvPr id="52" name="组合 51"/>
              <p:cNvGrpSpPr/>
              <p:nvPr/>
            </p:nvGrpSpPr>
            <p:grpSpPr>
              <a:xfrm rot="5400000">
                <a:off x="3696286" y="2259322"/>
                <a:ext cx="183600" cy="1368000"/>
                <a:chOff x="2968830" y="2636322"/>
                <a:chExt cx="166255" cy="1543793"/>
              </a:xfrm>
              <a:solidFill>
                <a:schemeClr val="tx1"/>
              </a:solidFill>
            </p:grpSpPr>
            <p:sp>
              <p:nvSpPr>
                <p:cNvPr id="57" name="椭圆 56"/>
                <p:cNvSpPr/>
                <p:nvPr/>
              </p:nvSpPr>
              <p:spPr>
                <a:xfrm>
                  <a:off x="2992582" y="2636322"/>
                  <a:ext cx="118753" cy="748146"/>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rgbClr val="FF0000"/>
                    </a:solidFill>
                  </a:endParaRPr>
                </a:p>
              </p:txBody>
            </p:sp>
            <p:sp>
              <p:nvSpPr>
                <p:cNvPr id="58" name="椭圆 57"/>
                <p:cNvSpPr/>
                <p:nvPr/>
              </p:nvSpPr>
              <p:spPr>
                <a:xfrm>
                  <a:off x="2968830" y="3360717"/>
                  <a:ext cx="166255" cy="142503"/>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rgbClr val="FF0000"/>
                    </a:solidFill>
                  </a:endParaRPr>
                </a:p>
              </p:txBody>
            </p:sp>
            <p:sp>
              <p:nvSpPr>
                <p:cNvPr id="59" name="椭圆 58"/>
                <p:cNvSpPr/>
                <p:nvPr/>
              </p:nvSpPr>
              <p:spPr>
                <a:xfrm>
                  <a:off x="2990602" y="3431969"/>
                  <a:ext cx="118753" cy="748146"/>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rgbClr val="FF0000"/>
                    </a:solidFill>
                  </a:endParaRPr>
                </a:p>
              </p:txBody>
            </p:sp>
          </p:grpSp>
          <p:grpSp>
            <p:nvGrpSpPr>
              <p:cNvPr id="53" name="组合 52"/>
              <p:cNvGrpSpPr/>
              <p:nvPr/>
            </p:nvGrpSpPr>
            <p:grpSpPr>
              <a:xfrm rot="3600000">
                <a:off x="3702232" y="2253095"/>
                <a:ext cx="183600" cy="1360897"/>
                <a:chOff x="2968830" y="2644338"/>
                <a:chExt cx="166255" cy="1535777"/>
              </a:xfrm>
              <a:solidFill>
                <a:schemeClr val="tx1"/>
              </a:solidFill>
            </p:grpSpPr>
            <p:sp>
              <p:nvSpPr>
                <p:cNvPr id="54" name="椭圆 53"/>
                <p:cNvSpPr/>
                <p:nvPr/>
              </p:nvSpPr>
              <p:spPr>
                <a:xfrm>
                  <a:off x="2978802" y="2644338"/>
                  <a:ext cx="118753" cy="748146"/>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rgbClr val="FF0000"/>
                    </a:solidFill>
                  </a:endParaRPr>
                </a:p>
              </p:txBody>
            </p:sp>
            <p:sp>
              <p:nvSpPr>
                <p:cNvPr id="55" name="椭圆 54"/>
                <p:cNvSpPr/>
                <p:nvPr/>
              </p:nvSpPr>
              <p:spPr>
                <a:xfrm>
                  <a:off x="2968830" y="3360717"/>
                  <a:ext cx="166255" cy="142503"/>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rgbClr val="FF0000"/>
                    </a:solidFill>
                  </a:endParaRPr>
                </a:p>
              </p:txBody>
            </p:sp>
            <p:sp>
              <p:nvSpPr>
                <p:cNvPr id="56" name="椭圆 55"/>
                <p:cNvSpPr/>
                <p:nvPr/>
              </p:nvSpPr>
              <p:spPr>
                <a:xfrm>
                  <a:off x="2990602" y="3431969"/>
                  <a:ext cx="118753" cy="748146"/>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rgbClr val="FF0000"/>
                    </a:solidFill>
                  </a:endParaRPr>
                </a:p>
              </p:txBody>
            </p:sp>
          </p:grpSp>
        </p:grpSp>
        <p:sp>
          <p:nvSpPr>
            <p:cNvPr id="33" name="TextBox 32"/>
            <p:cNvSpPr txBox="1"/>
            <p:nvPr/>
          </p:nvSpPr>
          <p:spPr>
            <a:xfrm>
              <a:off x="4043068" y="2441051"/>
              <a:ext cx="332509" cy="375534"/>
            </a:xfrm>
            <a:prstGeom prst="rect">
              <a:avLst/>
            </a:prstGeom>
            <a:noFill/>
          </p:spPr>
          <p:txBody>
            <a:bodyPr wrap="square" rtlCol="0">
              <a:spAutoFit/>
            </a:bodyPr>
            <a:lstStyle/>
            <a:p>
              <a:r>
                <a:rPr lang="en-US" altLang="zh-CN" sz="1800" b="1">
                  <a:solidFill>
                    <a:srgbClr val="FF0000"/>
                  </a:solidFill>
                </a:rPr>
                <a:t>a</a:t>
              </a:r>
              <a:endParaRPr lang="zh-CN" altLang="en-US" sz="1800" b="1">
                <a:solidFill>
                  <a:srgbClr val="FF0000"/>
                </a:solidFill>
              </a:endParaRPr>
            </a:p>
          </p:txBody>
        </p:sp>
        <p:grpSp>
          <p:nvGrpSpPr>
            <p:cNvPr id="34" name="组合 33"/>
            <p:cNvGrpSpPr/>
            <p:nvPr/>
          </p:nvGrpSpPr>
          <p:grpSpPr>
            <a:xfrm rot="892446">
              <a:off x="2888825" y="3506008"/>
              <a:ext cx="736298" cy="195817"/>
              <a:chOff x="1665406" y="4259293"/>
              <a:chExt cx="736298" cy="195817"/>
            </a:xfrm>
          </p:grpSpPr>
          <p:grpSp>
            <p:nvGrpSpPr>
              <p:cNvPr id="44" name="组合 43"/>
              <p:cNvGrpSpPr/>
              <p:nvPr/>
            </p:nvGrpSpPr>
            <p:grpSpPr>
              <a:xfrm rot="3000000">
                <a:off x="1951704" y="4005110"/>
                <a:ext cx="180000" cy="720000"/>
                <a:chOff x="2968830" y="2636322"/>
                <a:chExt cx="166255" cy="1543793"/>
              </a:xfrm>
              <a:solidFill>
                <a:schemeClr val="tx1"/>
              </a:solidFill>
            </p:grpSpPr>
            <p:sp>
              <p:nvSpPr>
                <p:cNvPr id="49" name="椭圆 48"/>
                <p:cNvSpPr/>
                <p:nvPr/>
              </p:nvSpPr>
              <p:spPr>
                <a:xfrm>
                  <a:off x="2992582" y="2636322"/>
                  <a:ext cx="118753" cy="748146"/>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50" name="椭圆 49"/>
                <p:cNvSpPr/>
                <p:nvPr/>
              </p:nvSpPr>
              <p:spPr>
                <a:xfrm>
                  <a:off x="2968830" y="3360717"/>
                  <a:ext cx="166255" cy="142503"/>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51" name="椭圆 50"/>
                <p:cNvSpPr/>
                <p:nvPr/>
              </p:nvSpPr>
              <p:spPr>
                <a:xfrm>
                  <a:off x="2990602" y="3431969"/>
                  <a:ext cx="118753" cy="748146"/>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grpSp>
            <p:nvGrpSpPr>
              <p:cNvPr id="45" name="组合 44"/>
              <p:cNvGrpSpPr/>
              <p:nvPr/>
            </p:nvGrpSpPr>
            <p:grpSpPr>
              <a:xfrm rot="5400000">
                <a:off x="1935406" y="3989293"/>
                <a:ext cx="180000" cy="720000"/>
                <a:chOff x="2968830" y="2636322"/>
                <a:chExt cx="166255" cy="1543793"/>
              </a:xfrm>
              <a:solidFill>
                <a:schemeClr val="tx1"/>
              </a:solidFill>
            </p:grpSpPr>
            <p:sp>
              <p:nvSpPr>
                <p:cNvPr id="46" name="椭圆 45"/>
                <p:cNvSpPr/>
                <p:nvPr/>
              </p:nvSpPr>
              <p:spPr>
                <a:xfrm>
                  <a:off x="2992582" y="2636322"/>
                  <a:ext cx="118753" cy="748146"/>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47" name="椭圆 46"/>
                <p:cNvSpPr/>
                <p:nvPr/>
              </p:nvSpPr>
              <p:spPr>
                <a:xfrm>
                  <a:off x="2968830" y="3360717"/>
                  <a:ext cx="166255" cy="142503"/>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48" name="椭圆 47"/>
                <p:cNvSpPr/>
                <p:nvPr/>
              </p:nvSpPr>
              <p:spPr>
                <a:xfrm>
                  <a:off x="2990602" y="3431969"/>
                  <a:ext cx="118753" cy="748146"/>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grpSp>
        <p:grpSp>
          <p:nvGrpSpPr>
            <p:cNvPr id="35" name="组合 34"/>
            <p:cNvGrpSpPr/>
            <p:nvPr/>
          </p:nvGrpSpPr>
          <p:grpSpPr>
            <a:xfrm rot="895429">
              <a:off x="2831928" y="2970193"/>
              <a:ext cx="736298" cy="195817"/>
              <a:chOff x="1665406" y="4259293"/>
              <a:chExt cx="736298" cy="195817"/>
            </a:xfrm>
            <a:noFill/>
          </p:grpSpPr>
          <p:grpSp>
            <p:nvGrpSpPr>
              <p:cNvPr id="36" name="组合 35"/>
              <p:cNvGrpSpPr/>
              <p:nvPr/>
            </p:nvGrpSpPr>
            <p:grpSpPr>
              <a:xfrm rot="3000000">
                <a:off x="1951704" y="4005110"/>
                <a:ext cx="180000" cy="720000"/>
                <a:chOff x="2968830" y="2636322"/>
                <a:chExt cx="166255" cy="1543793"/>
              </a:xfrm>
              <a:grpFill/>
            </p:grpSpPr>
            <p:sp>
              <p:nvSpPr>
                <p:cNvPr id="41" name="椭圆 40"/>
                <p:cNvSpPr/>
                <p:nvPr/>
              </p:nvSpPr>
              <p:spPr>
                <a:xfrm>
                  <a:off x="2992582" y="2636322"/>
                  <a:ext cx="118753" cy="748146"/>
                </a:xfrm>
                <a:prstGeom prst="ellipse">
                  <a:avLst/>
                </a:prstGeom>
                <a:grpFill/>
                <a:ln w="952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42" name="椭圆 41"/>
                <p:cNvSpPr/>
                <p:nvPr/>
              </p:nvSpPr>
              <p:spPr>
                <a:xfrm>
                  <a:off x="2968830" y="3360717"/>
                  <a:ext cx="166255" cy="142503"/>
                </a:xfrm>
                <a:prstGeom prst="ellipse">
                  <a:avLst/>
                </a:prstGeom>
                <a:grpFill/>
                <a:ln w="952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43" name="椭圆 42"/>
                <p:cNvSpPr/>
                <p:nvPr/>
              </p:nvSpPr>
              <p:spPr>
                <a:xfrm>
                  <a:off x="2990602" y="3431969"/>
                  <a:ext cx="118753" cy="748146"/>
                </a:xfrm>
                <a:prstGeom prst="ellipse">
                  <a:avLst/>
                </a:prstGeom>
                <a:grpFill/>
                <a:ln w="952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grpSp>
            <p:nvGrpSpPr>
              <p:cNvPr id="37" name="组合 36"/>
              <p:cNvGrpSpPr/>
              <p:nvPr/>
            </p:nvGrpSpPr>
            <p:grpSpPr>
              <a:xfrm rot="5400000">
                <a:off x="1935406" y="3989293"/>
                <a:ext cx="180000" cy="720000"/>
                <a:chOff x="2968830" y="2636322"/>
                <a:chExt cx="166255" cy="1543793"/>
              </a:xfrm>
              <a:grpFill/>
            </p:grpSpPr>
            <p:sp>
              <p:nvSpPr>
                <p:cNvPr id="38" name="椭圆 37"/>
                <p:cNvSpPr/>
                <p:nvPr/>
              </p:nvSpPr>
              <p:spPr>
                <a:xfrm>
                  <a:off x="2992582" y="2636322"/>
                  <a:ext cx="118753" cy="748146"/>
                </a:xfrm>
                <a:prstGeom prst="ellipse">
                  <a:avLst/>
                </a:prstGeom>
                <a:grpFill/>
                <a:ln w="952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39" name="椭圆 38"/>
                <p:cNvSpPr/>
                <p:nvPr/>
              </p:nvSpPr>
              <p:spPr>
                <a:xfrm>
                  <a:off x="2968830" y="3360717"/>
                  <a:ext cx="166255" cy="142503"/>
                </a:xfrm>
                <a:prstGeom prst="ellipse">
                  <a:avLst/>
                </a:prstGeom>
                <a:grpFill/>
                <a:ln w="952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40" name="椭圆 39"/>
                <p:cNvSpPr/>
                <p:nvPr/>
              </p:nvSpPr>
              <p:spPr>
                <a:xfrm>
                  <a:off x="2990602" y="3431969"/>
                  <a:ext cx="118753" cy="748146"/>
                </a:xfrm>
                <a:prstGeom prst="ellipse">
                  <a:avLst/>
                </a:prstGeom>
                <a:grpFill/>
                <a:ln w="952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grpSp>
      </p:grpSp>
      <p:grpSp>
        <p:nvGrpSpPr>
          <p:cNvPr id="68" name="组合 67"/>
          <p:cNvGrpSpPr/>
          <p:nvPr/>
        </p:nvGrpSpPr>
        <p:grpSpPr>
          <a:xfrm>
            <a:off x="9668457" y="4482327"/>
            <a:ext cx="1186764" cy="1186764"/>
            <a:chOff x="8004567" y="78556"/>
            <a:chExt cx="1188000" cy="1188000"/>
          </a:xfrm>
        </p:grpSpPr>
        <p:sp>
          <p:nvSpPr>
            <p:cNvPr id="69" name="椭圆 68"/>
            <p:cNvSpPr/>
            <p:nvPr/>
          </p:nvSpPr>
          <p:spPr>
            <a:xfrm>
              <a:off x="8004567" y="78556"/>
              <a:ext cx="1188000" cy="1188000"/>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nvGrpSpPr>
            <p:cNvPr id="70" name="组合 69"/>
            <p:cNvGrpSpPr/>
            <p:nvPr/>
          </p:nvGrpSpPr>
          <p:grpSpPr>
            <a:xfrm rot="10076410">
              <a:off x="8307823" y="207435"/>
              <a:ext cx="191313" cy="972000"/>
              <a:chOff x="2968830" y="2636322"/>
              <a:chExt cx="166255" cy="1543793"/>
            </a:xfrm>
            <a:noFill/>
          </p:grpSpPr>
          <p:sp>
            <p:nvSpPr>
              <p:cNvPr id="77" name="椭圆 76"/>
              <p:cNvSpPr/>
              <p:nvPr/>
            </p:nvSpPr>
            <p:spPr>
              <a:xfrm>
                <a:off x="2992582" y="2636322"/>
                <a:ext cx="118753" cy="748146"/>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78" name="椭圆 77"/>
              <p:cNvSpPr/>
              <p:nvPr/>
            </p:nvSpPr>
            <p:spPr>
              <a:xfrm>
                <a:off x="2968830" y="3360717"/>
                <a:ext cx="166255" cy="142503"/>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79" name="椭圆 78"/>
              <p:cNvSpPr/>
              <p:nvPr/>
            </p:nvSpPr>
            <p:spPr>
              <a:xfrm>
                <a:off x="2990602" y="3431969"/>
                <a:ext cx="118753" cy="748146"/>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grpSp>
          <p:nvGrpSpPr>
            <p:cNvPr id="71" name="组合 70"/>
            <p:cNvGrpSpPr/>
            <p:nvPr/>
          </p:nvGrpSpPr>
          <p:grpSpPr>
            <a:xfrm rot="19773074">
              <a:off x="8775929" y="202291"/>
              <a:ext cx="144000" cy="648000"/>
              <a:chOff x="2968830" y="2636322"/>
              <a:chExt cx="166255" cy="1543793"/>
            </a:xfrm>
            <a:noFill/>
          </p:grpSpPr>
          <p:sp>
            <p:nvSpPr>
              <p:cNvPr id="74" name="椭圆 73"/>
              <p:cNvSpPr/>
              <p:nvPr/>
            </p:nvSpPr>
            <p:spPr>
              <a:xfrm>
                <a:off x="2992582" y="2636322"/>
                <a:ext cx="118753" cy="748146"/>
              </a:xfrm>
              <a:prstGeom prst="ellipse">
                <a:avLst/>
              </a:prstGeom>
              <a:grpFill/>
              <a:ln w="952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75" name="椭圆 74"/>
              <p:cNvSpPr/>
              <p:nvPr/>
            </p:nvSpPr>
            <p:spPr>
              <a:xfrm>
                <a:off x="2968830" y="3360717"/>
                <a:ext cx="166255" cy="142503"/>
              </a:xfrm>
              <a:prstGeom prst="ellipse">
                <a:avLst/>
              </a:prstGeom>
              <a:grpFill/>
              <a:ln w="952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76" name="椭圆 75"/>
              <p:cNvSpPr/>
              <p:nvPr/>
            </p:nvSpPr>
            <p:spPr>
              <a:xfrm>
                <a:off x="2990602" y="3431969"/>
                <a:ext cx="118753" cy="748146"/>
              </a:xfrm>
              <a:prstGeom prst="ellipse">
                <a:avLst/>
              </a:prstGeom>
              <a:grpFill/>
              <a:ln w="952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sp>
          <p:nvSpPr>
            <p:cNvPr id="72" name="TextBox 71"/>
            <p:cNvSpPr txBox="1"/>
            <p:nvPr/>
          </p:nvSpPr>
          <p:spPr>
            <a:xfrm>
              <a:off x="8497486" y="154175"/>
              <a:ext cx="355495" cy="369012"/>
            </a:xfrm>
            <a:prstGeom prst="rect">
              <a:avLst/>
            </a:prstGeom>
            <a:noFill/>
          </p:spPr>
          <p:txBody>
            <a:bodyPr wrap="square" rtlCol="0">
              <a:spAutoFit/>
            </a:bodyPr>
            <a:lstStyle/>
            <a:p>
              <a:r>
                <a:rPr lang="en-US" altLang="zh-CN" sz="1800" b="1">
                  <a:solidFill>
                    <a:srgbClr val="FF0000"/>
                  </a:solidFill>
                </a:rPr>
                <a:t>b</a:t>
              </a:r>
              <a:endParaRPr lang="zh-CN" altLang="en-US" sz="1800" b="1">
                <a:solidFill>
                  <a:srgbClr val="FF0000"/>
                </a:solidFill>
              </a:endParaRPr>
            </a:p>
          </p:txBody>
        </p:sp>
        <p:sp>
          <p:nvSpPr>
            <p:cNvPr id="73" name="TextBox 72"/>
            <p:cNvSpPr txBox="1"/>
            <p:nvPr/>
          </p:nvSpPr>
          <p:spPr>
            <a:xfrm rot="21283236">
              <a:off x="8039408" y="313146"/>
              <a:ext cx="302953" cy="369012"/>
            </a:xfrm>
            <a:prstGeom prst="rect">
              <a:avLst/>
            </a:prstGeom>
            <a:noFill/>
          </p:spPr>
          <p:txBody>
            <a:bodyPr wrap="square" rtlCol="0">
              <a:spAutoFit/>
            </a:bodyPr>
            <a:lstStyle/>
            <a:p>
              <a:r>
                <a:rPr lang="en-US" altLang="zh-CN" sz="1800" b="1">
                  <a:solidFill>
                    <a:srgbClr val="FF0000"/>
                  </a:solidFill>
                </a:rPr>
                <a:t>a</a:t>
              </a:r>
              <a:endParaRPr lang="zh-CN" altLang="en-US" sz="1800" b="1">
                <a:solidFill>
                  <a:srgbClr val="FF0000"/>
                </a:solidFill>
              </a:endParaRPr>
            </a:p>
          </p:txBody>
        </p:sp>
      </p:grpSp>
      <p:grpSp>
        <p:nvGrpSpPr>
          <p:cNvPr id="80" name="组合 79"/>
          <p:cNvGrpSpPr/>
          <p:nvPr/>
        </p:nvGrpSpPr>
        <p:grpSpPr>
          <a:xfrm>
            <a:off x="9668457" y="125988"/>
            <a:ext cx="1186764" cy="1186764"/>
            <a:chOff x="9521679" y="1890953"/>
            <a:chExt cx="1188000" cy="1188000"/>
          </a:xfrm>
        </p:grpSpPr>
        <p:grpSp>
          <p:nvGrpSpPr>
            <p:cNvPr id="81" name="组合 80"/>
            <p:cNvGrpSpPr/>
            <p:nvPr/>
          </p:nvGrpSpPr>
          <p:grpSpPr>
            <a:xfrm rot="10076410">
              <a:off x="9826783" y="2033951"/>
              <a:ext cx="191313" cy="972000"/>
              <a:chOff x="2968830" y="2636322"/>
              <a:chExt cx="166255" cy="1543793"/>
            </a:xfrm>
            <a:solidFill>
              <a:schemeClr val="tx1"/>
            </a:solidFill>
          </p:grpSpPr>
          <p:sp>
            <p:nvSpPr>
              <p:cNvPr id="90" name="椭圆 89"/>
              <p:cNvSpPr/>
              <p:nvPr/>
            </p:nvSpPr>
            <p:spPr>
              <a:xfrm>
                <a:off x="2992582" y="2636322"/>
                <a:ext cx="118753" cy="748146"/>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91" name="椭圆 90"/>
              <p:cNvSpPr/>
              <p:nvPr/>
            </p:nvSpPr>
            <p:spPr>
              <a:xfrm>
                <a:off x="2968830" y="3360717"/>
                <a:ext cx="166255" cy="142503"/>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92" name="椭圆 91"/>
              <p:cNvSpPr/>
              <p:nvPr/>
            </p:nvSpPr>
            <p:spPr>
              <a:xfrm>
                <a:off x="2990602" y="3431969"/>
                <a:ext cx="118753" cy="748146"/>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grpSp>
          <p:nvGrpSpPr>
            <p:cNvPr id="82" name="组合 81"/>
            <p:cNvGrpSpPr/>
            <p:nvPr/>
          </p:nvGrpSpPr>
          <p:grpSpPr>
            <a:xfrm>
              <a:off x="9521679" y="1890953"/>
              <a:ext cx="1188000" cy="1188000"/>
              <a:chOff x="9521679" y="1890953"/>
              <a:chExt cx="1188000" cy="1188000"/>
            </a:xfrm>
          </p:grpSpPr>
          <p:sp>
            <p:nvSpPr>
              <p:cNvPr id="83" name="椭圆 82"/>
              <p:cNvSpPr/>
              <p:nvPr/>
            </p:nvSpPr>
            <p:spPr>
              <a:xfrm>
                <a:off x="9521679" y="1890953"/>
                <a:ext cx="1188000" cy="1188000"/>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nvGrpSpPr>
              <p:cNvPr id="84" name="组合 83"/>
              <p:cNvGrpSpPr/>
              <p:nvPr/>
            </p:nvGrpSpPr>
            <p:grpSpPr>
              <a:xfrm rot="21240000">
                <a:off x="10163461" y="2147260"/>
                <a:ext cx="144000" cy="648000"/>
                <a:chOff x="2968830" y="2636322"/>
                <a:chExt cx="166255" cy="1543793"/>
              </a:xfrm>
              <a:solidFill>
                <a:schemeClr val="tx1"/>
              </a:solidFill>
            </p:grpSpPr>
            <p:sp>
              <p:nvSpPr>
                <p:cNvPr id="87" name="椭圆 86"/>
                <p:cNvSpPr/>
                <p:nvPr/>
              </p:nvSpPr>
              <p:spPr>
                <a:xfrm>
                  <a:off x="2992582" y="2636322"/>
                  <a:ext cx="118753" cy="748146"/>
                </a:xfrm>
                <a:prstGeom prst="ellipse">
                  <a:avLst/>
                </a:prstGeom>
                <a:grpFill/>
                <a:ln w="952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88" name="椭圆 87"/>
                <p:cNvSpPr/>
                <p:nvPr/>
              </p:nvSpPr>
              <p:spPr>
                <a:xfrm>
                  <a:off x="2968830" y="3360717"/>
                  <a:ext cx="166255" cy="142503"/>
                </a:xfrm>
                <a:prstGeom prst="ellipse">
                  <a:avLst/>
                </a:prstGeom>
                <a:grpFill/>
                <a:ln w="952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89" name="椭圆 88"/>
                <p:cNvSpPr/>
                <p:nvPr/>
              </p:nvSpPr>
              <p:spPr>
                <a:xfrm>
                  <a:off x="2990602" y="3431969"/>
                  <a:ext cx="118753" cy="748146"/>
                </a:xfrm>
                <a:prstGeom prst="ellipse">
                  <a:avLst/>
                </a:prstGeom>
                <a:grpFill/>
                <a:ln w="952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sp>
            <p:nvSpPr>
              <p:cNvPr id="85" name="TextBox 84"/>
              <p:cNvSpPr txBox="1"/>
              <p:nvPr/>
            </p:nvSpPr>
            <p:spPr>
              <a:xfrm>
                <a:off x="9556031" y="2218252"/>
                <a:ext cx="347690" cy="369012"/>
              </a:xfrm>
              <a:prstGeom prst="rect">
                <a:avLst/>
              </a:prstGeom>
              <a:noFill/>
            </p:spPr>
            <p:txBody>
              <a:bodyPr wrap="square" rtlCol="0">
                <a:spAutoFit/>
              </a:bodyPr>
              <a:lstStyle/>
              <a:p>
                <a:r>
                  <a:rPr lang="en-US" altLang="zh-CN" sz="1800" b="1">
                    <a:solidFill>
                      <a:srgbClr val="FF0000"/>
                    </a:solidFill>
                  </a:rPr>
                  <a:t>A</a:t>
                </a:r>
                <a:endParaRPr lang="zh-CN" altLang="en-US" sz="1800" b="1">
                  <a:solidFill>
                    <a:srgbClr val="FF0000"/>
                  </a:solidFill>
                </a:endParaRPr>
              </a:p>
            </p:txBody>
          </p:sp>
          <p:sp>
            <p:nvSpPr>
              <p:cNvPr id="86" name="TextBox 85"/>
              <p:cNvSpPr txBox="1"/>
              <p:nvPr/>
            </p:nvSpPr>
            <p:spPr>
              <a:xfrm>
                <a:off x="10319365" y="2170405"/>
                <a:ext cx="230981" cy="369012"/>
              </a:xfrm>
              <a:prstGeom prst="rect">
                <a:avLst/>
              </a:prstGeom>
              <a:noFill/>
            </p:spPr>
            <p:txBody>
              <a:bodyPr wrap="square" rtlCol="0">
                <a:spAutoFit/>
              </a:bodyPr>
              <a:lstStyle/>
              <a:p>
                <a:r>
                  <a:rPr lang="en-US" altLang="zh-CN" sz="1800" b="1">
                    <a:solidFill>
                      <a:srgbClr val="FF0000"/>
                    </a:solidFill>
                  </a:rPr>
                  <a:t>B</a:t>
                </a:r>
                <a:endParaRPr lang="zh-CN" altLang="en-US" sz="1800" b="1">
                  <a:solidFill>
                    <a:srgbClr val="FF0000"/>
                  </a:solidFill>
                </a:endParaRPr>
              </a:p>
            </p:txBody>
          </p:sp>
        </p:grpSp>
      </p:grpSp>
      <p:sp>
        <p:nvSpPr>
          <p:cNvPr id="94" name="TextBox 93"/>
          <p:cNvSpPr txBox="1"/>
          <p:nvPr/>
        </p:nvSpPr>
        <p:spPr>
          <a:xfrm>
            <a:off x="434055" y="4062513"/>
            <a:ext cx="1585452" cy="461665"/>
          </a:xfrm>
          <a:prstGeom prst="rect">
            <a:avLst/>
          </a:prstGeom>
          <a:noFill/>
        </p:spPr>
        <p:txBody>
          <a:bodyPr wrap="square" rtlCol="0">
            <a:spAutoFit/>
          </a:bodyPr>
          <a:lstStyle/>
          <a:p>
            <a:r>
              <a:rPr lang="zh-CN" altLang="en-US" sz="2400" dirty="0">
                <a:solidFill>
                  <a:srgbClr val="FF0000"/>
                </a:solidFill>
              </a:rPr>
              <a:t>精原细胞</a:t>
            </a:r>
            <a:endParaRPr lang="zh-CN" altLang="en-US" sz="2400" dirty="0">
              <a:solidFill>
                <a:srgbClr val="FF0000"/>
              </a:solidFill>
            </a:endParaRPr>
          </a:p>
        </p:txBody>
      </p:sp>
      <p:sp>
        <p:nvSpPr>
          <p:cNvPr id="95" name="TextBox 94"/>
          <p:cNvSpPr txBox="1"/>
          <p:nvPr/>
        </p:nvSpPr>
        <p:spPr>
          <a:xfrm>
            <a:off x="2442203" y="4161660"/>
            <a:ext cx="2022475" cy="461665"/>
          </a:xfrm>
          <a:prstGeom prst="rect">
            <a:avLst/>
          </a:prstGeom>
          <a:noFill/>
        </p:spPr>
        <p:txBody>
          <a:bodyPr wrap="square" rtlCol="0">
            <a:spAutoFit/>
          </a:bodyPr>
          <a:lstStyle/>
          <a:p>
            <a:r>
              <a:rPr lang="zh-CN" altLang="en-US" sz="2400" dirty="0">
                <a:solidFill>
                  <a:srgbClr val="FF0000"/>
                </a:solidFill>
              </a:rPr>
              <a:t>初级精母细胞</a:t>
            </a:r>
            <a:endParaRPr lang="zh-CN" altLang="en-US" sz="2400" dirty="0">
              <a:solidFill>
                <a:srgbClr val="FF0000"/>
              </a:solidFill>
            </a:endParaRPr>
          </a:p>
        </p:txBody>
      </p:sp>
      <p:sp>
        <p:nvSpPr>
          <p:cNvPr id="96" name="TextBox 95"/>
          <p:cNvSpPr txBox="1"/>
          <p:nvPr/>
        </p:nvSpPr>
        <p:spPr>
          <a:xfrm>
            <a:off x="7498741" y="2965283"/>
            <a:ext cx="2233960" cy="461665"/>
          </a:xfrm>
          <a:prstGeom prst="rect">
            <a:avLst/>
          </a:prstGeom>
          <a:noFill/>
        </p:spPr>
        <p:txBody>
          <a:bodyPr wrap="square" rtlCol="0">
            <a:spAutoFit/>
          </a:bodyPr>
          <a:lstStyle/>
          <a:p>
            <a:r>
              <a:rPr lang="zh-CN" altLang="en-US" sz="2400" dirty="0">
                <a:solidFill>
                  <a:srgbClr val="FF0000"/>
                </a:solidFill>
              </a:rPr>
              <a:t>次级精母细胞</a:t>
            </a:r>
            <a:endParaRPr lang="zh-CN" altLang="en-US" sz="2400" dirty="0">
              <a:solidFill>
                <a:srgbClr val="FF0000"/>
              </a:solidFill>
            </a:endParaRPr>
          </a:p>
        </p:txBody>
      </p:sp>
      <p:sp>
        <p:nvSpPr>
          <p:cNvPr id="97" name="TextBox 96"/>
          <p:cNvSpPr txBox="1"/>
          <p:nvPr/>
        </p:nvSpPr>
        <p:spPr>
          <a:xfrm>
            <a:off x="9770679" y="2702330"/>
            <a:ext cx="1186764" cy="461665"/>
          </a:xfrm>
          <a:prstGeom prst="rect">
            <a:avLst/>
          </a:prstGeom>
          <a:noFill/>
        </p:spPr>
        <p:txBody>
          <a:bodyPr wrap="square" rtlCol="0">
            <a:spAutoFit/>
          </a:bodyPr>
          <a:lstStyle/>
          <a:p>
            <a:r>
              <a:rPr lang="zh-CN" altLang="en-US" sz="2400" dirty="0">
                <a:solidFill>
                  <a:srgbClr val="FF0000"/>
                </a:solidFill>
              </a:rPr>
              <a:t>精细胞</a:t>
            </a:r>
            <a:endParaRPr lang="zh-CN" altLang="en-US" sz="2400" dirty="0">
              <a:solidFill>
                <a:srgbClr val="FF0000"/>
              </a:solidFill>
            </a:endParaRPr>
          </a:p>
        </p:txBody>
      </p:sp>
      <p:sp>
        <p:nvSpPr>
          <p:cNvPr id="98" name="TextBox 97"/>
          <p:cNvSpPr txBox="1"/>
          <p:nvPr/>
        </p:nvSpPr>
        <p:spPr>
          <a:xfrm>
            <a:off x="2949465" y="4514753"/>
            <a:ext cx="1021422" cy="522772"/>
          </a:xfrm>
          <a:prstGeom prst="rect">
            <a:avLst/>
          </a:prstGeom>
          <a:noFill/>
        </p:spPr>
        <p:txBody>
          <a:bodyPr wrap="square" rtlCol="0">
            <a:spAutoFit/>
          </a:bodyPr>
          <a:lstStyle/>
          <a:p>
            <a:r>
              <a:rPr lang="zh-CN" altLang="en-US" sz="2795" b="1" dirty="0"/>
              <a:t>交叉</a:t>
            </a:r>
            <a:endParaRPr lang="zh-CN" altLang="en-US" sz="2795" b="1" dirty="0"/>
          </a:p>
        </p:txBody>
      </p:sp>
      <p:sp>
        <p:nvSpPr>
          <p:cNvPr id="99" name="TextBox 98"/>
          <p:cNvSpPr txBox="1"/>
          <p:nvPr/>
        </p:nvSpPr>
        <p:spPr>
          <a:xfrm>
            <a:off x="5191229" y="4101275"/>
            <a:ext cx="2022475" cy="461665"/>
          </a:xfrm>
          <a:prstGeom prst="rect">
            <a:avLst/>
          </a:prstGeom>
          <a:noFill/>
        </p:spPr>
        <p:txBody>
          <a:bodyPr wrap="square" rtlCol="0">
            <a:spAutoFit/>
          </a:bodyPr>
          <a:lstStyle/>
          <a:p>
            <a:pPr algn="ctr"/>
            <a:r>
              <a:rPr lang="zh-CN" altLang="en-US" sz="2400" dirty="0">
                <a:solidFill>
                  <a:srgbClr val="FF0000"/>
                </a:solidFill>
              </a:rPr>
              <a:t>初级精母细胞</a:t>
            </a:r>
            <a:endParaRPr lang="zh-CN" altLang="en-US" sz="2795" b="1" dirty="0"/>
          </a:p>
        </p:txBody>
      </p:sp>
      <p:grpSp>
        <p:nvGrpSpPr>
          <p:cNvPr id="100" name="组合 99"/>
          <p:cNvGrpSpPr/>
          <p:nvPr/>
        </p:nvGrpSpPr>
        <p:grpSpPr>
          <a:xfrm>
            <a:off x="4875111" y="1813500"/>
            <a:ext cx="2300661" cy="2287432"/>
            <a:chOff x="5618089" y="3533474"/>
            <a:chExt cx="2504315" cy="2575622"/>
          </a:xfrm>
        </p:grpSpPr>
        <p:sp>
          <p:nvSpPr>
            <p:cNvPr id="101" name="TextBox 100"/>
            <p:cNvSpPr txBox="1"/>
            <p:nvPr/>
          </p:nvSpPr>
          <p:spPr>
            <a:xfrm>
              <a:off x="6960878" y="5247413"/>
              <a:ext cx="390177" cy="369012"/>
            </a:xfrm>
            <a:prstGeom prst="rect">
              <a:avLst/>
            </a:prstGeom>
            <a:noFill/>
          </p:spPr>
          <p:txBody>
            <a:bodyPr wrap="square" rtlCol="0">
              <a:spAutoFit/>
            </a:bodyPr>
            <a:lstStyle/>
            <a:p>
              <a:r>
                <a:rPr lang="en-US" altLang="zh-CN" sz="1800" b="1">
                  <a:solidFill>
                    <a:srgbClr val="FF0000"/>
                  </a:solidFill>
                </a:rPr>
                <a:t>A</a:t>
              </a:r>
              <a:endParaRPr lang="zh-CN" altLang="en-US" sz="1800" b="1">
                <a:solidFill>
                  <a:srgbClr val="FF0000"/>
                </a:solidFill>
              </a:endParaRPr>
            </a:p>
          </p:txBody>
        </p:sp>
        <p:sp>
          <p:nvSpPr>
            <p:cNvPr id="102" name="TextBox 101"/>
            <p:cNvSpPr txBox="1"/>
            <p:nvPr/>
          </p:nvSpPr>
          <p:spPr>
            <a:xfrm>
              <a:off x="5979476" y="5347345"/>
              <a:ext cx="390177" cy="369012"/>
            </a:xfrm>
            <a:prstGeom prst="rect">
              <a:avLst/>
            </a:prstGeom>
            <a:noFill/>
          </p:spPr>
          <p:txBody>
            <a:bodyPr wrap="square" rtlCol="0">
              <a:spAutoFit/>
            </a:bodyPr>
            <a:lstStyle/>
            <a:p>
              <a:r>
                <a:rPr lang="en-US" altLang="zh-CN" sz="1800" b="1">
                  <a:solidFill>
                    <a:srgbClr val="FF0000"/>
                  </a:solidFill>
                </a:rPr>
                <a:t>B</a:t>
              </a:r>
              <a:endParaRPr lang="zh-CN" altLang="en-US" sz="1800" b="1">
                <a:solidFill>
                  <a:srgbClr val="FF0000"/>
                </a:solidFill>
              </a:endParaRPr>
            </a:p>
          </p:txBody>
        </p:sp>
        <p:sp>
          <p:nvSpPr>
            <p:cNvPr id="103" name="TextBox 102"/>
            <p:cNvSpPr txBox="1"/>
            <p:nvPr/>
          </p:nvSpPr>
          <p:spPr>
            <a:xfrm>
              <a:off x="5831290" y="3999006"/>
              <a:ext cx="390177" cy="369012"/>
            </a:xfrm>
            <a:prstGeom prst="rect">
              <a:avLst/>
            </a:prstGeom>
            <a:noFill/>
          </p:spPr>
          <p:txBody>
            <a:bodyPr wrap="square" rtlCol="0">
              <a:spAutoFit/>
            </a:bodyPr>
            <a:lstStyle/>
            <a:p>
              <a:r>
                <a:rPr lang="en-US" altLang="zh-CN" sz="1800" b="1">
                  <a:solidFill>
                    <a:srgbClr val="FF0000"/>
                  </a:solidFill>
                </a:rPr>
                <a:t>b</a:t>
              </a:r>
              <a:endParaRPr lang="zh-CN" altLang="en-US" sz="1800" b="1">
                <a:solidFill>
                  <a:srgbClr val="FF0000"/>
                </a:solidFill>
              </a:endParaRPr>
            </a:p>
          </p:txBody>
        </p:sp>
        <p:grpSp>
          <p:nvGrpSpPr>
            <p:cNvPr id="104" name="组合 103"/>
            <p:cNvGrpSpPr/>
            <p:nvPr/>
          </p:nvGrpSpPr>
          <p:grpSpPr>
            <a:xfrm rot="765970">
              <a:off x="6655816" y="4449671"/>
              <a:ext cx="1389047" cy="191645"/>
              <a:chOff x="3125133" y="2375772"/>
              <a:chExt cx="1389047" cy="191645"/>
            </a:xfrm>
          </p:grpSpPr>
          <p:grpSp>
            <p:nvGrpSpPr>
              <p:cNvPr id="137" name="组合 136"/>
              <p:cNvGrpSpPr/>
              <p:nvPr/>
            </p:nvGrpSpPr>
            <p:grpSpPr>
              <a:xfrm rot="5400000">
                <a:off x="3716575" y="1784330"/>
                <a:ext cx="185115" cy="1368000"/>
                <a:chOff x="2968830" y="2636322"/>
                <a:chExt cx="166255" cy="1543793"/>
              </a:xfrm>
              <a:solidFill>
                <a:schemeClr val="bg1"/>
              </a:solidFill>
            </p:grpSpPr>
            <p:sp>
              <p:nvSpPr>
                <p:cNvPr id="142" name="椭圆 141"/>
                <p:cNvSpPr/>
                <p:nvPr/>
              </p:nvSpPr>
              <p:spPr>
                <a:xfrm>
                  <a:off x="2992582" y="2636322"/>
                  <a:ext cx="118753" cy="748146"/>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43" name="椭圆 142"/>
                <p:cNvSpPr/>
                <p:nvPr/>
              </p:nvSpPr>
              <p:spPr>
                <a:xfrm>
                  <a:off x="2968830" y="3360717"/>
                  <a:ext cx="166255" cy="142503"/>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44" name="椭圆 143"/>
                <p:cNvSpPr/>
                <p:nvPr/>
              </p:nvSpPr>
              <p:spPr>
                <a:xfrm>
                  <a:off x="2990602" y="3431969"/>
                  <a:ext cx="118753" cy="748146"/>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grpSp>
            <p:nvGrpSpPr>
              <p:cNvPr id="138" name="组合 137"/>
              <p:cNvGrpSpPr/>
              <p:nvPr/>
            </p:nvGrpSpPr>
            <p:grpSpPr>
              <a:xfrm rot="3600000">
                <a:off x="3737622" y="1790860"/>
                <a:ext cx="185115" cy="1368000"/>
                <a:chOff x="2968830" y="2636322"/>
                <a:chExt cx="166255" cy="1543793"/>
              </a:xfrm>
              <a:solidFill>
                <a:schemeClr val="bg1"/>
              </a:solidFill>
            </p:grpSpPr>
            <p:sp>
              <p:nvSpPr>
                <p:cNvPr id="139" name="椭圆 138"/>
                <p:cNvSpPr/>
                <p:nvPr/>
              </p:nvSpPr>
              <p:spPr>
                <a:xfrm>
                  <a:off x="2992582" y="2636322"/>
                  <a:ext cx="118753" cy="748146"/>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40" name="椭圆 139"/>
                <p:cNvSpPr/>
                <p:nvPr/>
              </p:nvSpPr>
              <p:spPr>
                <a:xfrm>
                  <a:off x="2968830" y="3360717"/>
                  <a:ext cx="166255" cy="142503"/>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41" name="椭圆 140"/>
                <p:cNvSpPr/>
                <p:nvPr/>
              </p:nvSpPr>
              <p:spPr>
                <a:xfrm>
                  <a:off x="2990602" y="3431969"/>
                  <a:ext cx="118753" cy="748146"/>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grpSp>
        <p:grpSp>
          <p:nvGrpSpPr>
            <p:cNvPr id="105" name="组合 104"/>
            <p:cNvGrpSpPr/>
            <p:nvPr/>
          </p:nvGrpSpPr>
          <p:grpSpPr>
            <a:xfrm rot="584997">
              <a:off x="6645762" y="4971124"/>
              <a:ext cx="1370394" cy="193378"/>
              <a:chOff x="3104086" y="2841744"/>
              <a:chExt cx="1370394" cy="193378"/>
            </a:xfrm>
          </p:grpSpPr>
          <p:grpSp>
            <p:nvGrpSpPr>
              <p:cNvPr id="129" name="组合 128"/>
              <p:cNvGrpSpPr/>
              <p:nvPr/>
            </p:nvGrpSpPr>
            <p:grpSpPr>
              <a:xfrm rot="5400000">
                <a:off x="3696286" y="2259322"/>
                <a:ext cx="183600" cy="1368000"/>
                <a:chOff x="2968830" y="2636322"/>
                <a:chExt cx="166255" cy="1543793"/>
              </a:xfrm>
              <a:solidFill>
                <a:schemeClr val="tx1"/>
              </a:solidFill>
            </p:grpSpPr>
            <p:sp>
              <p:nvSpPr>
                <p:cNvPr id="134" name="椭圆 133"/>
                <p:cNvSpPr/>
                <p:nvPr/>
              </p:nvSpPr>
              <p:spPr>
                <a:xfrm>
                  <a:off x="2992582" y="2636322"/>
                  <a:ext cx="118753" cy="748146"/>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rgbClr val="FF0000"/>
                    </a:solidFill>
                  </a:endParaRPr>
                </a:p>
              </p:txBody>
            </p:sp>
            <p:sp>
              <p:nvSpPr>
                <p:cNvPr id="135" name="椭圆 134"/>
                <p:cNvSpPr/>
                <p:nvPr/>
              </p:nvSpPr>
              <p:spPr>
                <a:xfrm>
                  <a:off x="2968830" y="3360717"/>
                  <a:ext cx="166255" cy="142503"/>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rgbClr val="FF0000"/>
                    </a:solidFill>
                  </a:endParaRPr>
                </a:p>
              </p:txBody>
            </p:sp>
            <p:sp>
              <p:nvSpPr>
                <p:cNvPr id="136" name="椭圆 135"/>
                <p:cNvSpPr/>
                <p:nvPr/>
              </p:nvSpPr>
              <p:spPr>
                <a:xfrm>
                  <a:off x="2990602" y="3431969"/>
                  <a:ext cx="118753" cy="748146"/>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rgbClr val="FF0000"/>
                    </a:solidFill>
                  </a:endParaRPr>
                </a:p>
              </p:txBody>
            </p:sp>
          </p:grpSp>
          <p:grpSp>
            <p:nvGrpSpPr>
              <p:cNvPr id="130" name="组合 129"/>
              <p:cNvGrpSpPr/>
              <p:nvPr/>
            </p:nvGrpSpPr>
            <p:grpSpPr>
              <a:xfrm rot="3600000">
                <a:off x="3702232" y="2253095"/>
                <a:ext cx="183600" cy="1360897"/>
                <a:chOff x="2968830" y="2644338"/>
                <a:chExt cx="166255" cy="1535777"/>
              </a:xfrm>
              <a:solidFill>
                <a:schemeClr val="tx1"/>
              </a:solidFill>
            </p:grpSpPr>
            <p:sp>
              <p:nvSpPr>
                <p:cNvPr id="131" name="椭圆 130"/>
                <p:cNvSpPr/>
                <p:nvPr/>
              </p:nvSpPr>
              <p:spPr>
                <a:xfrm>
                  <a:off x="2978802" y="2644338"/>
                  <a:ext cx="118753" cy="748146"/>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rgbClr val="FF0000"/>
                    </a:solidFill>
                  </a:endParaRPr>
                </a:p>
              </p:txBody>
            </p:sp>
            <p:sp>
              <p:nvSpPr>
                <p:cNvPr id="132" name="椭圆 131"/>
                <p:cNvSpPr/>
                <p:nvPr/>
              </p:nvSpPr>
              <p:spPr>
                <a:xfrm>
                  <a:off x="2968830" y="3360717"/>
                  <a:ext cx="166255" cy="142503"/>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rgbClr val="FF0000"/>
                    </a:solidFill>
                  </a:endParaRPr>
                </a:p>
              </p:txBody>
            </p:sp>
            <p:sp>
              <p:nvSpPr>
                <p:cNvPr id="133" name="椭圆 132"/>
                <p:cNvSpPr/>
                <p:nvPr/>
              </p:nvSpPr>
              <p:spPr>
                <a:xfrm>
                  <a:off x="2990602" y="3431969"/>
                  <a:ext cx="118753" cy="748146"/>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rgbClr val="FF0000"/>
                    </a:solidFill>
                  </a:endParaRPr>
                </a:p>
              </p:txBody>
            </p:sp>
          </p:grpSp>
        </p:grpSp>
        <p:sp>
          <p:nvSpPr>
            <p:cNvPr id="106" name="TextBox 105"/>
            <p:cNvSpPr txBox="1"/>
            <p:nvPr/>
          </p:nvSpPr>
          <p:spPr>
            <a:xfrm>
              <a:off x="6938454" y="4009584"/>
              <a:ext cx="332509" cy="375534"/>
            </a:xfrm>
            <a:prstGeom prst="rect">
              <a:avLst/>
            </a:prstGeom>
            <a:noFill/>
          </p:spPr>
          <p:txBody>
            <a:bodyPr wrap="square" rtlCol="0">
              <a:spAutoFit/>
            </a:bodyPr>
            <a:lstStyle/>
            <a:p>
              <a:r>
                <a:rPr lang="en-US" altLang="zh-CN" sz="1800" b="1">
                  <a:solidFill>
                    <a:srgbClr val="FF0000"/>
                  </a:solidFill>
                </a:rPr>
                <a:t>a</a:t>
              </a:r>
              <a:endParaRPr lang="zh-CN" altLang="en-US" sz="1800" b="1">
                <a:solidFill>
                  <a:srgbClr val="FF0000"/>
                </a:solidFill>
              </a:endParaRPr>
            </a:p>
          </p:txBody>
        </p:sp>
        <p:grpSp>
          <p:nvGrpSpPr>
            <p:cNvPr id="107" name="组合 106"/>
            <p:cNvGrpSpPr/>
            <p:nvPr/>
          </p:nvGrpSpPr>
          <p:grpSpPr>
            <a:xfrm rot="892446">
              <a:off x="5784211" y="5074541"/>
              <a:ext cx="736298" cy="195817"/>
              <a:chOff x="1665406" y="4259293"/>
              <a:chExt cx="736298" cy="195817"/>
            </a:xfrm>
          </p:grpSpPr>
          <p:grpSp>
            <p:nvGrpSpPr>
              <p:cNvPr id="121" name="组合 120"/>
              <p:cNvGrpSpPr/>
              <p:nvPr/>
            </p:nvGrpSpPr>
            <p:grpSpPr>
              <a:xfrm rot="3000000">
                <a:off x="1951704" y="4005110"/>
                <a:ext cx="180000" cy="720000"/>
                <a:chOff x="2968830" y="2636322"/>
                <a:chExt cx="166255" cy="1543793"/>
              </a:xfrm>
              <a:solidFill>
                <a:schemeClr val="tx1"/>
              </a:solidFill>
            </p:grpSpPr>
            <p:sp>
              <p:nvSpPr>
                <p:cNvPr id="126" name="椭圆 125"/>
                <p:cNvSpPr/>
                <p:nvPr/>
              </p:nvSpPr>
              <p:spPr>
                <a:xfrm>
                  <a:off x="2992582" y="2636322"/>
                  <a:ext cx="118753" cy="748146"/>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27" name="椭圆 126"/>
                <p:cNvSpPr/>
                <p:nvPr/>
              </p:nvSpPr>
              <p:spPr>
                <a:xfrm>
                  <a:off x="2968830" y="3360717"/>
                  <a:ext cx="166255" cy="142503"/>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28" name="椭圆 127"/>
                <p:cNvSpPr/>
                <p:nvPr/>
              </p:nvSpPr>
              <p:spPr>
                <a:xfrm>
                  <a:off x="2990602" y="3431969"/>
                  <a:ext cx="118753" cy="748146"/>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grpSp>
            <p:nvGrpSpPr>
              <p:cNvPr id="122" name="组合 121"/>
              <p:cNvGrpSpPr/>
              <p:nvPr/>
            </p:nvGrpSpPr>
            <p:grpSpPr>
              <a:xfrm rot="5400000">
                <a:off x="1935406" y="3989293"/>
                <a:ext cx="180000" cy="720000"/>
                <a:chOff x="2968830" y="2636322"/>
                <a:chExt cx="166255" cy="1543793"/>
              </a:xfrm>
              <a:solidFill>
                <a:schemeClr val="tx1"/>
              </a:solidFill>
            </p:grpSpPr>
            <p:sp>
              <p:nvSpPr>
                <p:cNvPr id="123" name="椭圆 122"/>
                <p:cNvSpPr/>
                <p:nvPr/>
              </p:nvSpPr>
              <p:spPr>
                <a:xfrm>
                  <a:off x="2992582" y="2636322"/>
                  <a:ext cx="118753" cy="748146"/>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24" name="椭圆 123"/>
                <p:cNvSpPr/>
                <p:nvPr/>
              </p:nvSpPr>
              <p:spPr>
                <a:xfrm>
                  <a:off x="2968830" y="3360717"/>
                  <a:ext cx="166255" cy="142503"/>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25" name="椭圆 124"/>
                <p:cNvSpPr/>
                <p:nvPr/>
              </p:nvSpPr>
              <p:spPr>
                <a:xfrm>
                  <a:off x="2990602" y="3431969"/>
                  <a:ext cx="118753" cy="748146"/>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grpSp>
        <p:grpSp>
          <p:nvGrpSpPr>
            <p:cNvPr id="108" name="组合 107"/>
            <p:cNvGrpSpPr/>
            <p:nvPr/>
          </p:nvGrpSpPr>
          <p:grpSpPr>
            <a:xfrm rot="895429">
              <a:off x="5727314" y="4538726"/>
              <a:ext cx="736298" cy="195817"/>
              <a:chOff x="1665406" y="4259293"/>
              <a:chExt cx="736298" cy="195817"/>
            </a:xfrm>
            <a:noFill/>
          </p:grpSpPr>
          <p:grpSp>
            <p:nvGrpSpPr>
              <p:cNvPr id="113" name="组合 112"/>
              <p:cNvGrpSpPr/>
              <p:nvPr/>
            </p:nvGrpSpPr>
            <p:grpSpPr>
              <a:xfrm rot="3000000">
                <a:off x="1951704" y="4005110"/>
                <a:ext cx="180000" cy="720000"/>
                <a:chOff x="2968830" y="2636322"/>
                <a:chExt cx="166255" cy="1543793"/>
              </a:xfrm>
              <a:grpFill/>
            </p:grpSpPr>
            <p:sp>
              <p:nvSpPr>
                <p:cNvPr id="118" name="椭圆 117"/>
                <p:cNvSpPr/>
                <p:nvPr/>
              </p:nvSpPr>
              <p:spPr>
                <a:xfrm>
                  <a:off x="2992582" y="2636322"/>
                  <a:ext cx="118753" cy="748146"/>
                </a:xfrm>
                <a:prstGeom prst="ellipse">
                  <a:avLst/>
                </a:prstGeom>
                <a:grpFill/>
                <a:ln w="952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19" name="椭圆 118"/>
                <p:cNvSpPr/>
                <p:nvPr/>
              </p:nvSpPr>
              <p:spPr>
                <a:xfrm>
                  <a:off x="2968830" y="3360717"/>
                  <a:ext cx="166255" cy="142503"/>
                </a:xfrm>
                <a:prstGeom prst="ellipse">
                  <a:avLst/>
                </a:prstGeom>
                <a:grpFill/>
                <a:ln w="952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20" name="椭圆 119"/>
                <p:cNvSpPr/>
                <p:nvPr/>
              </p:nvSpPr>
              <p:spPr>
                <a:xfrm>
                  <a:off x="2990602" y="3431969"/>
                  <a:ext cx="118753" cy="748146"/>
                </a:xfrm>
                <a:prstGeom prst="ellipse">
                  <a:avLst/>
                </a:prstGeom>
                <a:grpFill/>
                <a:ln w="952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grpSp>
            <p:nvGrpSpPr>
              <p:cNvPr id="114" name="组合 113"/>
              <p:cNvGrpSpPr/>
              <p:nvPr/>
            </p:nvGrpSpPr>
            <p:grpSpPr>
              <a:xfrm rot="5400000">
                <a:off x="1935406" y="3989293"/>
                <a:ext cx="180000" cy="720000"/>
                <a:chOff x="2968830" y="2636322"/>
                <a:chExt cx="166255" cy="1543793"/>
              </a:xfrm>
              <a:grpFill/>
            </p:grpSpPr>
            <p:sp>
              <p:nvSpPr>
                <p:cNvPr id="115" name="椭圆 114"/>
                <p:cNvSpPr/>
                <p:nvPr/>
              </p:nvSpPr>
              <p:spPr>
                <a:xfrm>
                  <a:off x="2992582" y="2636322"/>
                  <a:ext cx="118753" cy="748146"/>
                </a:xfrm>
                <a:prstGeom prst="ellipse">
                  <a:avLst/>
                </a:prstGeom>
                <a:grpFill/>
                <a:ln w="952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16" name="椭圆 115"/>
                <p:cNvSpPr/>
                <p:nvPr/>
              </p:nvSpPr>
              <p:spPr>
                <a:xfrm>
                  <a:off x="2968830" y="3360717"/>
                  <a:ext cx="166255" cy="142503"/>
                </a:xfrm>
                <a:prstGeom prst="ellipse">
                  <a:avLst/>
                </a:prstGeom>
                <a:grpFill/>
                <a:ln w="952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17" name="椭圆 116"/>
                <p:cNvSpPr/>
                <p:nvPr/>
              </p:nvSpPr>
              <p:spPr>
                <a:xfrm>
                  <a:off x="2990602" y="3431969"/>
                  <a:ext cx="118753" cy="748146"/>
                </a:xfrm>
                <a:prstGeom prst="ellipse">
                  <a:avLst/>
                </a:prstGeom>
                <a:grpFill/>
                <a:ln w="952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grpSp>
        <p:grpSp>
          <p:nvGrpSpPr>
            <p:cNvPr id="109" name="组合 108"/>
            <p:cNvGrpSpPr/>
            <p:nvPr/>
          </p:nvGrpSpPr>
          <p:grpSpPr>
            <a:xfrm>
              <a:off x="5618089" y="3533474"/>
              <a:ext cx="2504315" cy="2575622"/>
              <a:chOff x="5618089" y="3533474"/>
              <a:chExt cx="2504315" cy="2575622"/>
            </a:xfrm>
          </p:grpSpPr>
          <p:sp>
            <p:nvSpPr>
              <p:cNvPr id="110" name="椭圆 109"/>
              <p:cNvSpPr/>
              <p:nvPr/>
            </p:nvSpPr>
            <p:spPr>
              <a:xfrm>
                <a:off x="5618089" y="3533474"/>
                <a:ext cx="2504315" cy="2575622"/>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11" name="椭圆 110"/>
              <p:cNvSpPr/>
              <p:nvPr/>
            </p:nvSpPr>
            <p:spPr>
              <a:xfrm rot="403611">
                <a:off x="7708452" y="4596039"/>
                <a:ext cx="295710" cy="11515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12" name="椭圆 111"/>
              <p:cNvSpPr/>
              <p:nvPr/>
            </p:nvSpPr>
            <p:spPr>
              <a:xfrm rot="20710764">
                <a:off x="7713300" y="4794833"/>
                <a:ext cx="295710" cy="11515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grpSp>
      <p:grpSp>
        <p:nvGrpSpPr>
          <p:cNvPr id="145" name="组合 144"/>
          <p:cNvGrpSpPr/>
          <p:nvPr/>
        </p:nvGrpSpPr>
        <p:grpSpPr>
          <a:xfrm>
            <a:off x="7760220" y="3407936"/>
            <a:ext cx="1474464" cy="1402539"/>
            <a:chOff x="5868161" y="70136"/>
            <a:chExt cx="1476000" cy="1404000"/>
          </a:xfrm>
        </p:grpSpPr>
        <p:grpSp>
          <p:nvGrpSpPr>
            <p:cNvPr id="146" name="组合 145"/>
            <p:cNvGrpSpPr/>
            <p:nvPr/>
          </p:nvGrpSpPr>
          <p:grpSpPr>
            <a:xfrm>
              <a:off x="5868161" y="70136"/>
              <a:ext cx="1476000" cy="1404000"/>
              <a:chOff x="8623236" y="104552"/>
              <a:chExt cx="1620000" cy="1584000"/>
            </a:xfrm>
          </p:grpSpPr>
          <p:sp>
            <p:nvSpPr>
              <p:cNvPr id="148" name="椭圆 147"/>
              <p:cNvSpPr/>
              <p:nvPr/>
            </p:nvSpPr>
            <p:spPr>
              <a:xfrm>
                <a:off x="8623236" y="104552"/>
                <a:ext cx="1620000" cy="1584000"/>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49" name="TextBox 148"/>
              <p:cNvSpPr txBox="1"/>
              <p:nvPr/>
            </p:nvSpPr>
            <p:spPr>
              <a:xfrm>
                <a:off x="8913254" y="322287"/>
                <a:ext cx="390177" cy="416321"/>
              </a:xfrm>
              <a:prstGeom prst="rect">
                <a:avLst/>
              </a:prstGeom>
              <a:noFill/>
            </p:spPr>
            <p:txBody>
              <a:bodyPr wrap="square" rtlCol="0">
                <a:spAutoFit/>
              </a:bodyPr>
              <a:lstStyle/>
              <a:p>
                <a:r>
                  <a:rPr lang="en-US" altLang="zh-CN" sz="1800" b="1">
                    <a:solidFill>
                      <a:srgbClr val="FF0000"/>
                    </a:solidFill>
                  </a:rPr>
                  <a:t>b</a:t>
                </a:r>
                <a:endParaRPr lang="zh-CN" altLang="en-US" sz="1800" b="1">
                  <a:solidFill>
                    <a:srgbClr val="FF0000"/>
                  </a:solidFill>
                </a:endParaRPr>
              </a:p>
            </p:txBody>
          </p:sp>
          <p:grpSp>
            <p:nvGrpSpPr>
              <p:cNvPr id="150" name="组合 149"/>
              <p:cNvGrpSpPr/>
              <p:nvPr/>
            </p:nvGrpSpPr>
            <p:grpSpPr>
              <a:xfrm rot="6476410">
                <a:off x="9047138" y="798407"/>
                <a:ext cx="1307403" cy="198062"/>
                <a:chOff x="3125133" y="2375772"/>
                <a:chExt cx="1389047" cy="191645"/>
              </a:xfrm>
            </p:grpSpPr>
            <p:grpSp>
              <p:nvGrpSpPr>
                <p:cNvPr id="161" name="组合 160"/>
                <p:cNvGrpSpPr/>
                <p:nvPr/>
              </p:nvGrpSpPr>
              <p:grpSpPr>
                <a:xfrm rot="5400000">
                  <a:off x="3716575" y="1784330"/>
                  <a:ext cx="185115" cy="1368000"/>
                  <a:chOff x="2968830" y="2636322"/>
                  <a:chExt cx="166255" cy="1543793"/>
                </a:xfrm>
                <a:solidFill>
                  <a:schemeClr val="bg1"/>
                </a:solidFill>
              </p:grpSpPr>
              <p:sp>
                <p:nvSpPr>
                  <p:cNvPr id="166" name="椭圆 165"/>
                  <p:cNvSpPr/>
                  <p:nvPr/>
                </p:nvSpPr>
                <p:spPr>
                  <a:xfrm>
                    <a:off x="2992582" y="2636322"/>
                    <a:ext cx="118753" cy="748146"/>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67" name="椭圆 166"/>
                  <p:cNvSpPr/>
                  <p:nvPr/>
                </p:nvSpPr>
                <p:spPr>
                  <a:xfrm>
                    <a:off x="2968830" y="3360717"/>
                    <a:ext cx="166255" cy="142503"/>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68" name="椭圆 167"/>
                  <p:cNvSpPr/>
                  <p:nvPr/>
                </p:nvSpPr>
                <p:spPr>
                  <a:xfrm>
                    <a:off x="2990602" y="3431969"/>
                    <a:ext cx="118753" cy="748146"/>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grpSp>
              <p:nvGrpSpPr>
                <p:cNvPr id="162" name="组合 161"/>
                <p:cNvGrpSpPr/>
                <p:nvPr/>
              </p:nvGrpSpPr>
              <p:grpSpPr>
                <a:xfrm rot="3600000">
                  <a:off x="3737622" y="1790860"/>
                  <a:ext cx="185115" cy="1368000"/>
                  <a:chOff x="2968830" y="2636322"/>
                  <a:chExt cx="166255" cy="1543793"/>
                </a:xfrm>
                <a:solidFill>
                  <a:schemeClr val="bg1"/>
                </a:solidFill>
              </p:grpSpPr>
              <p:sp>
                <p:nvSpPr>
                  <p:cNvPr id="163" name="椭圆 162"/>
                  <p:cNvSpPr/>
                  <p:nvPr/>
                </p:nvSpPr>
                <p:spPr>
                  <a:xfrm>
                    <a:off x="2992582" y="2636322"/>
                    <a:ext cx="118753" cy="748146"/>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64" name="椭圆 163"/>
                  <p:cNvSpPr/>
                  <p:nvPr/>
                </p:nvSpPr>
                <p:spPr>
                  <a:xfrm>
                    <a:off x="2968830" y="3360717"/>
                    <a:ext cx="166255" cy="142503"/>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65" name="椭圆 164"/>
                  <p:cNvSpPr/>
                  <p:nvPr/>
                </p:nvSpPr>
                <p:spPr>
                  <a:xfrm>
                    <a:off x="2990602" y="3431969"/>
                    <a:ext cx="118753" cy="748146"/>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grpSp>
          <p:sp>
            <p:nvSpPr>
              <p:cNvPr id="151" name="TextBox 150"/>
              <p:cNvSpPr txBox="1"/>
              <p:nvPr/>
            </p:nvSpPr>
            <p:spPr>
              <a:xfrm rot="21283236">
                <a:off x="9335190" y="193900"/>
                <a:ext cx="332509" cy="416321"/>
              </a:xfrm>
              <a:prstGeom prst="rect">
                <a:avLst/>
              </a:prstGeom>
              <a:noFill/>
            </p:spPr>
            <p:txBody>
              <a:bodyPr wrap="square" rtlCol="0">
                <a:spAutoFit/>
              </a:bodyPr>
              <a:lstStyle/>
              <a:p>
                <a:r>
                  <a:rPr lang="en-US" altLang="zh-CN" sz="1800" b="1">
                    <a:solidFill>
                      <a:srgbClr val="FF0000"/>
                    </a:solidFill>
                  </a:rPr>
                  <a:t>a</a:t>
                </a:r>
                <a:endParaRPr lang="zh-CN" altLang="en-US" sz="1800" b="1">
                  <a:solidFill>
                    <a:srgbClr val="FF0000"/>
                  </a:solidFill>
                </a:endParaRPr>
              </a:p>
            </p:txBody>
          </p:sp>
          <p:grpSp>
            <p:nvGrpSpPr>
              <p:cNvPr id="152" name="组合 151"/>
              <p:cNvGrpSpPr/>
              <p:nvPr/>
            </p:nvGrpSpPr>
            <p:grpSpPr>
              <a:xfrm rot="16773074">
                <a:off x="8700211" y="858303"/>
                <a:ext cx="736298" cy="195817"/>
                <a:chOff x="1665406" y="4259293"/>
                <a:chExt cx="736298" cy="195817"/>
              </a:xfrm>
              <a:noFill/>
            </p:grpSpPr>
            <p:grpSp>
              <p:nvGrpSpPr>
                <p:cNvPr id="153" name="组合 152"/>
                <p:cNvGrpSpPr/>
                <p:nvPr/>
              </p:nvGrpSpPr>
              <p:grpSpPr>
                <a:xfrm rot="3000000">
                  <a:off x="1951704" y="4005110"/>
                  <a:ext cx="180000" cy="720000"/>
                  <a:chOff x="2968830" y="2636322"/>
                  <a:chExt cx="166255" cy="1543793"/>
                </a:xfrm>
                <a:grpFill/>
              </p:grpSpPr>
              <p:sp>
                <p:nvSpPr>
                  <p:cNvPr id="158" name="椭圆 157"/>
                  <p:cNvSpPr/>
                  <p:nvPr/>
                </p:nvSpPr>
                <p:spPr>
                  <a:xfrm>
                    <a:off x="2992582" y="2636322"/>
                    <a:ext cx="118753" cy="748146"/>
                  </a:xfrm>
                  <a:prstGeom prst="ellipse">
                    <a:avLst/>
                  </a:prstGeom>
                  <a:grpFill/>
                  <a:ln w="952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59" name="椭圆 158"/>
                  <p:cNvSpPr/>
                  <p:nvPr/>
                </p:nvSpPr>
                <p:spPr>
                  <a:xfrm>
                    <a:off x="2968830" y="3360717"/>
                    <a:ext cx="166255" cy="142503"/>
                  </a:xfrm>
                  <a:prstGeom prst="ellipse">
                    <a:avLst/>
                  </a:prstGeom>
                  <a:grpFill/>
                  <a:ln w="952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60" name="椭圆 159"/>
                  <p:cNvSpPr/>
                  <p:nvPr/>
                </p:nvSpPr>
                <p:spPr>
                  <a:xfrm>
                    <a:off x="2990602" y="3431969"/>
                    <a:ext cx="118753" cy="748146"/>
                  </a:xfrm>
                  <a:prstGeom prst="ellipse">
                    <a:avLst/>
                  </a:prstGeom>
                  <a:grpFill/>
                  <a:ln w="952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grpSp>
              <p:nvGrpSpPr>
                <p:cNvPr id="154" name="组合 153"/>
                <p:cNvGrpSpPr/>
                <p:nvPr/>
              </p:nvGrpSpPr>
              <p:grpSpPr>
                <a:xfrm rot="5400000">
                  <a:off x="1935406" y="3989293"/>
                  <a:ext cx="180000" cy="720000"/>
                  <a:chOff x="2968830" y="2636322"/>
                  <a:chExt cx="166255" cy="1543793"/>
                </a:xfrm>
                <a:grpFill/>
              </p:grpSpPr>
              <p:sp>
                <p:nvSpPr>
                  <p:cNvPr id="155" name="椭圆 154"/>
                  <p:cNvSpPr/>
                  <p:nvPr/>
                </p:nvSpPr>
                <p:spPr>
                  <a:xfrm>
                    <a:off x="2992582" y="2636322"/>
                    <a:ext cx="118753" cy="748146"/>
                  </a:xfrm>
                  <a:prstGeom prst="ellipse">
                    <a:avLst/>
                  </a:prstGeom>
                  <a:grpFill/>
                  <a:ln w="952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56" name="椭圆 155"/>
                  <p:cNvSpPr/>
                  <p:nvPr/>
                </p:nvSpPr>
                <p:spPr>
                  <a:xfrm>
                    <a:off x="2968830" y="3360717"/>
                    <a:ext cx="166255" cy="142503"/>
                  </a:xfrm>
                  <a:prstGeom prst="ellipse">
                    <a:avLst/>
                  </a:prstGeom>
                  <a:grpFill/>
                  <a:ln w="952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57" name="椭圆 156"/>
                  <p:cNvSpPr/>
                  <p:nvPr/>
                </p:nvSpPr>
                <p:spPr>
                  <a:xfrm>
                    <a:off x="2990602" y="3431969"/>
                    <a:ext cx="118753" cy="748146"/>
                  </a:xfrm>
                  <a:prstGeom prst="ellipse">
                    <a:avLst/>
                  </a:prstGeom>
                  <a:grpFill/>
                  <a:ln w="952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grpSp>
        </p:grpSp>
        <p:sp>
          <p:nvSpPr>
            <p:cNvPr id="147" name="椭圆 146"/>
            <p:cNvSpPr/>
            <p:nvPr/>
          </p:nvSpPr>
          <p:spPr>
            <a:xfrm rot="3999591">
              <a:off x="6782567" y="1127285"/>
              <a:ext cx="295710" cy="11515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grpSp>
        <p:nvGrpSpPr>
          <p:cNvPr id="169" name="组合 168"/>
          <p:cNvGrpSpPr/>
          <p:nvPr/>
        </p:nvGrpSpPr>
        <p:grpSpPr>
          <a:xfrm>
            <a:off x="7647481" y="1423398"/>
            <a:ext cx="1442092" cy="1506313"/>
            <a:chOff x="5991154" y="1731079"/>
            <a:chExt cx="1443594" cy="1507882"/>
          </a:xfrm>
        </p:grpSpPr>
        <p:grpSp>
          <p:nvGrpSpPr>
            <p:cNvPr id="170" name="组合 169"/>
            <p:cNvGrpSpPr/>
            <p:nvPr/>
          </p:nvGrpSpPr>
          <p:grpSpPr>
            <a:xfrm>
              <a:off x="5991154" y="1731079"/>
              <a:ext cx="1443594" cy="1507882"/>
              <a:chOff x="10395636" y="256214"/>
              <a:chExt cx="1620000" cy="1633810"/>
            </a:xfrm>
          </p:grpSpPr>
          <p:sp>
            <p:nvSpPr>
              <p:cNvPr id="172" name="椭圆 171"/>
              <p:cNvSpPr/>
              <p:nvPr/>
            </p:nvSpPr>
            <p:spPr>
              <a:xfrm>
                <a:off x="10395636" y="256214"/>
                <a:ext cx="1620000" cy="1633810"/>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73" name="TextBox 172"/>
              <p:cNvSpPr txBox="1"/>
              <p:nvPr/>
            </p:nvSpPr>
            <p:spPr>
              <a:xfrm>
                <a:off x="10672959" y="478623"/>
                <a:ext cx="259207" cy="399829"/>
              </a:xfrm>
              <a:prstGeom prst="rect">
                <a:avLst/>
              </a:prstGeom>
              <a:noFill/>
            </p:spPr>
            <p:txBody>
              <a:bodyPr wrap="square" rtlCol="0">
                <a:spAutoFit/>
              </a:bodyPr>
              <a:lstStyle/>
              <a:p>
                <a:r>
                  <a:rPr lang="en-US" altLang="zh-CN" sz="1800" b="1">
                    <a:solidFill>
                      <a:srgbClr val="FF0000"/>
                    </a:solidFill>
                  </a:rPr>
                  <a:t>B</a:t>
                </a:r>
                <a:endParaRPr lang="zh-CN" altLang="en-US" sz="1800" b="1">
                  <a:solidFill>
                    <a:srgbClr val="FF0000"/>
                  </a:solidFill>
                </a:endParaRPr>
              </a:p>
            </p:txBody>
          </p:sp>
          <p:grpSp>
            <p:nvGrpSpPr>
              <p:cNvPr id="174" name="组合 173"/>
              <p:cNvGrpSpPr/>
              <p:nvPr/>
            </p:nvGrpSpPr>
            <p:grpSpPr>
              <a:xfrm rot="17027668">
                <a:off x="10499899" y="1001454"/>
                <a:ext cx="736298" cy="195817"/>
                <a:chOff x="1665406" y="4259293"/>
                <a:chExt cx="736298" cy="195817"/>
              </a:xfrm>
            </p:grpSpPr>
            <p:grpSp>
              <p:nvGrpSpPr>
                <p:cNvPr id="185" name="组合 184"/>
                <p:cNvGrpSpPr/>
                <p:nvPr/>
              </p:nvGrpSpPr>
              <p:grpSpPr>
                <a:xfrm rot="3000000">
                  <a:off x="1951704" y="4005110"/>
                  <a:ext cx="180000" cy="720000"/>
                  <a:chOff x="2968830" y="2636322"/>
                  <a:chExt cx="166255" cy="1543793"/>
                </a:xfrm>
                <a:solidFill>
                  <a:schemeClr val="tx1"/>
                </a:solidFill>
              </p:grpSpPr>
              <p:sp>
                <p:nvSpPr>
                  <p:cNvPr id="190" name="椭圆 189"/>
                  <p:cNvSpPr/>
                  <p:nvPr/>
                </p:nvSpPr>
                <p:spPr>
                  <a:xfrm>
                    <a:off x="2992582" y="2636322"/>
                    <a:ext cx="118753" cy="748146"/>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91" name="椭圆 190"/>
                  <p:cNvSpPr/>
                  <p:nvPr/>
                </p:nvSpPr>
                <p:spPr>
                  <a:xfrm>
                    <a:off x="2968830" y="3360717"/>
                    <a:ext cx="166255" cy="142503"/>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92" name="椭圆 191"/>
                  <p:cNvSpPr/>
                  <p:nvPr/>
                </p:nvSpPr>
                <p:spPr>
                  <a:xfrm>
                    <a:off x="2990602" y="3431969"/>
                    <a:ext cx="118753" cy="748146"/>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grpSp>
              <p:nvGrpSpPr>
                <p:cNvPr id="186" name="组合 185"/>
                <p:cNvGrpSpPr/>
                <p:nvPr/>
              </p:nvGrpSpPr>
              <p:grpSpPr>
                <a:xfrm rot="5400000">
                  <a:off x="1935406" y="3989293"/>
                  <a:ext cx="180000" cy="720000"/>
                  <a:chOff x="2968830" y="2636322"/>
                  <a:chExt cx="166255" cy="1543793"/>
                </a:xfrm>
                <a:solidFill>
                  <a:schemeClr val="tx1"/>
                </a:solidFill>
              </p:grpSpPr>
              <p:sp>
                <p:nvSpPr>
                  <p:cNvPr id="187" name="椭圆 186"/>
                  <p:cNvSpPr/>
                  <p:nvPr/>
                </p:nvSpPr>
                <p:spPr>
                  <a:xfrm>
                    <a:off x="2992582" y="2636322"/>
                    <a:ext cx="118753" cy="748146"/>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88" name="椭圆 187"/>
                  <p:cNvSpPr/>
                  <p:nvPr/>
                </p:nvSpPr>
                <p:spPr>
                  <a:xfrm>
                    <a:off x="2968830" y="3360717"/>
                    <a:ext cx="166255" cy="142503"/>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89" name="椭圆 188"/>
                  <p:cNvSpPr/>
                  <p:nvPr/>
                </p:nvSpPr>
                <p:spPr>
                  <a:xfrm>
                    <a:off x="2990602" y="3431969"/>
                    <a:ext cx="118753" cy="748146"/>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grpSp>
          <p:sp>
            <p:nvSpPr>
              <p:cNvPr id="175" name="TextBox 174"/>
              <p:cNvSpPr txBox="1"/>
              <p:nvPr/>
            </p:nvSpPr>
            <p:spPr>
              <a:xfrm>
                <a:off x="11113201" y="1203422"/>
                <a:ext cx="390177" cy="399829"/>
              </a:xfrm>
              <a:prstGeom prst="rect">
                <a:avLst/>
              </a:prstGeom>
              <a:noFill/>
            </p:spPr>
            <p:txBody>
              <a:bodyPr wrap="square" rtlCol="0">
                <a:spAutoFit/>
              </a:bodyPr>
              <a:lstStyle/>
              <a:p>
                <a:r>
                  <a:rPr lang="en-US" altLang="zh-CN" sz="1800" b="1" dirty="0">
                    <a:solidFill>
                      <a:srgbClr val="FF0000"/>
                    </a:solidFill>
                  </a:rPr>
                  <a:t>A</a:t>
                </a:r>
                <a:endParaRPr lang="zh-CN" altLang="en-US" sz="1800" b="1" dirty="0">
                  <a:solidFill>
                    <a:srgbClr val="FF0000"/>
                  </a:solidFill>
                </a:endParaRPr>
              </a:p>
            </p:txBody>
          </p:sp>
          <p:grpSp>
            <p:nvGrpSpPr>
              <p:cNvPr id="176" name="组合 175"/>
              <p:cNvGrpSpPr/>
              <p:nvPr/>
            </p:nvGrpSpPr>
            <p:grpSpPr>
              <a:xfrm rot="16200000">
                <a:off x="10801907" y="887166"/>
                <a:ext cx="1355514" cy="211653"/>
                <a:chOff x="3104086" y="2839967"/>
                <a:chExt cx="1377022" cy="195155"/>
              </a:xfrm>
            </p:grpSpPr>
            <p:grpSp>
              <p:nvGrpSpPr>
                <p:cNvPr id="177" name="组合 176"/>
                <p:cNvGrpSpPr/>
                <p:nvPr/>
              </p:nvGrpSpPr>
              <p:grpSpPr>
                <a:xfrm rot="5400000">
                  <a:off x="3696286" y="2259322"/>
                  <a:ext cx="183600" cy="1368000"/>
                  <a:chOff x="2968830" y="2636322"/>
                  <a:chExt cx="166255" cy="1543793"/>
                </a:xfrm>
                <a:solidFill>
                  <a:schemeClr val="tx1"/>
                </a:solidFill>
              </p:grpSpPr>
              <p:sp>
                <p:nvSpPr>
                  <p:cNvPr id="182" name="椭圆 181"/>
                  <p:cNvSpPr/>
                  <p:nvPr/>
                </p:nvSpPr>
                <p:spPr>
                  <a:xfrm>
                    <a:off x="2992582" y="2636322"/>
                    <a:ext cx="118753" cy="748146"/>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rgbClr val="FF0000"/>
                      </a:solidFill>
                    </a:endParaRPr>
                  </a:p>
                </p:txBody>
              </p:sp>
              <p:sp>
                <p:nvSpPr>
                  <p:cNvPr id="183" name="椭圆 182"/>
                  <p:cNvSpPr/>
                  <p:nvPr/>
                </p:nvSpPr>
                <p:spPr>
                  <a:xfrm>
                    <a:off x="2968830" y="3360717"/>
                    <a:ext cx="166255" cy="142503"/>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rgbClr val="FF0000"/>
                      </a:solidFill>
                    </a:endParaRPr>
                  </a:p>
                </p:txBody>
              </p:sp>
              <p:sp>
                <p:nvSpPr>
                  <p:cNvPr id="184" name="椭圆 183"/>
                  <p:cNvSpPr/>
                  <p:nvPr/>
                </p:nvSpPr>
                <p:spPr>
                  <a:xfrm>
                    <a:off x="2990602" y="3431969"/>
                    <a:ext cx="118753" cy="748146"/>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rgbClr val="FF0000"/>
                      </a:solidFill>
                    </a:endParaRPr>
                  </a:p>
                </p:txBody>
              </p:sp>
            </p:grpSp>
            <p:grpSp>
              <p:nvGrpSpPr>
                <p:cNvPr id="178" name="组合 177"/>
                <p:cNvGrpSpPr/>
                <p:nvPr/>
              </p:nvGrpSpPr>
              <p:grpSpPr>
                <a:xfrm rot="3600000">
                  <a:off x="3705308" y="2247767"/>
                  <a:ext cx="183600" cy="1368000"/>
                  <a:chOff x="2968830" y="2636322"/>
                  <a:chExt cx="166255" cy="1543793"/>
                </a:xfrm>
                <a:solidFill>
                  <a:schemeClr val="tx1"/>
                </a:solidFill>
              </p:grpSpPr>
              <p:sp>
                <p:nvSpPr>
                  <p:cNvPr id="179" name="椭圆 178"/>
                  <p:cNvSpPr/>
                  <p:nvPr/>
                </p:nvSpPr>
                <p:spPr>
                  <a:xfrm>
                    <a:off x="2992582" y="2636322"/>
                    <a:ext cx="118753" cy="748146"/>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rgbClr val="FF0000"/>
                      </a:solidFill>
                    </a:endParaRPr>
                  </a:p>
                </p:txBody>
              </p:sp>
              <p:sp>
                <p:nvSpPr>
                  <p:cNvPr id="180" name="椭圆 179"/>
                  <p:cNvSpPr/>
                  <p:nvPr/>
                </p:nvSpPr>
                <p:spPr>
                  <a:xfrm>
                    <a:off x="2968830" y="3360717"/>
                    <a:ext cx="166255" cy="142503"/>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rgbClr val="FF0000"/>
                      </a:solidFill>
                    </a:endParaRPr>
                  </a:p>
                </p:txBody>
              </p:sp>
              <p:sp>
                <p:nvSpPr>
                  <p:cNvPr id="181" name="椭圆 180"/>
                  <p:cNvSpPr/>
                  <p:nvPr/>
                </p:nvSpPr>
                <p:spPr>
                  <a:xfrm>
                    <a:off x="2990602" y="3431969"/>
                    <a:ext cx="118753" cy="748146"/>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rgbClr val="FF0000"/>
                      </a:solidFill>
                    </a:endParaRPr>
                  </a:p>
                </p:txBody>
              </p:sp>
            </p:grpSp>
          </p:grpSp>
        </p:grpSp>
        <p:sp>
          <p:nvSpPr>
            <p:cNvPr id="171" name="椭圆 170"/>
            <p:cNvSpPr/>
            <p:nvPr/>
          </p:nvSpPr>
          <p:spPr>
            <a:xfrm rot="2683567">
              <a:off x="7046956" y="2750401"/>
              <a:ext cx="295710" cy="11515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grpSp>
        <p:nvGrpSpPr>
          <p:cNvPr id="193" name="组合 192"/>
          <p:cNvGrpSpPr/>
          <p:nvPr/>
        </p:nvGrpSpPr>
        <p:grpSpPr>
          <a:xfrm>
            <a:off x="9668457" y="3129987"/>
            <a:ext cx="1186764" cy="1186764"/>
            <a:chOff x="9526943" y="99435"/>
            <a:chExt cx="1188000" cy="1188000"/>
          </a:xfrm>
        </p:grpSpPr>
        <p:grpSp>
          <p:nvGrpSpPr>
            <p:cNvPr id="194" name="组合 193"/>
            <p:cNvGrpSpPr/>
            <p:nvPr/>
          </p:nvGrpSpPr>
          <p:grpSpPr>
            <a:xfrm rot="19773074">
              <a:off x="10166780" y="238741"/>
              <a:ext cx="144000" cy="648000"/>
              <a:chOff x="2968830" y="2636322"/>
              <a:chExt cx="166255" cy="1543793"/>
            </a:xfrm>
            <a:noFill/>
          </p:grpSpPr>
          <p:sp>
            <p:nvSpPr>
              <p:cNvPr id="204" name="椭圆 203"/>
              <p:cNvSpPr/>
              <p:nvPr/>
            </p:nvSpPr>
            <p:spPr>
              <a:xfrm>
                <a:off x="2992582" y="2636322"/>
                <a:ext cx="118753" cy="748146"/>
              </a:xfrm>
              <a:prstGeom prst="ellipse">
                <a:avLst/>
              </a:prstGeom>
              <a:grpFill/>
              <a:ln w="952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205" name="椭圆 204"/>
              <p:cNvSpPr/>
              <p:nvPr/>
            </p:nvSpPr>
            <p:spPr>
              <a:xfrm>
                <a:off x="2968830" y="3360717"/>
                <a:ext cx="166255" cy="142503"/>
              </a:xfrm>
              <a:prstGeom prst="ellipse">
                <a:avLst/>
              </a:prstGeom>
              <a:grpFill/>
              <a:ln w="952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206" name="椭圆 205"/>
              <p:cNvSpPr/>
              <p:nvPr/>
            </p:nvSpPr>
            <p:spPr>
              <a:xfrm>
                <a:off x="2990602" y="3431969"/>
                <a:ext cx="118753" cy="748146"/>
              </a:xfrm>
              <a:prstGeom prst="ellipse">
                <a:avLst/>
              </a:prstGeom>
              <a:grpFill/>
              <a:ln w="952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grpSp>
          <p:nvGrpSpPr>
            <p:cNvPr id="195" name="组合 194"/>
            <p:cNvGrpSpPr/>
            <p:nvPr/>
          </p:nvGrpSpPr>
          <p:grpSpPr>
            <a:xfrm rot="10076410">
              <a:off x="9873717" y="277042"/>
              <a:ext cx="191313" cy="972000"/>
              <a:chOff x="2968830" y="2636322"/>
              <a:chExt cx="166255" cy="1543793"/>
            </a:xfrm>
            <a:noFill/>
          </p:grpSpPr>
          <p:sp>
            <p:nvSpPr>
              <p:cNvPr id="201" name="椭圆 200"/>
              <p:cNvSpPr/>
              <p:nvPr/>
            </p:nvSpPr>
            <p:spPr>
              <a:xfrm>
                <a:off x="2992582" y="2636322"/>
                <a:ext cx="118753" cy="748146"/>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202" name="椭圆 201"/>
              <p:cNvSpPr/>
              <p:nvPr/>
            </p:nvSpPr>
            <p:spPr>
              <a:xfrm>
                <a:off x="2968830" y="3360717"/>
                <a:ext cx="166255" cy="142503"/>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203" name="椭圆 202"/>
              <p:cNvSpPr/>
              <p:nvPr/>
            </p:nvSpPr>
            <p:spPr>
              <a:xfrm>
                <a:off x="2990602" y="3431969"/>
                <a:ext cx="118753" cy="748146"/>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sp>
          <p:nvSpPr>
            <p:cNvPr id="196" name="TextBox 195"/>
            <p:cNvSpPr txBox="1"/>
            <p:nvPr/>
          </p:nvSpPr>
          <p:spPr>
            <a:xfrm rot="21283236">
              <a:off x="9541578" y="406664"/>
              <a:ext cx="302953" cy="369012"/>
            </a:xfrm>
            <a:prstGeom prst="rect">
              <a:avLst/>
            </a:prstGeom>
            <a:noFill/>
          </p:spPr>
          <p:txBody>
            <a:bodyPr wrap="square" rtlCol="0">
              <a:spAutoFit/>
            </a:bodyPr>
            <a:lstStyle/>
            <a:p>
              <a:r>
                <a:rPr lang="en-US" altLang="zh-CN" sz="1800" b="1">
                  <a:solidFill>
                    <a:srgbClr val="FF0000"/>
                  </a:solidFill>
                </a:rPr>
                <a:t>a</a:t>
              </a:r>
              <a:endParaRPr lang="zh-CN" altLang="en-US" sz="1800" b="1">
                <a:solidFill>
                  <a:srgbClr val="FF0000"/>
                </a:solidFill>
              </a:endParaRPr>
            </a:p>
          </p:txBody>
        </p:sp>
        <p:sp>
          <p:nvSpPr>
            <p:cNvPr id="197" name="TextBox 196"/>
            <p:cNvSpPr txBox="1"/>
            <p:nvPr/>
          </p:nvSpPr>
          <p:spPr>
            <a:xfrm>
              <a:off x="10198018" y="129123"/>
              <a:ext cx="355495" cy="369012"/>
            </a:xfrm>
            <a:prstGeom prst="rect">
              <a:avLst/>
            </a:prstGeom>
            <a:noFill/>
          </p:spPr>
          <p:txBody>
            <a:bodyPr wrap="square" rtlCol="0">
              <a:spAutoFit/>
            </a:bodyPr>
            <a:lstStyle/>
            <a:p>
              <a:r>
                <a:rPr lang="en-US" altLang="zh-CN" sz="1800" b="1">
                  <a:solidFill>
                    <a:srgbClr val="FF0000"/>
                  </a:solidFill>
                </a:rPr>
                <a:t>b</a:t>
              </a:r>
              <a:endParaRPr lang="zh-CN" altLang="en-US" sz="1800" b="1">
                <a:solidFill>
                  <a:srgbClr val="FF0000"/>
                </a:solidFill>
              </a:endParaRPr>
            </a:p>
          </p:txBody>
        </p:sp>
        <p:grpSp>
          <p:nvGrpSpPr>
            <p:cNvPr id="198" name="组合 197"/>
            <p:cNvGrpSpPr/>
            <p:nvPr/>
          </p:nvGrpSpPr>
          <p:grpSpPr>
            <a:xfrm>
              <a:off x="9526943" y="99435"/>
              <a:ext cx="1188000" cy="1188000"/>
              <a:chOff x="9526943" y="99435"/>
              <a:chExt cx="1188000" cy="1188000"/>
            </a:xfrm>
          </p:grpSpPr>
          <p:sp>
            <p:nvSpPr>
              <p:cNvPr id="199" name="椭圆 198"/>
              <p:cNvSpPr/>
              <p:nvPr/>
            </p:nvSpPr>
            <p:spPr>
              <a:xfrm>
                <a:off x="9526943" y="99435"/>
                <a:ext cx="1188000" cy="1188000"/>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200" name="椭圆 199"/>
              <p:cNvSpPr/>
              <p:nvPr/>
            </p:nvSpPr>
            <p:spPr>
              <a:xfrm rot="4396755">
                <a:off x="9879526" y="1055747"/>
                <a:ext cx="295710" cy="11515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grpSp>
      <p:grpSp>
        <p:nvGrpSpPr>
          <p:cNvPr id="207" name="组合 206"/>
          <p:cNvGrpSpPr/>
          <p:nvPr/>
        </p:nvGrpSpPr>
        <p:grpSpPr>
          <a:xfrm>
            <a:off x="9668457" y="1516722"/>
            <a:ext cx="1186764" cy="1186764"/>
            <a:chOff x="8122404" y="1916678"/>
            <a:chExt cx="1188000" cy="1188000"/>
          </a:xfrm>
        </p:grpSpPr>
        <p:sp>
          <p:nvSpPr>
            <p:cNvPr id="208" name="椭圆 207"/>
            <p:cNvSpPr/>
            <p:nvPr/>
          </p:nvSpPr>
          <p:spPr>
            <a:xfrm>
              <a:off x="8122404" y="1916678"/>
              <a:ext cx="1188000" cy="1188000"/>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nvGrpSpPr>
            <p:cNvPr id="209" name="组合 208"/>
            <p:cNvGrpSpPr/>
            <p:nvPr/>
          </p:nvGrpSpPr>
          <p:grpSpPr>
            <a:xfrm rot="10076410">
              <a:off x="8427508" y="2059676"/>
              <a:ext cx="191313" cy="972000"/>
              <a:chOff x="2968830" y="2636322"/>
              <a:chExt cx="166255" cy="1543793"/>
            </a:xfrm>
            <a:solidFill>
              <a:schemeClr val="tx1"/>
            </a:solidFill>
          </p:grpSpPr>
          <p:sp>
            <p:nvSpPr>
              <p:cNvPr id="217" name="椭圆 216"/>
              <p:cNvSpPr/>
              <p:nvPr/>
            </p:nvSpPr>
            <p:spPr>
              <a:xfrm>
                <a:off x="2992582" y="2636322"/>
                <a:ext cx="118753" cy="748146"/>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218" name="椭圆 217"/>
              <p:cNvSpPr/>
              <p:nvPr/>
            </p:nvSpPr>
            <p:spPr>
              <a:xfrm>
                <a:off x="2968830" y="3360717"/>
                <a:ext cx="166255" cy="142503"/>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219" name="椭圆 218"/>
              <p:cNvSpPr/>
              <p:nvPr/>
            </p:nvSpPr>
            <p:spPr>
              <a:xfrm>
                <a:off x="2990602" y="3431969"/>
                <a:ext cx="118753" cy="748146"/>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grpSp>
          <p:nvGrpSpPr>
            <p:cNvPr id="210" name="组合 209"/>
            <p:cNvGrpSpPr/>
            <p:nvPr/>
          </p:nvGrpSpPr>
          <p:grpSpPr>
            <a:xfrm rot="21240000">
              <a:off x="8764186" y="2172985"/>
              <a:ext cx="144000" cy="648000"/>
              <a:chOff x="2968830" y="2636322"/>
              <a:chExt cx="166255" cy="1543793"/>
            </a:xfrm>
            <a:solidFill>
              <a:schemeClr val="tx1"/>
            </a:solidFill>
          </p:grpSpPr>
          <p:sp>
            <p:nvSpPr>
              <p:cNvPr id="214" name="椭圆 213"/>
              <p:cNvSpPr/>
              <p:nvPr/>
            </p:nvSpPr>
            <p:spPr>
              <a:xfrm>
                <a:off x="2992582" y="2636322"/>
                <a:ext cx="118753" cy="748146"/>
              </a:xfrm>
              <a:prstGeom prst="ellipse">
                <a:avLst/>
              </a:prstGeom>
              <a:grpFill/>
              <a:ln w="952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215" name="椭圆 214"/>
              <p:cNvSpPr/>
              <p:nvPr/>
            </p:nvSpPr>
            <p:spPr>
              <a:xfrm>
                <a:off x="2968830" y="3360717"/>
                <a:ext cx="166255" cy="142503"/>
              </a:xfrm>
              <a:prstGeom prst="ellipse">
                <a:avLst/>
              </a:prstGeom>
              <a:grpFill/>
              <a:ln w="952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216" name="椭圆 215"/>
              <p:cNvSpPr/>
              <p:nvPr/>
            </p:nvSpPr>
            <p:spPr>
              <a:xfrm>
                <a:off x="2990602" y="3431969"/>
                <a:ext cx="118753" cy="748146"/>
              </a:xfrm>
              <a:prstGeom prst="ellipse">
                <a:avLst/>
              </a:prstGeom>
              <a:grpFill/>
              <a:ln w="952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sp>
          <p:nvSpPr>
            <p:cNvPr id="211" name="TextBox 210"/>
            <p:cNvSpPr txBox="1"/>
            <p:nvPr/>
          </p:nvSpPr>
          <p:spPr>
            <a:xfrm>
              <a:off x="8156756" y="2243977"/>
              <a:ext cx="347690" cy="369012"/>
            </a:xfrm>
            <a:prstGeom prst="rect">
              <a:avLst/>
            </a:prstGeom>
            <a:noFill/>
          </p:spPr>
          <p:txBody>
            <a:bodyPr wrap="square" rtlCol="0">
              <a:spAutoFit/>
            </a:bodyPr>
            <a:lstStyle/>
            <a:p>
              <a:r>
                <a:rPr lang="en-US" altLang="zh-CN" sz="1800" b="1">
                  <a:solidFill>
                    <a:srgbClr val="FF0000"/>
                  </a:solidFill>
                </a:rPr>
                <a:t>A</a:t>
              </a:r>
              <a:endParaRPr lang="zh-CN" altLang="en-US" sz="1800" b="1">
                <a:solidFill>
                  <a:srgbClr val="FF0000"/>
                </a:solidFill>
              </a:endParaRPr>
            </a:p>
          </p:txBody>
        </p:sp>
        <p:sp>
          <p:nvSpPr>
            <p:cNvPr id="212" name="TextBox 211"/>
            <p:cNvSpPr txBox="1"/>
            <p:nvPr/>
          </p:nvSpPr>
          <p:spPr>
            <a:xfrm>
              <a:off x="8920090" y="2196130"/>
              <a:ext cx="230981" cy="369012"/>
            </a:xfrm>
            <a:prstGeom prst="rect">
              <a:avLst/>
            </a:prstGeom>
            <a:noFill/>
          </p:spPr>
          <p:txBody>
            <a:bodyPr wrap="square" rtlCol="0">
              <a:spAutoFit/>
            </a:bodyPr>
            <a:lstStyle/>
            <a:p>
              <a:r>
                <a:rPr lang="en-US" altLang="zh-CN" sz="1800" b="1">
                  <a:solidFill>
                    <a:srgbClr val="FF0000"/>
                  </a:solidFill>
                </a:rPr>
                <a:t>B</a:t>
              </a:r>
              <a:endParaRPr lang="zh-CN" altLang="en-US" sz="1800" b="1">
                <a:solidFill>
                  <a:srgbClr val="FF0000"/>
                </a:solidFill>
              </a:endParaRPr>
            </a:p>
          </p:txBody>
        </p:sp>
        <p:sp>
          <p:nvSpPr>
            <p:cNvPr id="213" name="椭圆 212"/>
            <p:cNvSpPr/>
            <p:nvPr/>
          </p:nvSpPr>
          <p:spPr>
            <a:xfrm rot="3999591">
              <a:off x="8454989" y="2822939"/>
              <a:ext cx="295710" cy="11515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sp>
        <p:nvSpPr>
          <p:cNvPr id="221" name="TextBox 220"/>
          <p:cNvSpPr txBox="1"/>
          <p:nvPr/>
        </p:nvSpPr>
        <p:spPr>
          <a:xfrm>
            <a:off x="744216" y="5369548"/>
            <a:ext cx="10418798" cy="1383665"/>
          </a:xfrm>
          <a:prstGeom prst="rect">
            <a:avLst/>
          </a:prstGeom>
          <a:noFill/>
        </p:spPr>
        <p:txBody>
          <a:bodyPr wrap="square" rtlCol="0">
            <a:spAutoFit/>
          </a:bodyPr>
          <a:lstStyle/>
          <a:p>
            <a:pPr>
              <a:lnSpc>
                <a:spcPct val="150000"/>
              </a:lnSpc>
            </a:pPr>
            <a:r>
              <a:rPr lang="zh-CN" altLang="en-US" sz="2800" b="1" dirty="0">
                <a:latin typeface="+mn-ea"/>
              </a:rPr>
              <a:t>配子中染色体多样性原因之一：</a:t>
            </a:r>
            <a:endParaRPr lang="en-US" altLang="zh-CN" sz="2800" b="1" dirty="0">
              <a:latin typeface="+mn-ea"/>
            </a:endParaRPr>
          </a:p>
          <a:p>
            <a:pPr>
              <a:lnSpc>
                <a:spcPct val="150000"/>
              </a:lnSpc>
            </a:pPr>
            <a:r>
              <a:rPr lang="en-US" altLang="zh-CN" sz="2800" b="1" dirty="0">
                <a:solidFill>
                  <a:srgbClr val="FF0000"/>
                </a:solidFill>
                <a:latin typeface="+mn-ea"/>
              </a:rPr>
              <a:t>                                   </a:t>
            </a:r>
            <a:r>
              <a:rPr lang="zh-CN" altLang="en-US" sz="2800" b="1" dirty="0">
                <a:solidFill>
                  <a:srgbClr val="FF0000"/>
                </a:solidFill>
                <a:latin typeface="+mn-ea"/>
              </a:rPr>
              <a:t>同源染色体上非姐妹染色单体的互换</a:t>
            </a:r>
            <a:endParaRPr lang="zh-CN" altLang="en-US" sz="2800" b="1" dirty="0">
              <a:solidFill>
                <a:srgbClr val="FF0000"/>
              </a:solidFill>
              <a:latin typeface="+mn-ea"/>
            </a:endParaRPr>
          </a:p>
        </p:txBody>
      </p:sp>
      <p:sp>
        <p:nvSpPr>
          <p:cNvPr id="222" name="Rectangle 12"/>
          <p:cNvSpPr/>
          <p:nvPr/>
        </p:nvSpPr>
        <p:spPr>
          <a:xfrm>
            <a:off x="832472" y="254308"/>
            <a:ext cx="4227830" cy="1014730"/>
          </a:xfrm>
          <a:prstGeom prst="rect">
            <a:avLst/>
          </a:prstGeom>
          <a:noFill/>
          <a:ln>
            <a:noFill/>
            <a:miter lim="800000"/>
          </a:ln>
        </p:spPr>
        <p:txBody>
          <a:bodyPr wrap="none" anchor="t" anchorCtr="0">
            <a:spAutoFit/>
          </a:bodyP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a:spcBef>
                <a:spcPct val="50000"/>
              </a:spcBef>
            </a:pPr>
            <a:r>
              <a:rPr lang="en-US" altLang="zh-CN" sz="2400" dirty="0">
                <a:latin typeface="微软雅黑" panose="020B0503020204020204" charset="-122"/>
                <a:ea typeface="微软雅黑" panose="020B0503020204020204" charset="-122"/>
              </a:rPr>
              <a:t>2.</a:t>
            </a:r>
            <a:r>
              <a:rPr lang="zh-CN" altLang="en-US" sz="2400" dirty="0">
                <a:latin typeface="微软雅黑" panose="020B0503020204020204" charset="-122"/>
                <a:ea typeface="微软雅黑" panose="020B0503020204020204" charset="-122"/>
              </a:rPr>
              <a:t>配子多样性原因</a:t>
            </a:r>
            <a:endParaRPr lang="en-US" altLang="zh-CN" sz="2400" dirty="0">
              <a:latin typeface="微软雅黑" panose="020B0503020204020204" charset="-122"/>
              <a:ea typeface="微软雅黑" panose="020B0503020204020204" charset="-122"/>
            </a:endParaRPr>
          </a:p>
          <a:p>
            <a:pPr>
              <a:spcBef>
                <a:spcPct val="50000"/>
              </a:spcBef>
            </a:pPr>
            <a:r>
              <a:rPr lang="en-US" altLang="zh-CN" sz="2400" dirty="0">
                <a:solidFill>
                  <a:srgbClr val="FF0000"/>
                </a:solidFill>
                <a:latin typeface="微软雅黑" panose="020B0503020204020204" charset="-122"/>
                <a:ea typeface="微软雅黑" panose="020B0503020204020204" charset="-122"/>
              </a:rPr>
              <a:t>    —</a:t>
            </a:r>
            <a:r>
              <a:rPr lang="zh-CN" altLang="en-US" sz="2400" dirty="0">
                <a:solidFill>
                  <a:srgbClr val="FF0000"/>
                </a:solidFill>
                <a:latin typeface="微软雅黑" panose="020B0503020204020204" charset="-122"/>
                <a:ea typeface="微软雅黑" panose="020B0503020204020204" charset="-122"/>
              </a:rPr>
              <a:t>非姐妹染色体之间的互换</a:t>
            </a:r>
            <a:endParaRPr lang="en-US" altLang="zh-CN" sz="2400" dirty="0">
              <a:solidFill>
                <a:srgbClr val="FF0000"/>
              </a:solidFill>
              <a:latin typeface="微软雅黑" panose="020B0503020204020204" charset="-122"/>
              <a:ea typeface="微软雅黑" panose="020B0503020204020204" charset="-122"/>
            </a:endParaRPr>
          </a:p>
        </p:txBody>
      </p:sp>
      <p:sp>
        <p:nvSpPr>
          <p:cNvPr id="224" name="文本框 223"/>
          <p:cNvSpPr txBox="1"/>
          <p:nvPr/>
        </p:nvSpPr>
        <p:spPr>
          <a:xfrm>
            <a:off x="5731004" y="4426459"/>
            <a:ext cx="942924" cy="522772"/>
          </a:xfrm>
          <a:prstGeom prst="rect">
            <a:avLst/>
          </a:prstGeom>
          <a:noFill/>
        </p:spPr>
        <p:txBody>
          <a:bodyPr wrap="square">
            <a:spAutoFit/>
          </a:bodyPr>
          <a:lstStyle/>
          <a:p>
            <a:r>
              <a:rPr lang="zh-CN" altLang="en-US" sz="2795" b="1" dirty="0"/>
              <a:t>互换</a:t>
            </a:r>
            <a:endParaRPr lang="zh-CN" altLang="en-US" sz="2795" b="1"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8"/>
                                        </p:tgtEl>
                                        <p:attrNameLst>
                                          <p:attrName>style.visibility</p:attrName>
                                        </p:attrNameLst>
                                      </p:cBhvr>
                                      <p:to>
                                        <p:strVal val="visible"/>
                                      </p:to>
                                    </p:set>
                                    <p:anim calcmode="lin" valueType="num">
                                      <p:cBhvr additive="base">
                                        <p:cTn id="11" dur="500" fill="hold"/>
                                        <p:tgtEl>
                                          <p:spTgt spid="98"/>
                                        </p:tgtEl>
                                        <p:attrNameLst>
                                          <p:attrName>ppt_x</p:attrName>
                                        </p:attrNameLst>
                                      </p:cBhvr>
                                      <p:tavLst>
                                        <p:tav tm="0">
                                          <p:val>
                                            <p:strVal val="#ppt_x"/>
                                          </p:val>
                                        </p:tav>
                                        <p:tav tm="100000">
                                          <p:val>
                                            <p:strVal val="#ppt_x"/>
                                          </p:val>
                                        </p:tav>
                                      </p:tavLst>
                                    </p:anim>
                                    <p:anim calcmode="lin" valueType="num">
                                      <p:cBhvr additive="base">
                                        <p:cTn id="12" dur="500" fill="hold"/>
                                        <p:tgtEl>
                                          <p:spTgt spid="9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00"/>
                                        </p:tgtEl>
                                        <p:attrNameLst>
                                          <p:attrName>style.visibility</p:attrName>
                                        </p:attrNameLst>
                                      </p:cBhvr>
                                      <p:to>
                                        <p:strVal val="visible"/>
                                      </p:to>
                                    </p:set>
                                    <p:anim calcmode="lin" valueType="num">
                                      <p:cBhvr additive="base">
                                        <p:cTn id="17" dur="500" fill="hold"/>
                                        <p:tgtEl>
                                          <p:spTgt spid="100"/>
                                        </p:tgtEl>
                                        <p:attrNameLst>
                                          <p:attrName>ppt_x</p:attrName>
                                        </p:attrNameLst>
                                      </p:cBhvr>
                                      <p:tavLst>
                                        <p:tav tm="0">
                                          <p:val>
                                            <p:strVal val="#ppt_x"/>
                                          </p:val>
                                        </p:tav>
                                        <p:tav tm="100000">
                                          <p:val>
                                            <p:strVal val="#ppt_x"/>
                                          </p:val>
                                        </p:tav>
                                      </p:tavLst>
                                    </p:anim>
                                    <p:anim calcmode="lin" valueType="num">
                                      <p:cBhvr additive="base">
                                        <p:cTn id="18" dur="500" fill="hold"/>
                                        <p:tgtEl>
                                          <p:spTgt spid="100"/>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24"/>
                                        </p:tgtEl>
                                        <p:attrNameLst>
                                          <p:attrName>style.visibility</p:attrName>
                                        </p:attrNameLst>
                                      </p:cBhvr>
                                      <p:to>
                                        <p:strVal val="visible"/>
                                      </p:to>
                                    </p:set>
                                    <p:anim calcmode="lin" valueType="num">
                                      <p:cBhvr additive="base">
                                        <p:cTn id="21" dur="500" fill="hold"/>
                                        <p:tgtEl>
                                          <p:spTgt spid="224"/>
                                        </p:tgtEl>
                                        <p:attrNameLst>
                                          <p:attrName>ppt_x</p:attrName>
                                        </p:attrNameLst>
                                      </p:cBhvr>
                                      <p:tavLst>
                                        <p:tav tm="0">
                                          <p:val>
                                            <p:strVal val="#ppt_x"/>
                                          </p:val>
                                        </p:tav>
                                        <p:tav tm="100000">
                                          <p:val>
                                            <p:strVal val="#ppt_x"/>
                                          </p:val>
                                        </p:tav>
                                      </p:tavLst>
                                    </p:anim>
                                    <p:anim calcmode="lin" valueType="num">
                                      <p:cBhvr additive="base">
                                        <p:cTn id="22" dur="500" fill="hold"/>
                                        <p:tgtEl>
                                          <p:spTgt spid="224"/>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69"/>
                                        </p:tgtEl>
                                        <p:attrNameLst>
                                          <p:attrName>style.visibility</p:attrName>
                                        </p:attrNameLst>
                                      </p:cBhvr>
                                      <p:to>
                                        <p:strVal val="visible"/>
                                      </p:to>
                                    </p:set>
                                    <p:anim calcmode="lin" valueType="num">
                                      <p:cBhvr additive="base">
                                        <p:cTn id="27" dur="500" fill="hold"/>
                                        <p:tgtEl>
                                          <p:spTgt spid="169"/>
                                        </p:tgtEl>
                                        <p:attrNameLst>
                                          <p:attrName>ppt_x</p:attrName>
                                        </p:attrNameLst>
                                      </p:cBhvr>
                                      <p:tavLst>
                                        <p:tav tm="0">
                                          <p:val>
                                            <p:strVal val="#ppt_x"/>
                                          </p:val>
                                        </p:tav>
                                        <p:tav tm="100000">
                                          <p:val>
                                            <p:strVal val="#ppt_x"/>
                                          </p:val>
                                        </p:tav>
                                      </p:tavLst>
                                    </p:anim>
                                    <p:anim calcmode="lin" valueType="num">
                                      <p:cBhvr additive="base">
                                        <p:cTn id="28" dur="500" fill="hold"/>
                                        <p:tgtEl>
                                          <p:spTgt spid="169"/>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45"/>
                                        </p:tgtEl>
                                        <p:attrNameLst>
                                          <p:attrName>style.visibility</p:attrName>
                                        </p:attrNameLst>
                                      </p:cBhvr>
                                      <p:to>
                                        <p:strVal val="visible"/>
                                      </p:to>
                                    </p:set>
                                    <p:anim calcmode="lin" valueType="num">
                                      <p:cBhvr additive="base">
                                        <p:cTn id="31" dur="500" fill="hold"/>
                                        <p:tgtEl>
                                          <p:spTgt spid="145"/>
                                        </p:tgtEl>
                                        <p:attrNameLst>
                                          <p:attrName>ppt_x</p:attrName>
                                        </p:attrNameLst>
                                      </p:cBhvr>
                                      <p:tavLst>
                                        <p:tav tm="0">
                                          <p:val>
                                            <p:strVal val="#ppt_x"/>
                                          </p:val>
                                        </p:tav>
                                        <p:tav tm="100000">
                                          <p:val>
                                            <p:strVal val="#ppt_x"/>
                                          </p:val>
                                        </p:tav>
                                      </p:tavLst>
                                    </p:anim>
                                    <p:anim calcmode="lin" valueType="num">
                                      <p:cBhvr additive="base">
                                        <p:cTn id="32" dur="500" fill="hold"/>
                                        <p:tgtEl>
                                          <p:spTgt spid="14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80"/>
                                        </p:tgtEl>
                                        <p:attrNameLst>
                                          <p:attrName>style.visibility</p:attrName>
                                        </p:attrNameLst>
                                      </p:cBhvr>
                                      <p:to>
                                        <p:strVal val="visible"/>
                                      </p:to>
                                    </p:set>
                                    <p:anim calcmode="lin" valueType="num">
                                      <p:cBhvr additive="base">
                                        <p:cTn id="37" dur="500" fill="hold"/>
                                        <p:tgtEl>
                                          <p:spTgt spid="80"/>
                                        </p:tgtEl>
                                        <p:attrNameLst>
                                          <p:attrName>ppt_x</p:attrName>
                                        </p:attrNameLst>
                                      </p:cBhvr>
                                      <p:tavLst>
                                        <p:tav tm="0">
                                          <p:val>
                                            <p:strVal val="#ppt_x"/>
                                          </p:val>
                                        </p:tav>
                                        <p:tav tm="100000">
                                          <p:val>
                                            <p:strVal val="#ppt_x"/>
                                          </p:val>
                                        </p:tav>
                                      </p:tavLst>
                                    </p:anim>
                                    <p:anim calcmode="lin" valueType="num">
                                      <p:cBhvr additive="base">
                                        <p:cTn id="38" dur="500" fill="hold"/>
                                        <p:tgtEl>
                                          <p:spTgt spid="80"/>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207"/>
                                        </p:tgtEl>
                                        <p:attrNameLst>
                                          <p:attrName>style.visibility</p:attrName>
                                        </p:attrNameLst>
                                      </p:cBhvr>
                                      <p:to>
                                        <p:strVal val="visible"/>
                                      </p:to>
                                    </p:set>
                                    <p:anim calcmode="lin" valueType="num">
                                      <p:cBhvr additive="base">
                                        <p:cTn id="41" dur="500" fill="hold"/>
                                        <p:tgtEl>
                                          <p:spTgt spid="207"/>
                                        </p:tgtEl>
                                        <p:attrNameLst>
                                          <p:attrName>ppt_x</p:attrName>
                                        </p:attrNameLst>
                                      </p:cBhvr>
                                      <p:tavLst>
                                        <p:tav tm="0">
                                          <p:val>
                                            <p:strVal val="#ppt_x"/>
                                          </p:val>
                                        </p:tav>
                                        <p:tav tm="100000">
                                          <p:val>
                                            <p:strVal val="#ppt_x"/>
                                          </p:val>
                                        </p:tav>
                                      </p:tavLst>
                                    </p:anim>
                                    <p:anim calcmode="lin" valueType="num">
                                      <p:cBhvr additive="base">
                                        <p:cTn id="42" dur="500" fill="hold"/>
                                        <p:tgtEl>
                                          <p:spTgt spid="207"/>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193"/>
                                        </p:tgtEl>
                                        <p:attrNameLst>
                                          <p:attrName>style.visibility</p:attrName>
                                        </p:attrNameLst>
                                      </p:cBhvr>
                                      <p:to>
                                        <p:strVal val="visible"/>
                                      </p:to>
                                    </p:set>
                                    <p:anim calcmode="lin" valueType="num">
                                      <p:cBhvr additive="base">
                                        <p:cTn id="45" dur="500" fill="hold"/>
                                        <p:tgtEl>
                                          <p:spTgt spid="193"/>
                                        </p:tgtEl>
                                        <p:attrNameLst>
                                          <p:attrName>ppt_x</p:attrName>
                                        </p:attrNameLst>
                                      </p:cBhvr>
                                      <p:tavLst>
                                        <p:tav tm="0">
                                          <p:val>
                                            <p:strVal val="#ppt_x"/>
                                          </p:val>
                                        </p:tav>
                                        <p:tav tm="100000">
                                          <p:val>
                                            <p:strVal val="#ppt_x"/>
                                          </p:val>
                                        </p:tav>
                                      </p:tavLst>
                                    </p:anim>
                                    <p:anim calcmode="lin" valueType="num">
                                      <p:cBhvr additive="base">
                                        <p:cTn id="46" dur="500" fill="hold"/>
                                        <p:tgtEl>
                                          <p:spTgt spid="193"/>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68"/>
                                        </p:tgtEl>
                                        <p:attrNameLst>
                                          <p:attrName>style.visibility</p:attrName>
                                        </p:attrNameLst>
                                      </p:cBhvr>
                                      <p:to>
                                        <p:strVal val="visible"/>
                                      </p:to>
                                    </p:set>
                                    <p:anim calcmode="lin" valueType="num">
                                      <p:cBhvr additive="base">
                                        <p:cTn id="49" dur="500" fill="hold"/>
                                        <p:tgtEl>
                                          <p:spTgt spid="68"/>
                                        </p:tgtEl>
                                        <p:attrNameLst>
                                          <p:attrName>ppt_x</p:attrName>
                                        </p:attrNameLst>
                                      </p:cBhvr>
                                      <p:tavLst>
                                        <p:tav tm="0">
                                          <p:val>
                                            <p:strVal val="#ppt_x"/>
                                          </p:val>
                                        </p:tav>
                                        <p:tav tm="100000">
                                          <p:val>
                                            <p:strVal val="#ppt_x"/>
                                          </p:val>
                                        </p:tav>
                                      </p:tavLst>
                                    </p:anim>
                                    <p:anim calcmode="lin" valueType="num">
                                      <p:cBhvr additive="base">
                                        <p:cTn id="50" dur="500" fill="hold"/>
                                        <p:tgtEl>
                                          <p:spTgt spid="68"/>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221"/>
                                        </p:tgtEl>
                                        <p:attrNameLst>
                                          <p:attrName>style.visibility</p:attrName>
                                        </p:attrNameLst>
                                      </p:cBhvr>
                                      <p:to>
                                        <p:strVal val="visible"/>
                                      </p:to>
                                    </p:set>
                                    <p:anim calcmode="lin" valueType="num">
                                      <p:cBhvr additive="base">
                                        <p:cTn id="55" dur="500" fill="hold"/>
                                        <p:tgtEl>
                                          <p:spTgt spid="221"/>
                                        </p:tgtEl>
                                        <p:attrNameLst>
                                          <p:attrName>ppt_x</p:attrName>
                                        </p:attrNameLst>
                                      </p:cBhvr>
                                      <p:tavLst>
                                        <p:tav tm="0">
                                          <p:val>
                                            <p:strVal val="#ppt_x"/>
                                          </p:val>
                                        </p:tav>
                                        <p:tav tm="100000">
                                          <p:val>
                                            <p:strVal val="#ppt_x"/>
                                          </p:val>
                                        </p:tav>
                                      </p:tavLst>
                                    </p:anim>
                                    <p:anim calcmode="lin" valueType="num">
                                      <p:cBhvr additive="base">
                                        <p:cTn id="56" dur="500" fill="hold"/>
                                        <p:tgtEl>
                                          <p:spTgt spid="2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 grpId="0"/>
      <p:bldP spid="221" grpId="0"/>
      <p:bldP spid="224"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39"/>
          <p:cNvSpPr>
            <a:spLocks noChangeArrowheads="1"/>
          </p:cNvSpPr>
          <p:nvPr/>
        </p:nvSpPr>
        <p:spPr bwMode="auto">
          <a:xfrm>
            <a:off x="1485852" y="955025"/>
            <a:ext cx="7658148" cy="1198880"/>
          </a:xfrm>
          <a:prstGeom prst="rect">
            <a:avLst/>
          </a:prstGeom>
          <a:noFill/>
          <a:ln w="9525">
            <a:noFill/>
            <a:miter lim="800000"/>
          </a:ln>
        </p:spPr>
        <p:txBody>
          <a:bodyPr wrap="square">
            <a:spAutoFit/>
          </a:bodyPr>
          <a:lstStyle/>
          <a:p>
            <a:pPr>
              <a:lnSpc>
                <a:spcPct val="150000"/>
              </a:lnSpc>
            </a:pPr>
            <a:r>
              <a:rPr lang="zh-CN" altLang="en-US" sz="2400" b="1" dirty="0">
                <a:solidFill>
                  <a:srgbClr val="404040"/>
                </a:solidFill>
                <a:latin typeface="微软雅黑" panose="020B0503020204020204" charset="-122"/>
                <a:ea typeface="微软雅黑" panose="020B0503020204020204" charset="-122"/>
              </a:rPr>
              <a:t>原因：①非同源染色体的</a:t>
            </a:r>
            <a:r>
              <a:rPr lang="en-US" sz="2400" b="1" dirty="0">
                <a:solidFill>
                  <a:srgbClr val="404040"/>
                </a:solidFill>
                <a:latin typeface="微软雅黑" panose="020B0503020204020204" charset="-122"/>
                <a:ea typeface="微软雅黑" panose="020B0503020204020204" charset="-122"/>
              </a:rPr>
              <a:t>__________</a:t>
            </a:r>
            <a:r>
              <a:rPr lang="zh-CN" altLang="en-US" sz="2400" b="1" dirty="0">
                <a:solidFill>
                  <a:srgbClr val="404040"/>
                </a:solidFill>
                <a:latin typeface="微软雅黑" panose="020B0503020204020204" charset="-122"/>
                <a:ea typeface="微软雅黑" panose="020B0503020204020204" charset="-122"/>
              </a:rPr>
              <a:t>；</a:t>
            </a:r>
            <a:endParaRPr lang="en-US" altLang="zh-CN" sz="2400" b="1" dirty="0">
              <a:solidFill>
                <a:srgbClr val="404040"/>
              </a:solidFill>
              <a:latin typeface="微软雅黑" panose="020B0503020204020204" charset="-122"/>
              <a:ea typeface="微软雅黑" panose="020B0503020204020204" charset="-122"/>
            </a:endParaRPr>
          </a:p>
          <a:p>
            <a:pPr>
              <a:lnSpc>
                <a:spcPct val="150000"/>
              </a:lnSpc>
            </a:pPr>
            <a:r>
              <a:rPr lang="en-US" altLang="zh-CN" sz="2400" b="1" dirty="0">
                <a:solidFill>
                  <a:srgbClr val="404040"/>
                </a:solidFill>
                <a:latin typeface="微软雅黑" panose="020B0503020204020204" charset="-122"/>
                <a:ea typeface="微软雅黑" panose="020B0503020204020204" charset="-122"/>
              </a:rPr>
              <a:t>          </a:t>
            </a:r>
            <a:r>
              <a:rPr lang="zh-CN" altLang="en-US" sz="2400" b="1" dirty="0">
                <a:solidFill>
                  <a:srgbClr val="404040"/>
                </a:solidFill>
                <a:latin typeface="微软雅黑" panose="020B0503020204020204" charset="-122"/>
                <a:ea typeface="微软雅黑" panose="020B0503020204020204" charset="-122"/>
              </a:rPr>
              <a:t>②同源染色体上非姐妹染色单体的</a:t>
            </a:r>
            <a:r>
              <a:rPr lang="en-US" sz="2400" b="1" dirty="0">
                <a:solidFill>
                  <a:srgbClr val="404040"/>
                </a:solidFill>
                <a:latin typeface="微软雅黑" panose="020B0503020204020204" charset="-122"/>
                <a:ea typeface="微软雅黑" panose="020B0503020204020204" charset="-122"/>
              </a:rPr>
              <a:t>__________</a:t>
            </a:r>
            <a:r>
              <a:rPr lang="zh-CN" altLang="en-US" sz="2400" b="1" dirty="0">
                <a:solidFill>
                  <a:srgbClr val="404040"/>
                </a:solidFill>
                <a:latin typeface="微软雅黑" panose="020B0503020204020204" charset="-122"/>
                <a:ea typeface="微软雅黑" panose="020B0503020204020204" charset="-122"/>
              </a:rPr>
              <a:t>。</a:t>
            </a:r>
            <a:endParaRPr lang="zh-CN" altLang="en-US" sz="2400" b="1" dirty="0">
              <a:solidFill>
                <a:srgbClr val="404040"/>
              </a:solidFill>
              <a:latin typeface="微软雅黑" panose="020B0503020204020204" charset="-122"/>
              <a:ea typeface="微软雅黑" panose="020B0503020204020204" charset="-122"/>
            </a:endParaRPr>
          </a:p>
        </p:txBody>
      </p:sp>
      <p:sp>
        <p:nvSpPr>
          <p:cNvPr id="3" name="TextBox 53"/>
          <p:cNvSpPr txBox="1">
            <a:spLocks noChangeArrowheads="1"/>
          </p:cNvSpPr>
          <p:nvPr/>
        </p:nvSpPr>
        <p:spPr bwMode="auto">
          <a:xfrm>
            <a:off x="1084015" y="291785"/>
            <a:ext cx="5665127" cy="461185"/>
          </a:xfrm>
          <a:prstGeom prst="rect">
            <a:avLst/>
          </a:prstGeom>
          <a:noFill/>
          <a:ln w="9525">
            <a:noFill/>
            <a:miter lim="800000"/>
          </a:ln>
        </p:spPr>
        <p:txBody>
          <a:bodyPr wrap="square">
            <a:spAutoFit/>
          </a:bodyPr>
          <a:lstStyle/>
          <a:p>
            <a:r>
              <a:rPr lang="en-US" altLang="zh-CN" sz="2400" dirty="0">
                <a:latin typeface="微软雅黑" panose="020B0503020204020204" charset="-122"/>
                <a:ea typeface="微软雅黑" panose="020B0503020204020204" charset="-122"/>
              </a:rPr>
              <a:t>3.</a:t>
            </a:r>
            <a:r>
              <a:rPr lang="zh-CN" altLang="en-US" sz="2400" dirty="0">
                <a:latin typeface="微软雅黑" panose="020B0503020204020204" charset="-122"/>
                <a:ea typeface="微软雅黑" panose="020B0503020204020204" charset="-122"/>
              </a:rPr>
              <a:t>总结：配子中染色体组合的多样性</a:t>
            </a:r>
            <a:endParaRPr lang="zh-CN" altLang="en-US" sz="2400" dirty="0">
              <a:latin typeface="微软雅黑" panose="020B0503020204020204" charset="-122"/>
              <a:ea typeface="微软雅黑" panose="020B0503020204020204" charset="-122"/>
            </a:endParaRPr>
          </a:p>
        </p:txBody>
      </p:sp>
      <p:grpSp>
        <p:nvGrpSpPr>
          <p:cNvPr id="11" name="组合 10"/>
          <p:cNvGrpSpPr/>
          <p:nvPr/>
        </p:nvGrpSpPr>
        <p:grpSpPr>
          <a:xfrm>
            <a:off x="1221003" y="1595684"/>
            <a:ext cx="7402514" cy="3288086"/>
            <a:chOff x="1221003" y="1595684"/>
            <a:chExt cx="7402514" cy="3288086"/>
          </a:xfrm>
        </p:grpSpPr>
        <p:sp>
          <p:nvSpPr>
            <p:cNvPr id="5" name="矩形 4"/>
            <p:cNvSpPr/>
            <p:nvPr/>
          </p:nvSpPr>
          <p:spPr>
            <a:xfrm>
              <a:off x="7209218" y="1595684"/>
              <a:ext cx="1414299" cy="460375"/>
            </a:xfrm>
            <a:prstGeom prst="rect">
              <a:avLst/>
            </a:prstGeom>
          </p:spPr>
          <p:txBody>
            <a:bodyPr wrap="square">
              <a:spAutoFit/>
            </a:bodyPr>
            <a:lstStyle/>
            <a:p>
              <a:r>
                <a:rPr lang="zh-CN" altLang="en-US" sz="2400" b="1" dirty="0">
                  <a:solidFill>
                    <a:srgbClr val="FF0000"/>
                  </a:solidFill>
                  <a:latin typeface="微软雅黑" panose="020B0503020204020204" charset="-122"/>
                  <a:ea typeface="微软雅黑" panose="020B0503020204020204" charset="-122"/>
                </a:rPr>
                <a:t>互换</a:t>
              </a:r>
              <a:endParaRPr lang="zh-CN" altLang="en-US" sz="2400" b="1" dirty="0">
                <a:solidFill>
                  <a:srgbClr val="FF0000"/>
                </a:solidFill>
                <a:latin typeface="微软雅黑" panose="020B0503020204020204" charset="-122"/>
                <a:ea typeface="微软雅黑" panose="020B0503020204020204" charset="-122"/>
              </a:endParaRPr>
            </a:p>
          </p:txBody>
        </p:sp>
        <p:pic>
          <p:nvPicPr>
            <p:cNvPr id="6" name="图片 5"/>
            <p:cNvPicPr>
              <a:picLocks noChangeAspect="1"/>
            </p:cNvPicPr>
            <p:nvPr/>
          </p:nvPicPr>
          <p:blipFill>
            <a:blip r:embed="rId1"/>
            <a:srcRect l="26156" t="37071" r="53507" b="45613"/>
            <a:stretch>
              <a:fillRect/>
            </a:stretch>
          </p:blipFill>
          <p:spPr>
            <a:xfrm>
              <a:off x="1221003" y="2739152"/>
              <a:ext cx="4476354" cy="2144618"/>
            </a:xfrm>
            <a:prstGeom prst="rect">
              <a:avLst/>
            </a:prstGeom>
          </p:spPr>
        </p:pic>
      </p:grpSp>
      <p:grpSp>
        <p:nvGrpSpPr>
          <p:cNvPr id="10" name="组合 9"/>
          <p:cNvGrpSpPr/>
          <p:nvPr/>
        </p:nvGrpSpPr>
        <p:grpSpPr>
          <a:xfrm>
            <a:off x="4989435" y="1060360"/>
            <a:ext cx="4696481" cy="3975590"/>
            <a:chOff x="4989435" y="1060360"/>
            <a:chExt cx="4696481" cy="3975590"/>
          </a:xfrm>
        </p:grpSpPr>
        <p:sp>
          <p:nvSpPr>
            <p:cNvPr id="4" name="矩形 3"/>
            <p:cNvSpPr/>
            <p:nvPr/>
          </p:nvSpPr>
          <p:spPr>
            <a:xfrm>
              <a:off x="4989435" y="1060360"/>
              <a:ext cx="1414299" cy="461345"/>
            </a:xfrm>
            <a:prstGeom prst="rect">
              <a:avLst/>
            </a:prstGeom>
          </p:spPr>
          <p:txBody>
            <a:bodyPr wrap="square">
              <a:spAutoFit/>
            </a:bodyPr>
            <a:lstStyle/>
            <a:p>
              <a:r>
                <a:rPr lang="zh-CN" altLang="en-US" sz="2400" b="1" dirty="0">
                  <a:solidFill>
                    <a:srgbClr val="FF0000"/>
                  </a:solidFill>
                  <a:latin typeface="微软雅黑" panose="020B0503020204020204" charset="-122"/>
                  <a:ea typeface="微软雅黑" panose="020B0503020204020204" charset="-122"/>
                </a:rPr>
                <a:t>自由组合</a:t>
              </a:r>
              <a:endParaRPr lang="zh-CN" altLang="en-US" sz="2400" b="1" dirty="0">
                <a:solidFill>
                  <a:srgbClr val="FF0000"/>
                </a:solidFill>
                <a:latin typeface="微软雅黑" panose="020B0503020204020204" charset="-122"/>
                <a:ea typeface="微软雅黑" panose="020B0503020204020204" charset="-122"/>
              </a:endParaRPr>
            </a:p>
          </p:txBody>
        </p:sp>
        <p:pic>
          <p:nvPicPr>
            <p:cNvPr id="7" name="Picture 3" descr="DF38"/>
            <p:cNvPicPr>
              <a:picLocks noChangeAspect="1" noChangeArrowheads="1"/>
            </p:cNvPicPr>
            <p:nvPr/>
          </p:nvPicPr>
          <p:blipFill>
            <a:blip r:embed="rId2"/>
            <a:stretch>
              <a:fillRect/>
            </a:stretch>
          </p:blipFill>
          <p:spPr bwMode="auto">
            <a:xfrm>
              <a:off x="7769580" y="2380453"/>
              <a:ext cx="1916336" cy="2655497"/>
            </a:xfrm>
            <a:prstGeom prst="rect">
              <a:avLst/>
            </a:prstGeom>
            <a:noFill/>
            <a:ln w="9525">
              <a:noFill/>
              <a:miter lim="800000"/>
              <a:headEnd/>
              <a:tailEnd/>
            </a:ln>
          </p:spPr>
        </p:pic>
      </p:grpSp>
      <p:sp>
        <p:nvSpPr>
          <p:cNvPr id="8" name="TextBox 53"/>
          <p:cNvSpPr txBox="1">
            <a:spLocks noChangeArrowheads="1"/>
          </p:cNvSpPr>
          <p:nvPr/>
        </p:nvSpPr>
        <p:spPr bwMode="auto">
          <a:xfrm>
            <a:off x="2330113" y="5122491"/>
            <a:ext cx="2111258" cy="407700"/>
          </a:xfrm>
          <a:prstGeom prst="rect">
            <a:avLst/>
          </a:prstGeom>
          <a:noFill/>
          <a:ln w="9525">
            <a:noFill/>
            <a:miter lim="800000"/>
          </a:ln>
        </p:spPr>
        <p:txBody>
          <a:bodyPr wrap="square">
            <a:spAutoFit/>
          </a:bodyPr>
          <a:lstStyle/>
          <a:p>
            <a:r>
              <a:rPr lang="zh-CN" altLang="en-US" sz="2050" b="1" dirty="0">
                <a:solidFill>
                  <a:srgbClr val="404040"/>
                </a:solidFill>
                <a:latin typeface="微软雅黑" panose="020B0503020204020204" charset="-122"/>
                <a:ea typeface="微软雅黑" panose="020B0503020204020204" charset="-122"/>
              </a:rPr>
              <a:t>减数分裂</a:t>
            </a:r>
            <a:r>
              <a:rPr lang="en-US" altLang="zh-CN" sz="2050" b="1" dirty="0">
                <a:solidFill>
                  <a:srgbClr val="404040"/>
                </a:solidFill>
                <a:latin typeface="微软雅黑" panose="020B0503020204020204" charset="-122"/>
                <a:ea typeface="微软雅黑" panose="020B0503020204020204" charset="-122"/>
              </a:rPr>
              <a:t>Ⅰ</a:t>
            </a:r>
            <a:r>
              <a:rPr lang="zh-CN" altLang="en-US" sz="2050" b="1" dirty="0">
                <a:solidFill>
                  <a:srgbClr val="404040"/>
                </a:solidFill>
                <a:latin typeface="微软雅黑" panose="020B0503020204020204" charset="-122"/>
                <a:ea typeface="微软雅黑" panose="020B0503020204020204" charset="-122"/>
              </a:rPr>
              <a:t>前期</a:t>
            </a:r>
            <a:endParaRPr lang="zh-CN" altLang="en-US" sz="2050" b="1" dirty="0">
              <a:solidFill>
                <a:srgbClr val="404040"/>
              </a:solidFill>
              <a:latin typeface="微软雅黑" panose="020B0503020204020204" charset="-122"/>
              <a:ea typeface="微软雅黑" panose="020B0503020204020204" charset="-122"/>
            </a:endParaRPr>
          </a:p>
        </p:txBody>
      </p:sp>
      <p:sp>
        <p:nvSpPr>
          <p:cNvPr id="9" name="TextBox 53"/>
          <p:cNvSpPr txBox="1">
            <a:spLocks noChangeArrowheads="1"/>
          </p:cNvSpPr>
          <p:nvPr/>
        </p:nvSpPr>
        <p:spPr bwMode="auto">
          <a:xfrm>
            <a:off x="7691577" y="5164494"/>
            <a:ext cx="2256397" cy="407700"/>
          </a:xfrm>
          <a:prstGeom prst="rect">
            <a:avLst/>
          </a:prstGeom>
          <a:noFill/>
          <a:ln w="9525">
            <a:noFill/>
            <a:miter lim="800000"/>
          </a:ln>
        </p:spPr>
        <p:txBody>
          <a:bodyPr wrap="square">
            <a:spAutoFit/>
          </a:bodyPr>
          <a:lstStyle/>
          <a:p>
            <a:r>
              <a:rPr lang="zh-CN" altLang="en-US" sz="2050" b="1" dirty="0">
                <a:solidFill>
                  <a:srgbClr val="404040"/>
                </a:solidFill>
                <a:latin typeface="微软雅黑" panose="020B0503020204020204" charset="-122"/>
                <a:ea typeface="微软雅黑" panose="020B0503020204020204" charset="-122"/>
              </a:rPr>
              <a:t>减数分裂</a:t>
            </a:r>
            <a:r>
              <a:rPr lang="en-US" altLang="zh-CN" sz="2050" b="1" dirty="0">
                <a:solidFill>
                  <a:srgbClr val="404040"/>
                </a:solidFill>
                <a:latin typeface="微软雅黑" panose="020B0503020204020204" charset="-122"/>
                <a:ea typeface="微软雅黑" panose="020B0503020204020204" charset="-122"/>
              </a:rPr>
              <a:t>Ⅰ</a:t>
            </a:r>
            <a:r>
              <a:rPr lang="zh-CN" altLang="en-US" sz="2050" b="1" dirty="0">
                <a:solidFill>
                  <a:srgbClr val="404040"/>
                </a:solidFill>
                <a:latin typeface="微软雅黑" panose="020B0503020204020204" charset="-122"/>
                <a:ea typeface="微软雅黑" panose="020B0503020204020204" charset="-122"/>
              </a:rPr>
              <a:t>后期</a:t>
            </a:r>
            <a:endParaRPr lang="zh-CN" altLang="en-US" sz="2050" b="1" dirty="0">
              <a:solidFill>
                <a:srgbClr val="404040"/>
              </a:solidFill>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5125" descr="qingjing1副本"/>
          <p:cNvPicPr>
            <a:picLocks noChangeAspect="1"/>
          </p:cNvPicPr>
          <p:nvPr/>
        </p:nvPicPr>
        <p:blipFill>
          <a:blip r:embed="rId1"/>
          <a:srcRect l="24763" t="33746" r="27167" b="50745"/>
          <a:stretch>
            <a:fillRect/>
          </a:stretch>
        </p:blipFill>
        <p:spPr>
          <a:xfrm>
            <a:off x="776511" y="168727"/>
            <a:ext cx="3188567" cy="642257"/>
          </a:xfrm>
          <a:prstGeom prst="rect">
            <a:avLst/>
          </a:prstGeom>
          <a:noFill/>
          <a:ln w="9525">
            <a:noFill/>
          </a:ln>
        </p:spPr>
      </p:pic>
      <p:sp>
        <p:nvSpPr>
          <p:cNvPr id="3" name="矩形 1"/>
          <p:cNvSpPr/>
          <p:nvPr/>
        </p:nvSpPr>
        <p:spPr>
          <a:xfrm>
            <a:off x="5567265" y="1497503"/>
            <a:ext cx="5662997" cy="3322955"/>
          </a:xfrm>
          <a:prstGeom prst="rect">
            <a:avLst/>
          </a:prstGeom>
          <a:noFill/>
          <a:ln w="9525">
            <a:noFill/>
          </a:ln>
        </p:spPr>
        <p:txBody>
          <a:bodyPr wrap="square" anchor="t">
            <a:spAutoFit/>
          </a:bodyPr>
          <a:lstStyle/>
          <a:p>
            <a:pPr>
              <a:lnSpc>
                <a:spcPct val="150000"/>
              </a:lnSpc>
            </a:pPr>
            <a:r>
              <a:rPr lang="zh-CN" altLang="en-US" sz="2800" dirty="0">
                <a:solidFill>
                  <a:srgbClr val="494949"/>
                </a:solidFill>
                <a:latin typeface="微软雅黑" panose="020B0503020204020204" charset="-122"/>
                <a:ea typeface="微软雅黑" panose="020B0503020204020204" charset="-122"/>
              </a:rPr>
              <a:t>人体有</a:t>
            </a:r>
            <a:r>
              <a:rPr lang="en-US" altLang="zh-CN" sz="2800" dirty="0">
                <a:solidFill>
                  <a:srgbClr val="494949"/>
                </a:solidFill>
                <a:latin typeface="微软雅黑" panose="020B0503020204020204" charset="-122"/>
                <a:ea typeface="微软雅黑" panose="020B0503020204020204" charset="-122"/>
              </a:rPr>
              <a:t>23</a:t>
            </a:r>
            <a:r>
              <a:rPr lang="zh-CN" altLang="en-US" sz="2800" dirty="0">
                <a:solidFill>
                  <a:srgbClr val="494949"/>
                </a:solidFill>
                <a:latin typeface="微软雅黑" panose="020B0503020204020204" charset="-122"/>
                <a:ea typeface="微软雅黑" panose="020B0503020204020204" charset="-122"/>
              </a:rPr>
              <a:t>对染色体，精子和卵细胞结合形成受精卵，发育成子代个体。如果精子和卵细胞的染色体数不变，那么子代个体的染色体数会是什么样呢？</a:t>
            </a:r>
            <a:endParaRPr lang="zh-CN" altLang="en-US" sz="2800" dirty="0">
              <a:solidFill>
                <a:srgbClr val="CC00FF"/>
              </a:solidFill>
              <a:latin typeface="Arial" panose="020B0604020202020204" pitchFamily="34" charset="0"/>
              <a:ea typeface="微软雅黑" panose="020B0503020204020204" charset="-122"/>
            </a:endParaRPr>
          </a:p>
        </p:txBody>
      </p:sp>
      <p:pic>
        <p:nvPicPr>
          <p:cNvPr id="4" name="图片 2"/>
          <p:cNvPicPr>
            <a:picLocks noChangeAspect="1"/>
          </p:cNvPicPr>
          <p:nvPr/>
        </p:nvPicPr>
        <p:blipFill>
          <a:blip r:embed="rId2"/>
          <a:stretch>
            <a:fillRect/>
          </a:stretch>
        </p:blipFill>
        <p:spPr>
          <a:xfrm>
            <a:off x="610983" y="1401130"/>
            <a:ext cx="4454875" cy="3708958"/>
          </a:xfrm>
          <a:prstGeom prst="rect">
            <a:avLst/>
          </a:prstGeom>
          <a:noFill/>
          <a:ln w="9525">
            <a:noFill/>
          </a:ln>
        </p:spPr>
      </p:pic>
    </p:spTree>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7"/>
          <p:cNvSpPr txBox="1">
            <a:spLocks noChangeArrowheads="1"/>
          </p:cNvSpPr>
          <p:nvPr/>
        </p:nvSpPr>
        <p:spPr bwMode="auto">
          <a:xfrm>
            <a:off x="880680" y="231504"/>
            <a:ext cx="6483506" cy="523220"/>
          </a:xfrm>
          <a:prstGeom prst="rect">
            <a:avLst/>
          </a:prstGeom>
          <a:noFill/>
          <a:ln w="9525">
            <a:noFill/>
            <a:miter lim="800000"/>
          </a:ln>
          <a:effectLst/>
        </p:spPr>
        <p:txBody>
          <a:bodyPr wrap="square" anchor="t" anchorCtr="0">
            <a:spAutoFit/>
          </a:bodyPr>
          <a:lstStyle>
            <a:defPPr>
              <a:defRPr lang="zh-CN"/>
            </a:defPPr>
            <a:lvl1pPr marL="0" indent="0" algn="l" defTabSz="914400" rtl="0" eaLnBrk="1" fontAlgn="base" hangingPunct="1">
              <a:lnSpc>
                <a:spcPct val="100000"/>
              </a:lnSpc>
              <a:spcBef>
                <a:spcPct val="0"/>
              </a:spcBef>
              <a:spcAft>
                <a:spcPct val="0"/>
              </a:spcAft>
              <a:buClrTx/>
              <a:buSzTx/>
              <a:buFont typeface="Arial" panose="020B0604020202020204" pitchFamily="34" charset="0"/>
              <a:buNone/>
              <a:defRPr lang="zh-CN" altLang="en-US" sz="3200" b="1" i="0" u="none" baseline="0">
                <a:solidFill>
                  <a:schemeClr val="tx1"/>
                </a:solidFill>
                <a:latin typeface="楷体_GB2312" pitchFamily="1" charset="-122"/>
                <a:ea typeface="楷体_GB2312" pitchFamily="1" charset="-122"/>
              </a:defRPr>
            </a:lvl1pPr>
            <a:lvl2pPr marL="457200" indent="0" algn="l" defTabSz="914400" rtl="0" eaLnBrk="1" fontAlgn="base" hangingPunct="1">
              <a:lnSpc>
                <a:spcPct val="100000"/>
              </a:lnSpc>
              <a:spcBef>
                <a:spcPct val="0"/>
              </a:spcBef>
              <a:spcAft>
                <a:spcPct val="0"/>
              </a:spcAft>
              <a:buClrTx/>
              <a:buSzTx/>
              <a:buFont typeface="Arial" panose="020B0604020202020204" pitchFamily="34" charset="0"/>
              <a:buNone/>
              <a:defRPr lang="zh-CN" altLang="en-US" sz="3200" b="1" i="0" u="none" baseline="0">
                <a:solidFill>
                  <a:schemeClr val="tx1"/>
                </a:solidFill>
                <a:latin typeface="楷体_GB2312" pitchFamily="1" charset="-122"/>
                <a:ea typeface="楷体_GB2312" pitchFamily="1" charset="-122"/>
              </a:defRPr>
            </a:lvl2pPr>
            <a:lvl3pPr marL="914400" indent="0" algn="l" defTabSz="914400" rtl="0" eaLnBrk="1" fontAlgn="base" hangingPunct="1">
              <a:lnSpc>
                <a:spcPct val="100000"/>
              </a:lnSpc>
              <a:spcBef>
                <a:spcPct val="0"/>
              </a:spcBef>
              <a:spcAft>
                <a:spcPct val="0"/>
              </a:spcAft>
              <a:buClrTx/>
              <a:buSzTx/>
              <a:buFont typeface="Arial" panose="020B0604020202020204" pitchFamily="34" charset="0"/>
              <a:buNone/>
              <a:defRPr lang="zh-CN" altLang="en-US" sz="3200" b="1" i="0" u="none" baseline="0">
                <a:solidFill>
                  <a:schemeClr val="tx1"/>
                </a:solidFill>
                <a:latin typeface="楷体_GB2312" pitchFamily="1" charset="-122"/>
                <a:ea typeface="楷体_GB2312" pitchFamily="1" charset="-122"/>
              </a:defRPr>
            </a:lvl3pPr>
            <a:lvl4pPr marL="1371600" indent="0" algn="l" defTabSz="914400" rtl="0" eaLnBrk="1" fontAlgn="base" hangingPunct="1">
              <a:lnSpc>
                <a:spcPct val="100000"/>
              </a:lnSpc>
              <a:spcBef>
                <a:spcPct val="0"/>
              </a:spcBef>
              <a:spcAft>
                <a:spcPct val="0"/>
              </a:spcAft>
              <a:buClrTx/>
              <a:buSzTx/>
              <a:buFont typeface="Arial" panose="020B0604020202020204" pitchFamily="34" charset="0"/>
              <a:buNone/>
              <a:defRPr lang="zh-CN" altLang="en-US" sz="3200" b="1" i="0" u="none" baseline="0">
                <a:solidFill>
                  <a:schemeClr val="tx1"/>
                </a:solidFill>
                <a:latin typeface="楷体_GB2312" pitchFamily="1" charset="-122"/>
                <a:ea typeface="楷体_GB2312" pitchFamily="1" charset="-122"/>
              </a:defRPr>
            </a:lvl4pPr>
            <a:lvl5pPr marL="1828800" indent="0" algn="l" defTabSz="914400" rtl="0" eaLnBrk="1" fontAlgn="base" hangingPunct="1">
              <a:lnSpc>
                <a:spcPct val="100000"/>
              </a:lnSpc>
              <a:spcBef>
                <a:spcPct val="0"/>
              </a:spcBef>
              <a:spcAft>
                <a:spcPct val="0"/>
              </a:spcAft>
              <a:buClrTx/>
              <a:buSzTx/>
              <a:buFont typeface="Arial" panose="020B0604020202020204" pitchFamily="34" charset="0"/>
              <a:buNone/>
              <a:defRPr lang="zh-CN" altLang="en-US" sz="3200" b="1" i="0" u="none" baseline="0">
                <a:solidFill>
                  <a:schemeClr val="tx1"/>
                </a:solidFill>
                <a:latin typeface="楷体_GB2312" pitchFamily="1" charset="-122"/>
                <a:ea typeface="楷体_GB2312" pitchFamily="1" charset="-122"/>
              </a:defRPr>
            </a:lvl5pPr>
          </a:lstStyle>
          <a:p>
            <a:pPr marR="0" lvl="0">
              <a:spcBef>
                <a:spcPct val="50000"/>
              </a:spcBef>
            </a:pPr>
            <a:r>
              <a:rPr lang="zh-CN" altLang="en-US" sz="2800" spc="0" dirty="0">
                <a:latin typeface="微软雅黑" panose="020B0503020204020204" charset="-122"/>
                <a:ea typeface="微软雅黑" panose="020B0503020204020204" charset="-122"/>
              </a:rPr>
              <a:t>四、受精作用</a:t>
            </a:r>
            <a:endParaRPr lang="zh-CN" altLang="en-US" sz="2800" dirty="0">
              <a:latin typeface="微软雅黑" panose="020B0503020204020204" charset="-122"/>
              <a:ea typeface="微软雅黑" panose="020B0503020204020204" charset="-122"/>
            </a:endParaRPr>
          </a:p>
        </p:txBody>
      </p:sp>
      <p:sp>
        <p:nvSpPr>
          <p:cNvPr id="3" name="文本框 2"/>
          <p:cNvSpPr txBox="1"/>
          <p:nvPr>
            <p:custDataLst>
              <p:tags r:id="rId1"/>
            </p:custDataLst>
          </p:nvPr>
        </p:nvSpPr>
        <p:spPr>
          <a:xfrm>
            <a:off x="1383393" y="979715"/>
            <a:ext cx="2155190" cy="521970"/>
          </a:xfrm>
          <a:prstGeom prst="rect">
            <a:avLst/>
          </a:prstGeom>
          <a:noFill/>
        </p:spPr>
        <p:txBody>
          <a:bodyPr wrap="square" rtlCol="0">
            <a:spAutoFit/>
          </a:bodyPr>
          <a:lstStyle/>
          <a:p>
            <a:r>
              <a:rPr lang="en-US" altLang="zh-CN" sz="2800" b="1" dirty="0">
                <a:latin typeface="黑体" panose="02010609060101010101" charset="-122"/>
                <a:ea typeface="黑体" panose="02010609060101010101" charset="-122"/>
                <a:cs typeface="黑体" panose="02010609060101010101" charset="-122"/>
              </a:rPr>
              <a:t>1.</a:t>
            </a:r>
            <a:r>
              <a:rPr lang="zh-CN" altLang="en-US" sz="2800" b="1" dirty="0">
                <a:latin typeface="黑体" panose="02010609060101010101" charset="-122"/>
                <a:ea typeface="黑体" panose="02010609060101010101" charset="-122"/>
                <a:cs typeface="黑体" panose="02010609060101010101" charset="-122"/>
              </a:rPr>
              <a:t>定义</a:t>
            </a:r>
            <a:endParaRPr lang="zh-CN" altLang="en-US" sz="2800" b="1" dirty="0">
              <a:latin typeface="黑体" panose="02010609060101010101" charset="-122"/>
              <a:ea typeface="黑体" panose="02010609060101010101" charset="-122"/>
              <a:cs typeface="黑体" panose="02010609060101010101" charset="-122"/>
            </a:endParaRPr>
          </a:p>
        </p:txBody>
      </p:sp>
      <p:sp>
        <p:nvSpPr>
          <p:cNvPr id="4" name="文本框 3"/>
          <p:cNvSpPr txBox="1"/>
          <p:nvPr>
            <p:custDataLst>
              <p:tags r:id="rId2"/>
            </p:custDataLst>
          </p:nvPr>
        </p:nvSpPr>
        <p:spPr>
          <a:xfrm>
            <a:off x="1671048" y="1537246"/>
            <a:ext cx="7816850" cy="540725"/>
          </a:xfrm>
          <a:prstGeom prst="rect">
            <a:avLst/>
          </a:prstGeom>
          <a:noFill/>
        </p:spPr>
        <p:txBody>
          <a:bodyPr wrap="square" rtlCol="0">
            <a:spAutoFit/>
          </a:bodyPr>
          <a:lstStyle/>
          <a:p>
            <a:pPr algn="just" fontAlgn="auto">
              <a:lnSpc>
                <a:spcPct val="120000"/>
              </a:lnSpc>
            </a:pPr>
            <a:r>
              <a:rPr lang="zh-CN" altLang="en-US" sz="2800" b="1">
                <a:latin typeface="黑体" panose="02010609060101010101" charset="-122"/>
                <a:ea typeface="黑体" panose="02010609060101010101" charset="-122"/>
                <a:sym typeface="+mn-ea"/>
              </a:rPr>
              <a:t>精子和卵细胞</a:t>
            </a:r>
            <a:r>
              <a:rPr lang="zh-CN" altLang="en-US" sz="2800" b="1">
                <a:solidFill>
                  <a:srgbClr val="FF0000"/>
                </a:solidFill>
                <a:latin typeface="黑体" panose="02010609060101010101" charset="-122"/>
                <a:ea typeface="黑体" panose="02010609060101010101" charset="-122"/>
                <a:sym typeface="+mn-ea"/>
              </a:rPr>
              <a:t>相互识别</a:t>
            </a:r>
            <a:r>
              <a:rPr lang="zh-CN" altLang="en-US" sz="2800" b="1">
                <a:latin typeface="黑体" panose="02010609060101010101" charset="-122"/>
                <a:ea typeface="黑体" panose="02010609060101010101" charset="-122"/>
                <a:sym typeface="+mn-ea"/>
              </a:rPr>
              <a:t>、</a:t>
            </a:r>
            <a:r>
              <a:rPr lang="zh-CN" altLang="en-US" sz="2800" b="1">
                <a:solidFill>
                  <a:srgbClr val="FF0000"/>
                </a:solidFill>
                <a:latin typeface="黑体" panose="02010609060101010101" charset="-122"/>
                <a:ea typeface="黑体" panose="02010609060101010101" charset="-122"/>
                <a:sym typeface="+mn-ea"/>
              </a:rPr>
              <a:t>融合</a:t>
            </a:r>
            <a:r>
              <a:rPr lang="zh-CN" altLang="en-US" sz="2800" b="1">
                <a:latin typeface="黑体" panose="02010609060101010101" charset="-122"/>
                <a:ea typeface="黑体" panose="02010609060101010101" charset="-122"/>
                <a:sym typeface="+mn-ea"/>
              </a:rPr>
              <a:t>成为</a:t>
            </a:r>
            <a:r>
              <a:rPr lang="zh-CN" altLang="en-US" sz="2800" b="1">
                <a:solidFill>
                  <a:srgbClr val="FF0000"/>
                </a:solidFill>
                <a:latin typeface="黑体" panose="02010609060101010101" charset="-122"/>
                <a:ea typeface="黑体" panose="02010609060101010101" charset="-122"/>
                <a:sym typeface="+mn-ea"/>
              </a:rPr>
              <a:t>受精卵</a:t>
            </a:r>
            <a:r>
              <a:rPr lang="zh-CN" altLang="en-US" sz="2800" b="1">
                <a:latin typeface="黑体" panose="02010609060101010101" charset="-122"/>
                <a:ea typeface="黑体" panose="02010609060101010101" charset="-122"/>
                <a:sym typeface="+mn-ea"/>
              </a:rPr>
              <a:t>的过程。</a:t>
            </a:r>
            <a:endParaRPr lang="zh-CN" altLang="en-US" sz="2800" b="1">
              <a:latin typeface="黑体" panose="02010609060101010101" charset="-122"/>
              <a:ea typeface="黑体" panose="02010609060101010101" charset="-122"/>
              <a:cs typeface="Times New Roman" panose="02020603050405020304" pitchFamily="18" charset="0"/>
              <a:sym typeface="+mn-ea"/>
            </a:endParaRPr>
          </a:p>
        </p:txBody>
      </p:sp>
      <p:pic>
        <p:nvPicPr>
          <p:cNvPr id="6" name="Picture 10" descr="精子进入卵细胞"/>
          <p:cNvPicPr>
            <a:picLocks noChangeAspect="1"/>
          </p:cNvPicPr>
          <p:nvPr>
            <p:custDataLst>
              <p:tags r:id="rId3"/>
            </p:custDataLst>
          </p:nvPr>
        </p:nvPicPr>
        <p:blipFill>
          <a:blip r:embed="rId4"/>
          <a:stretch>
            <a:fillRect/>
          </a:stretch>
        </p:blipFill>
        <p:spPr>
          <a:xfrm>
            <a:off x="7287306" y="2472918"/>
            <a:ext cx="2602230" cy="3593306"/>
          </a:xfrm>
          <a:prstGeom prst="rect">
            <a:avLst/>
          </a:prstGeom>
          <a:noFill/>
          <a:ln w="19050" cap="flat" cmpd="sng">
            <a:solidFill>
              <a:schemeClr val="bg1"/>
            </a:solidFill>
            <a:prstDash val="solid"/>
            <a:miter/>
            <a:headEnd type="none" w="med" len="med"/>
            <a:tailEnd type="none" w="med" len="med"/>
          </a:ln>
        </p:spPr>
      </p:pic>
      <p:pic>
        <p:nvPicPr>
          <p:cNvPr id="7" name="图片 9" descr="01300000243587122700987748448_s[1].jpg"/>
          <p:cNvPicPr>
            <a:picLocks noGrp="1" noChangeAspect="1"/>
          </p:cNvPicPr>
          <p:nvPr>
            <p:custDataLst>
              <p:tags r:id="rId5"/>
            </p:custDataLst>
          </p:nvPr>
        </p:nvPicPr>
        <p:blipFill>
          <a:blip r:embed="rId6"/>
          <a:stretch>
            <a:fillRect/>
          </a:stretch>
        </p:blipFill>
        <p:spPr>
          <a:xfrm>
            <a:off x="1527380" y="2524511"/>
            <a:ext cx="2626995" cy="3550920"/>
          </a:xfrm>
          <a:prstGeom prst="rect">
            <a:avLst/>
          </a:prstGeom>
          <a:ln w="12700">
            <a:miter lim="400000"/>
            <a:headEnd/>
            <a:tailEnd/>
          </a:ln>
        </p:spPr>
      </p:pic>
      <p:pic>
        <p:nvPicPr>
          <p:cNvPr id="8" name="Picture 11" descr="受精 高倍电镜"/>
          <p:cNvPicPr>
            <a:picLocks noGrp="1" noChangeAspect="1"/>
          </p:cNvPicPr>
          <p:nvPr>
            <p:custDataLst>
              <p:tags r:id="rId7"/>
            </p:custDataLst>
          </p:nvPr>
        </p:nvPicPr>
        <p:blipFill>
          <a:blip r:embed="rId8"/>
          <a:stretch>
            <a:fillRect/>
          </a:stretch>
        </p:blipFill>
        <p:spPr>
          <a:xfrm>
            <a:off x="4414089" y="2524353"/>
            <a:ext cx="2330768" cy="3592830"/>
          </a:xfrm>
          <a:prstGeom prst="rect">
            <a:avLst/>
          </a:prstGeom>
          <a:ln w="19050">
            <a:solidFill>
              <a:schemeClr val="bg1"/>
            </a:solidFill>
            <a:miter lim="4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20481"/>
          <p:cNvSpPr/>
          <p:nvPr>
            <p:custDataLst>
              <p:tags r:id="rId1"/>
            </p:custDataLst>
          </p:nvPr>
        </p:nvSpPr>
        <p:spPr>
          <a:xfrm>
            <a:off x="364631" y="1565854"/>
            <a:ext cx="6078573" cy="4153335"/>
          </a:xfrm>
          <a:prstGeom prst="rect">
            <a:avLst/>
          </a:prstGeom>
          <a:solidFill>
            <a:srgbClr val="1C1C1C"/>
          </a:solidFill>
          <a:ln w="9525" cap="flat" cmpd="sng">
            <a:solidFill>
              <a:srgbClr val="000000"/>
            </a:solidFill>
            <a:prstDash val="solid"/>
            <a:miter/>
            <a:headEnd type="none" w="med" len="med"/>
            <a:tailEnd type="none" w="med" len="med"/>
          </a:ln>
        </p:spPr>
        <p:txBody>
          <a:bodyPr anchor="t"/>
          <a:lstStyle/>
          <a:p>
            <a:endParaRPr lang="zh-CN" altLang="en-US" sz="100"/>
          </a:p>
        </p:txBody>
      </p:sp>
      <p:grpSp>
        <p:nvGrpSpPr>
          <p:cNvPr id="26" name="组合 25"/>
          <p:cNvGrpSpPr/>
          <p:nvPr/>
        </p:nvGrpSpPr>
        <p:grpSpPr>
          <a:xfrm>
            <a:off x="1007313" y="2967867"/>
            <a:ext cx="2154461" cy="2647739"/>
            <a:chOff x="1621123" y="2804304"/>
            <a:chExt cx="2154461" cy="2647739"/>
          </a:xfrm>
        </p:grpSpPr>
        <p:sp>
          <p:nvSpPr>
            <p:cNvPr id="7" name="文本框 20483"/>
            <p:cNvSpPr txBox="1"/>
            <p:nvPr>
              <p:custDataLst>
                <p:tags r:id="rId2"/>
              </p:custDataLst>
            </p:nvPr>
          </p:nvSpPr>
          <p:spPr>
            <a:xfrm>
              <a:off x="1936976" y="4945313"/>
              <a:ext cx="1211580" cy="506730"/>
            </a:xfrm>
            <a:prstGeom prst="rect">
              <a:avLst/>
            </a:prstGeom>
            <a:noFill/>
            <a:ln w="9525">
              <a:noFill/>
            </a:ln>
          </p:spPr>
          <p:txBody>
            <a:bodyPr wrap="none" anchor="ctr">
              <a:spAutoFit/>
            </a:bodyPr>
            <a:lstStyle/>
            <a:p>
              <a:pPr algn="ctr">
                <a:spcBef>
                  <a:spcPct val="50000"/>
                </a:spcBef>
                <a:buFont typeface="Arial" panose="020B0604020202020204" pitchFamily="34" charset="0"/>
              </a:pPr>
              <a:r>
                <a:rPr lang="zh-CN" altLang="en-US" sz="2695">
                  <a:solidFill>
                    <a:srgbClr val="FFFF00"/>
                  </a:solidFill>
                  <a:ea typeface="黑体" panose="02010609060101010101" charset="-122"/>
                </a:rPr>
                <a:t>卵细胞</a:t>
              </a:r>
              <a:endParaRPr lang="zh-CN" altLang="en-US" sz="2695">
                <a:solidFill>
                  <a:srgbClr val="FFFF00"/>
                </a:solidFill>
                <a:ea typeface="黑体" panose="02010609060101010101" charset="-122"/>
              </a:endParaRPr>
            </a:p>
          </p:txBody>
        </p:sp>
        <p:grpSp>
          <p:nvGrpSpPr>
            <p:cNvPr id="8" name="组合 20484"/>
            <p:cNvGrpSpPr/>
            <p:nvPr>
              <p:custDataLst>
                <p:tags r:id="rId3"/>
              </p:custDataLst>
            </p:nvPr>
          </p:nvGrpSpPr>
          <p:grpSpPr>
            <a:xfrm>
              <a:off x="1621123" y="2804304"/>
              <a:ext cx="2154461" cy="2111704"/>
              <a:chOff x="0" y="0"/>
              <a:chExt cx="1814" cy="1778"/>
            </a:xfrm>
          </p:grpSpPr>
          <p:pic>
            <p:nvPicPr>
              <p:cNvPr id="11" name="图片 20485" descr="snap"/>
              <p:cNvPicPr>
                <a:picLocks noChangeAspect="1"/>
              </p:cNvPicPr>
              <p:nvPr>
                <p:custDataLst>
                  <p:tags r:id="rId4"/>
                </p:custDataLst>
              </p:nvPr>
            </p:nvPicPr>
            <p:blipFill>
              <a:blip r:embed="rId5">
                <a:clrChange>
                  <a:clrFrom>
                    <a:srgbClr val="DFFEDF"/>
                  </a:clrFrom>
                  <a:clrTo>
                    <a:srgbClr val="DFFEDF">
                      <a:alpha val="0"/>
                    </a:srgbClr>
                  </a:clrTo>
                </a:clrChange>
              </a:blip>
              <a:stretch>
                <a:fillRect/>
              </a:stretch>
            </p:blipFill>
            <p:spPr>
              <a:xfrm>
                <a:off x="0" y="0"/>
                <a:ext cx="1814" cy="1778"/>
              </a:xfrm>
              <a:prstGeom prst="rect">
                <a:avLst/>
              </a:prstGeom>
              <a:noFill/>
              <a:ln w="9525">
                <a:noFill/>
              </a:ln>
            </p:spPr>
          </p:pic>
          <p:sp>
            <p:nvSpPr>
              <p:cNvPr id="12" name="椭圆 20486"/>
              <p:cNvSpPr/>
              <p:nvPr>
                <p:custDataLst>
                  <p:tags r:id="rId6"/>
                </p:custDataLst>
              </p:nvPr>
            </p:nvSpPr>
            <p:spPr>
              <a:xfrm>
                <a:off x="336" y="384"/>
                <a:ext cx="1104" cy="1056"/>
              </a:xfrm>
              <a:prstGeom prst="ellipse">
                <a:avLst/>
              </a:prstGeom>
              <a:solidFill>
                <a:srgbClr val="FFCC99"/>
              </a:solidFill>
              <a:ln w="9525" cap="flat" cmpd="sng">
                <a:solidFill>
                  <a:srgbClr val="FF9900"/>
                </a:solidFill>
                <a:prstDash val="solid"/>
                <a:round/>
                <a:headEnd type="none" w="med" len="med"/>
                <a:tailEnd type="none" w="med" len="med"/>
              </a:ln>
            </p:spPr>
            <p:txBody>
              <a:bodyPr anchor="t"/>
              <a:lstStyle/>
              <a:p>
                <a:endParaRPr lang="zh-CN" altLang="en-US" sz="100"/>
              </a:p>
            </p:txBody>
          </p:sp>
          <p:pic>
            <p:nvPicPr>
              <p:cNvPr id="13" name="图片 20487" descr="1"/>
              <p:cNvPicPr>
                <a:picLocks noChangeAspect="1"/>
              </p:cNvPicPr>
              <p:nvPr>
                <p:custDataLst>
                  <p:tags r:id="rId7"/>
                </p:custDataLst>
              </p:nvPr>
            </p:nvPicPr>
            <p:blipFill>
              <a:blip r:embed="rId8">
                <a:clrChange>
                  <a:clrFrom>
                    <a:srgbClr val="FFFFFF"/>
                  </a:clrFrom>
                  <a:clrTo>
                    <a:srgbClr val="FFFFFF">
                      <a:alpha val="0"/>
                    </a:srgbClr>
                  </a:clrTo>
                </a:clrChange>
              </a:blip>
              <a:stretch>
                <a:fillRect/>
              </a:stretch>
            </p:blipFill>
            <p:spPr>
              <a:xfrm>
                <a:off x="336" y="720"/>
                <a:ext cx="862" cy="864"/>
              </a:xfrm>
              <a:prstGeom prst="rect">
                <a:avLst/>
              </a:prstGeom>
              <a:noFill/>
              <a:ln w="9525">
                <a:noFill/>
              </a:ln>
            </p:spPr>
          </p:pic>
          <p:pic>
            <p:nvPicPr>
              <p:cNvPr id="14" name="图片 20488" descr="2"/>
              <p:cNvPicPr>
                <a:picLocks noChangeAspect="1"/>
              </p:cNvPicPr>
              <p:nvPr>
                <p:custDataLst>
                  <p:tags r:id="rId9"/>
                </p:custDataLst>
              </p:nvPr>
            </p:nvPicPr>
            <p:blipFill>
              <a:blip r:embed="rId10">
                <a:clrChange>
                  <a:clrFrom>
                    <a:srgbClr val="FFFFFF"/>
                  </a:clrFrom>
                  <a:clrTo>
                    <a:srgbClr val="FFFFFF">
                      <a:alpha val="0"/>
                    </a:srgbClr>
                  </a:clrTo>
                </a:clrChange>
              </a:blip>
              <a:stretch>
                <a:fillRect/>
              </a:stretch>
            </p:blipFill>
            <p:spPr>
              <a:xfrm>
                <a:off x="379" y="336"/>
                <a:ext cx="650" cy="730"/>
              </a:xfrm>
              <a:prstGeom prst="rect">
                <a:avLst/>
              </a:prstGeom>
              <a:noFill/>
              <a:ln w="9525">
                <a:noFill/>
              </a:ln>
            </p:spPr>
          </p:pic>
        </p:grpSp>
      </p:grpSp>
      <p:pic>
        <p:nvPicPr>
          <p:cNvPr id="6" name="图片 20482"/>
          <p:cNvPicPr>
            <a:picLocks noChangeAspect="1"/>
          </p:cNvPicPr>
          <p:nvPr>
            <p:custDataLst>
              <p:tags r:id="rId11"/>
            </p:custDataLst>
          </p:nvPr>
        </p:nvPicPr>
        <p:blipFill>
          <a:blip r:embed="rId12">
            <a:clrChange>
              <a:clrFrom>
                <a:srgbClr val="000000"/>
              </a:clrFrom>
              <a:clrTo>
                <a:srgbClr val="000000">
                  <a:alpha val="0"/>
                </a:srgbClr>
              </a:clrTo>
            </a:clrChange>
          </a:blip>
          <a:stretch>
            <a:fillRect/>
          </a:stretch>
        </p:blipFill>
        <p:spPr>
          <a:xfrm>
            <a:off x="5148628" y="2060563"/>
            <a:ext cx="598593" cy="534458"/>
          </a:xfrm>
          <a:prstGeom prst="rect">
            <a:avLst/>
          </a:prstGeom>
          <a:noFill/>
          <a:ln w="9525">
            <a:noFill/>
          </a:ln>
        </p:spPr>
      </p:pic>
      <p:sp>
        <p:nvSpPr>
          <p:cNvPr id="9" name="未知"/>
          <p:cNvSpPr/>
          <p:nvPr>
            <p:custDataLst>
              <p:tags r:id="rId13"/>
            </p:custDataLst>
          </p:nvPr>
        </p:nvSpPr>
        <p:spPr>
          <a:xfrm>
            <a:off x="5677146" y="1250562"/>
            <a:ext cx="1254196" cy="912142"/>
          </a:xfrm>
          <a:custGeom>
            <a:avLst/>
            <a:gdLst/>
            <a:ahLst/>
            <a:cxnLst/>
            <a:rect l="0" t="0" r="0" b="0"/>
            <a:pathLst>
              <a:path w="1056" h="768">
                <a:moveTo>
                  <a:pt x="0" y="768"/>
                </a:moveTo>
                <a:cubicBezTo>
                  <a:pt x="116" y="768"/>
                  <a:pt x="232" y="768"/>
                  <a:pt x="288" y="720"/>
                </a:cubicBezTo>
                <a:cubicBezTo>
                  <a:pt x="344" y="672"/>
                  <a:pt x="288" y="520"/>
                  <a:pt x="336" y="480"/>
                </a:cubicBezTo>
                <a:cubicBezTo>
                  <a:pt x="384" y="440"/>
                  <a:pt x="520" y="512"/>
                  <a:pt x="576" y="480"/>
                </a:cubicBezTo>
                <a:cubicBezTo>
                  <a:pt x="632" y="448"/>
                  <a:pt x="616" y="320"/>
                  <a:pt x="672" y="288"/>
                </a:cubicBezTo>
                <a:cubicBezTo>
                  <a:pt x="728" y="256"/>
                  <a:pt x="856" y="328"/>
                  <a:pt x="912" y="288"/>
                </a:cubicBezTo>
                <a:cubicBezTo>
                  <a:pt x="968" y="248"/>
                  <a:pt x="984" y="96"/>
                  <a:pt x="1008" y="48"/>
                </a:cubicBezTo>
                <a:cubicBezTo>
                  <a:pt x="1032" y="0"/>
                  <a:pt x="1048" y="8"/>
                  <a:pt x="1056" y="0"/>
                </a:cubicBezTo>
              </a:path>
            </a:pathLst>
          </a:custGeom>
          <a:noFill/>
          <a:ln w="28575" cap="flat" cmpd="sng">
            <a:solidFill>
              <a:srgbClr val="FFFF00"/>
            </a:solidFill>
            <a:prstDash val="solid"/>
            <a:round/>
            <a:headEnd type="none" w="med" len="med"/>
            <a:tailEnd type="none" w="med" len="med"/>
          </a:ln>
        </p:spPr>
        <p:txBody>
          <a:bodyPr/>
          <a:lstStyle/>
          <a:p>
            <a:endParaRPr lang="zh-CN" altLang="en-US" sz="100"/>
          </a:p>
        </p:txBody>
      </p:sp>
      <p:sp>
        <p:nvSpPr>
          <p:cNvPr id="10" name="文本框 20490"/>
          <p:cNvSpPr txBox="1"/>
          <p:nvPr>
            <p:custDataLst>
              <p:tags r:id="rId14"/>
            </p:custDataLst>
          </p:nvPr>
        </p:nvSpPr>
        <p:spPr>
          <a:xfrm>
            <a:off x="4757395" y="1493319"/>
            <a:ext cx="868680" cy="506730"/>
          </a:xfrm>
          <a:prstGeom prst="rect">
            <a:avLst/>
          </a:prstGeom>
          <a:noFill/>
          <a:ln w="9525">
            <a:noFill/>
          </a:ln>
        </p:spPr>
        <p:txBody>
          <a:bodyPr wrap="none" anchor="ctr">
            <a:spAutoFit/>
          </a:bodyPr>
          <a:lstStyle/>
          <a:p>
            <a:pPr algn="ctr">
              <a:spcBef>
                <a:spcPct val="50000"/>
              </a:spcBef>
              <a:buFont typeface="Arial" panose="020B0604020202020204" pitchFamily="34" charset="0"/>
            </a:pPr>
            <a:r>
              <a:rPr lang="zh-CN" altLang="en-US" sz="2695" dirty="0">
                <a:solidFill>
                  <a:srgbClr val="FFFF00"/>
                </a:solidFill>
                <a:ea typeface="黑体" panose="02010609060101010101" charset="-122"/>
              </a:rPr>
              <a:t>精子</a:t>
            </a:r>
            <a:endParaRPr lang="zh-CN" altLang="en-US" sz="100" dirty="0">
              <a:solidFill>
                <a:srgbClr val="FFFF00"/>
              </a:solidFill>
              <a:ea typeface="黑体" panose="02010609060101010101" charset="-122"/>
            </a:endParaRPr>
          </a:p>
        </p:txBody>
      </p:sp>
      <p:sp>
        <p:nvSpPr>
          <p:cNvPr id="15" name="文本框 14"/>
          <p:cNvSpPr txBox="1"/>
          <p:nvPr>
            <p:custDataLst>
              <p:tags r:id="rId15"/>
            </p:custDataLst>
          </p:nvPr>
        </p:nvSpPr>
        <p:spPr>
          <a:xfrm>
            <a:off x="974564" y="240703"/>
            <a:ext cx="2015966" cy="521970"/>
          </a:xfrm>
          <a:prstGeom prst="rect">
            <a:avLst/>
          </a:prstGeom>
          <a:noFill/>
        </p:spPr>
        <p:txBody>
          <a:bodyPr wrap="square" rtlCol="0">
            <a:spAutoFit/>
          </a:bodyPr>
          <a:lstStyle/>
          <a:p>
            <a:r>
              <a:rPr lang="en-US" altLang="zh-CN" sz="2800" b="1" dirty="0">
                <a:latin typeface="黑体" panose="02010609060101010101" charset="-122"/>
                <a:ea typeface="黑体" panose="02010609060101010101" charset="-122"/>
                <a:cs typeface="黑体" panose="02010609060101010101" charset="-122"/>
              </a:rPr>
              <a:t>2.</a:t>
            </a:r>
            <a:r>
              <a:rPr lang="zh-CN" altLang="en-US" sz="2800" b="1" dirty="0">
                <a:latin typeface="黑体" panose="02010609060101010101" charset="-122"/>
                <a:ea typeface="黑体" panose="02010609060101010101" charset="-122"/>
                <a:cs typeface="黑体" panose="02010609060101010101" charset="-122"/>
              </a:rPr>
              <a:t>过程</a:t>
            </a:r>
            <a:endParaRPr lang="zh-CN" altLang="en-US" sz="2800" b="1" dirty="0">
              <a:latin typeface="黑体" panose="02010609060101010101" charset="-122"/>
              <a:ea typeface="黑体" panose="02010609060101010101" charset="-122"/>
              <a:cs typeface="黑体" panose="02010609060101010101" charset="-122"/>
            </a:endParaRPr>
          </a:p>
        </p:txBody>
      </p:sp>
      <p:sp>
        <p:nvSpPr>
          <p:cNvPr id="47" name="文本框 46"/>
          <p:cNvSpPr txBox="1"/>
          <p:nvPr>
            <p:custDataLst>
              <p:tags r:id="rId16"/>
            </p:custDataLst>
          </p:nvPr>
        </p:nvSpPr>
        <p:spPr>
          <a:xfrm>
            <a:off x="6388774" y="1845376"/>
            <a:ext cx="5825541" cy="534035"/>
          </a:xfrm>
          <a:prstGeom prst="rect">
            <a:avLst/>
          </a:prstGeom>
          <a:noFill/>
        </p:spPr>
        <p:txBody>
          <a:bodyPr wrap="square" rtlCol="0">
            <a:spAutoFit/>
          </a:bodyPr>
          <a:lstStyle/>
          <a:p>
            <a:pPr algn="just" fontAlgn="auto">
              <a:lnSpc>
                <a:spcPct val="120000"/>
              </a:lnSpc>
            </a:pPr>
            <a:r>
              <a:rPr lang="en-US" altLang="zh-CN" sz="2400" b="1" dirty="0">
                <a:latin typeface="微软雅黑" panose="020B0503020204020204" charset="-122"/>
                <a:ea typeface="微软雅黑" panose="020B0503020204020204" charset="-122"/>
                <a:cs typeface="黑体" panose="02010609060101010101" charset="-122"/>
                <a:sym typeface="+mn-ea"/>
              </a:rPr>
              <a:t>1</a:t>
            </a:r>
            <a:r>
              <a:rPr lang="zh-CN" altLang="en-US" sz="2400" b="1" dirty="0">
                <a:latin typeface="微软雅黑" panose="020B0503020204020204" charset="-122"/>
                <a:ea typeface="微软雅黑" panose="020B0503020204020204" charset="-122"/>
                <a:cs typeface="黑体" panose="02010609060101010101" charset="-122"/>
                <a:sym typeface="+mn-ea"/>
              </a:rPr>
              <a:t>）精子头部进入卵细胞，尾部留在外面。</a:t>
            </a:r>
            <a:endParaRPr lang="zh-CN" altLang="en-US" sz="2400" b="1" dirty="0">
              <a:latin typeface="微软雅黑" panose="020B0503020204020204" charset="-122"/>
              <a:ea typeface="微软雅黑" panose="020B0503020204020204" charset="-122"/>
              <a:cs typeface="黑体" panose="02010609060101010101" charset="-122"/>
              <a:sym typeface="+mn-ea"/>
            </a:endParaRPr>
          </a:p>
        </p:txBody>
      </p:sp>
      <p:sp>
        <p:nvSpPr>
          <p:cNvPr id="48" name="椭圆 47"/>
          <p:cNvSpPr/>
          <p:nvPr>
            <p:custDataLst>
              <p:tags r:id="rId17"/>
            </p:custDataLst>
          </p:nvPr>
        </p:nvSpPr>
        <p:spPr>
          <a:xfrm>
            <a:off x="1007312" y="2967867"/>
            <a:ext cx="2109329" cy="2109329"/>
          </a:xfrm>
          <a:prstGeom prst="ellipse">
            <a:avLst/>
          </a:prstGeom>
          <a:noFill/>
          <a:ln w="57150" cap="flat" cmpd="sng">
            <a:solidFill>
              <a:srgbClr val="FF9900"/>
            </a:solidFill>
            <a:prstDash val="solid"/>
            <a:round/>
            <a:headEnd type="none" w="med" len="med"/>
            <a:tailEnd type="none" w="med" len="med"/>
          </a:ln>
        </p:spPr>
        <p:txBody>
          <a:bodyPr anchor="t"/>
          <a:lstStyle/>
          <a:p>
            <a:endParaRPr lang="zh-CN" altLang="en-US" sz="100"/>
          </a:p>
        </p:txBody>
      </p:sp>
      <p:sp>
        <p:nvSpPr>
          <p:cNvPr id="49" name="文本框 48"/>
          <p:cNvSpPr txBox="1"/>
          <p:nvPr>
            <p:custDataLst>
              <p:tags r:id="rId18"/>
            </p:custDataLst>
          </p:nvPr>
        </p:nvSpPr>
        <p:spPr>
          <a:xfrm>
            <a:off x="6388774" y="3151742"/>
            <a:ext cx="5655492" cy="977265"/>
          </a:xfrm>
          <a:prstGeom prst="rect">
            <a:avLst/>
          </a:prstGeom>
          <a:noFill/>
        </p:spPr>
        <p:txBody>
          <a:bodyPr wrap="square" rtlCol="0">
            <a:spAutoFit/>
          </a:bodyPr>
          <a:lstStyle/>
          <a:p>
            <a:pPr algn="just" fontAlgn="auto">
              <a:lnSpc>
                <a:spcPct val="120000"/>
              </a:lnSpc>
            </a:pPr>
            <a:r>
              <a:rPr lang="en-US" altLang="zh-CN" sz="2400" b="1" dirty="0">
                <a:latin typeface="微软雅黑" panose="020B0503020204020204" charset="-122"/>
                <a:ea typeface="微软雅黑" panose="020B0503020204020204" charset="-122"/>
                <a:sym typeface="+mn-ea"/>
              </a:rPr>
              <a:t>2</a:t>
            </a:r>
            <a:r>
              <a:rPr lang="zh-CN" altLang="en-US" sz="2400" b="1" dirty="0">
                <a:latin typeface="微软雅黑" panose="020B0503020204020204" charset="-122"/>
                <a:ea typeface="微软雅黑" panose="020B0503020204020204" charset="-122"/>
                <a:sym typeface="+mn-ea"/>
              </a:rPr>
              <a:t>）卵细胞细胞膜发生变化，阻止其他精子进入。</a:t>
            </a:r>
            <a:endParaRPr lang="zh-CN" altLang="en-US" sz="2400" b="1" dirty="0">
              <a:latin typeface="微软雅黑" panose="020B0503020204020204" charset="-122"/>
              <a:ea typeface="微软雅黑" panose="020B0503020204020204" charset="-122"/>
              <a:sym typeface="+mn-ea"/>
            </a:endParaRPr>
          </a:p>
        </p:txBody>
      </p:sp>
      <p:sp>
        <p:nvSpPr>
          <p:cNvPr id="17" name="文本框 16"/>
          <p:cNvSpPr txBox="1"/>
          <p:nvPr>
            <p:custDataLst>
              <p:tags r:id="rId19"/>
            </p:custDataLst>
          </p:nvPr>
        </p:nvSpPr>
        <p:spPr>
          <a:xfrm>
            <a:off x="6388774" y="4336080"/>
            <a:ext cx="5655492" cy="1198880"/>
          </a:xfrm>
          <a:prstGeom prst="rect">
            <a:avLst/>
          </a:prstGeom>
          <a:noFill/>
        </p:spPr>
        <p:txBody>
          <a:bodyPr wrap="square" rtlCol="0">
            <a:spAutoFit/>
          </a:bodyPr>
          <a:lstStyle/>
          <a:p>
            <a:pPr algn="just" fontAlgn="auto">
              <a:lnSpc>
                <a:spcPct val="150000"/>
              </a:lnSpc>
            </a:pPr>
            <a:r>
              <a:rPr lang="en-US" altLang="zh-CN" sz="2400" b="1" dirty="0">
                <a:latin typeface="微软雅黑" panose="020B0503020204020204" charset="-122"/>
                <a:ea typeface="微软雅黑" panose="020B0503020204020204" charset="-122"/>
                <a:sym typeface="+mn-ea"/>
              </a:rPr>
              <a:t>3</a:t>
            </a:r>
            <a:r>
              <a:rPr lang="zh-CN" altLang="en-US" sz="2400" b="1" dirty="0">
                <a:latin typeface="微软雅黑" panose="020B0503020204020204" charset="-122"/>
                <a:ea typeface="微软雅黑" panose="020B0503020204020204" charset="-122"/>
                <a:sym typeface="+mn-ea"/>
              </a:rPr>
              <a:t>）精子的细胞核与卵细胞的细胞核融合，使彼此的染色体会合在一起。</a:t>
            </a:r>
            <a:endParaRPr lang="zh-CN" altLang="en-US" sz="2400" b="1" dirty="0">
              <a:latin typeface="微软雅黑" panose="020B0503020204020204" charset="-122"/>
              <a:ea typeface="微软雅黑" panose="020B0503020204020204" charset="-122"/>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additive="base">
                                        <p:cTn id="7" dur="500" fill="hold"/>
                                        <p:tgtEl>
                                          <p:spTgt spid="47"/>
                                        </p:tgtEl>
                                        <p:attrNameLst>
                                          <p:attrName>ppt_x</p:attrName>
                                        </p:attrNameLst>
                                      </p:cBhvr>
                                      <p:tavLst>
                                        <p:tav tm="0">
                                          <p:val>
                                            <p:strVal val="#ppt_x"/>
                                          </p:val>
                                        </p:tav>
                                        <p:tav tm="100000">
                                          <p:val>
                                            <p:strVal val="#ppt_x"/>
                                          </p:val>
                                        </p:tav>
                                      </p:tavLst>
                                    </p:anim>
                                    <p:anim calcmode="lin" valueType="num">
                                      <p:cBhvr additive="base">
                                        <p:cTn id="8"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0" presetClass="path" presetSubtype="0" accel="50000" decel="50000" fill="hold" nodeType="clickEffect">
                                  <p:stCondLst>
                                    <p:cond delay="0"/>
                                  </p:stCondLst>
                                  <p:childTnLst>
                                    <p:animMotion origin="layout" path="M -4.79167E-6 -0.00023 L -4.79167E-6 -1.85185E-6 C -0.0082 -0.00278 -0.01236 -0.00555 -0.02135 0.0007 C -0.02252 0.00162 -0.02252 0.00579 -0.02317 0.00834 C -0.02369 0.01088 -0.02382 0.01366 -0.0246 0.01644 C -0.03098 0.04584 -0.02473 0.01296 -0.02877 0.03496 C -0.0289 0.03681 -0.02877 0.03889 -0.02916 0.04074 C -0.02994 0.04329 -0.03216 0.04908 -0.03385 0.05139 C -0.03437 0.05209 -0.03515 0.05278 -0.03567 0.05324 C -0.03776 0.05417 -0.03984 0.0544 -0.04192 0.05486 C -0.04687 0.05394 -0.05234 0.05347 -0.05729 0.05139 C -0.06315 0.04954 -0.06406 0.04514 -0.0694 0.04074 C -0.0875 0.02477 -0.06171 0.05046 -0.07695 0.03496 C -0.07994 0.03681 -0.08307 0.03796 -0.0858 0.04074 C -0.0888 0.04329 -0.09322 0.05093 -0.0957 0.05556 C -0.09648 0.05718 -0.09713 0.05903 -0.09791 0.06065 C -0.0983 0.06134 -0.09908 0.06158 -0.09947 0.06227 C -0.10455 0.07107 -0.10052 0.0713 -0.11106 0.08218 C -0.1121 0.08357 -0.11341 0.08449 -0.11432 0.08542 C -0.1151 0.08634 -0.11549 0.08796 -0.11614 0.08889 C -0.11822 0.09167 -0.11848 0.09144 -0.12044 0.09213 C -0.12135 0.09352 -0.12226 0.09537 -0.12317 0.09653 C -0.12369 0.09699 -0.12421 0.09699 -0.1246 0.09722 C -0.13776 0.10695 -0.12734 0.10209 -0.15091 0.10301 C -0.15312 0.10579 -0.15546 0.1081 -0.15742 0.11134 C -0.15846 0.11296 -0.15924 0.11459 -0.16015 0.11621 C -0.16145 0.11806 -0.1625 0.11852 -0.16406 0.11968 C -0.16458 0.12107 -0.16549 0.12246 -0.16627 0.12384 C -0.16718 0.12546 -0.1677 0.12755 -0.16875 0.12871 C -0.16901 0.1294 -0.17161 0.13079 -0.17239 0.13125 C -0.17304 0.13241 -0.17356 0.13357 -0.17421 0.13449 C -0.17617 0.13727 -0.17721 0.1375 -0.17942 0.13866 L -0.18177 0.14329 L -0.18203 0.13982 " pathEditMode="relative" rAng="0" ptsTypes="AAAAAAAAAAAAAAAAAAAAAAAAAAAAAAAAAA">
                                      <p:cBhvr>
                                        <p:cTn id="12" dur="2000" fill="hold"/>
                                        <p:tgtEl>
                                          <p:spTgt spid="6"/>
                                        </p:tgtEl>
                                        <p:attrNameLst>
                                          <p:attrName>ppt_x</p:attrName>
                                          <p:attrName>ppt_y</p:attrName>
                                        </p:attrNameLst>
                                      </p:cBhvr>
                                      <p:rCtr x="-9102" y="7037"/>
                                    </p:animMotion>
                                  </p:childTnLst>
                                </p:cTn>
                              </p:par>
                              <p:par>
                                <p:cTn id="13" presetID="0" presetClass="path" presetSubtype="0" accel="50000" decel="50000" fill="hold" grpId="0" nodeType="withEffect">
                                  <p:stCondLst>
                                    <p:cond delay="0"/>
                                  </p:stCondLst>
                                  <p:childTnLst>
                                    <p:animMotion origin="layout" path="M 2.70833E-6 -0.00023 L 2.70833E-6 -2.59259E-6 C -0.00821 -0.00278 -0.01237 -0.00555 -0.02136 0.0007 C -0.02253 0.00162 -0.02253 0.00579 -0.02318 0.00834 C -0.0237 0.01088 -0.02383 0.01366 -0.02461 0.01644 C -0.03099 0.04584 -0.02474 0.01297 -0.02878 0.03496 C -0.02891 0.03681 -0.02878 0.03889 -0.02917 0.04074 C -0.02995 0.04329 -0.03216 0.04908 -0.03386 0.05139 C -0.03438 0.05209 -0.03516 0.05278 -0.03568 0.05324 C -0.03776 0.05417 -0.03985 0.0544 -0.04193 0.05486 C -0.04688 0.05394 -0.05235 0.05347 -0.05729 0.05139 C -0.06315 0.04954 -0.06407 0.04514 -0.0694 0.04074 C -0.0875 0.02477 -0.06172 0.05047 -0.07696 0.03496 C -0.07995 0.03681 -0.08308 0.03797 -0.08581 0.04074 C -0.0888 0.04329 -0.09323 0.05093 -0.09571 0.05556 C -0.09649 0.05718 -0.09714 0.05903 -0.09792 0.06065 C -0.09831 0.06135 -0.09909 0.06158 -0.09948 0.06227 C -0.10456 0.07107 -0.10052 0.0713 -0.11107 0.08218 C -0.11211 0.08357 -0.11341 0.08449 -0.11433 0.08542 C -0.11511 0.08635 -0.1155 0.08797 -0.11615 0.08889 C -0.11823 0.09167 -0.11849 0.09144 -0.12045 0.09213 C -0.12136 0.09352 -0.12227 0.09537 -0.12318 0.09653 C -0.1237 0.09699 -0.12422 0.09699 -0.12461 0.09722 C -0.13776 0.10695 -0.12735 0.10209 -0.15091 0.10301 C -0.15313 0.10579 -0.15547 0.1081 -0.15742 0.11135 C -0.15847 0.11297 -0.15925 0.11459 -0.16016 0.11621 C -0.16146 0.11806 -0.1625 0.11852 -0.16407 0.11968 C -0.16459 0.12107 -0.1655 0.12246 -0.16628 0.12385 C -0.16719 0.12547 -0.16771 0.12755 -0.16875 0.12871 C -0.16901 0.1294 -0.17162 0.13079 -0.1724 0.13125 C -0.17305 0.13241 -0.17357 0.13357 -0.17422 0.13449 C -0.17617 0.13727 -0.17722 0.1375 -0.17943 0.13866 L -0.18177 0.14329 L -0.18203 0.13982 " pathEditMode="relative" rAng="0" ptsTypes="AAAAAAAAAAAAAAAAAAAAAAAAAAAAAAAAAA">
                                      <p:cBhvr>
                                        <p:cTn id="14" dur="2000" fill="hold"/>
                                        <p:tgtEl>
                                          <p:spTgt spid="9"/>
                                        </p:tgtEl>
                                        <p:attrNameLst>
                                          <p:attrName>ppt_x</p:attrName>
                                          <p:attrName>ppt_y</p:attrName>
                                        </p:attrNameLst>
                                      </p:cBhvr>
                                      <p:rCtr x="-9102" y="7037"/>
                                    </p:animMotion>
                                  </p:childTnLst>
                                </p:cTn>
                              </p:par>
                            </p:childTnLst>
                          </p:cTn>
                        </p:par>
                      </p:childTnLst>
                    </p:cTn>
                  </p:par>
                  <p:par>
                    <p:cTn id="15" fill="hold">
                      <p:stCondLst>
                        <p:cond delay="indefinite"/>
                      </p:stCondLst>
                      <p:childTnLst>
                        <p:par>
                          <p:cTn id="16" fill="hold">
                            <p:stCondLst>
                              <p:cond delay="0"/>
                            </p:stCondLst>
                            <p:childTnLst>
                              <p:par>
                                <p:cTn id="17" presetID="0" presetClass="path" presetSubtype="0" accel="50000" decel="50000" fill="hold" nodeType="clickEffect">
                                  <p:stCondLst>
                                    <p:cond delay="0"/>
                                  </p:stCondLst>
                                  <p:childTnLst>
                                    <p:animMotion origin="layout" path="M -0.18203 0.13982 L -0.18203 0.14005 C -0.18684 0.14005 -0.19192 0.13773 -0.19635 0.14074 C -0.1983 0.1419 -0.19765 0.14746 -0.19843 0.1507 C -0.20052 0.15834 -0.19974 0.15718 -0.20247 0.1588 C -0.20533 0.16644 -0.20338 0.16412 -0.20872 0.16528 C -0.21263 0.16505 -0.21653 0.16435 -0.22044 0.16435 C -0.22226 0.16435 -0.22487 0.16273 -0.22604 0.16528 C -0.22734 0.16806 -0.22604 0.17246 -0.22604 0.17616 L -0.22552 0.17986 " pathEditMode="relative" rAng="0" ptsTypes="AAAAAAAAAA">
                                      <p:cBhvr>
                                        <p:cTn id="18" dur="2000" fill="hold"/>
                                        <p:tgtEl>
                                          <p:spTgt spid="6"/>
                                        </p:tgtEl>
                                        <p:attrNameLst>
                                          <p:attrName>ppt_x</p:attrName>
                                          <p:attrName>ppt_y</p:attrName>
                                        </p:attrNameLst>
                                      </p:cBhvr>
                                      <p:rCtr x="-2240" y="1968"/>
                                    </p:animMotion>
                                  </p:childTnLst>
                                </p:cTn>
                              </p:par>
                              <p:par>
                                <p:cTn id="19" presetID="0" presetClass="path" presetSubtype="0" accel="50000" decel="50000" fill="hold" grpId="1" nodeType="withEffect">
                                  <p:stCondLst>
                                    <p:cond delay="0"/>
                                  </p:stCondLst>
                                  <p:childTnLst>
                                    <p:animMotion origin="layout" path="M -0.18203 0.13982 L -0.18203 0.14005 C -0.18685 0.14005 -0.19193 0.13774 -0.19636 0.14074 C -0.19831 0.1419 -0.19766 0.14746 -0.19844 0.1507 C -0.20052 0.15834 -0.19974 0.15718 -0.20248 0.1588 C -0.20534 0.16644 -0.20339 0.16412 -0.20873 0.16528 C -0.21263 0.16505 -0.21654 0.16436 -0.22045 0.16436 C -0.22227 0.16436 -0.22487 0.16274 -0.22604 0.16528 C -0.22735 0.16806 -0.22604 0.17246 -0.22604 0.17616 L -0.22552 0.17986 " pathEditMode="relative" rAng="0" ptsTypes="AAAAAAAAAA">
                                      <p:cBhvr>
                                        <p:cTn id="20" dur="2000" fill="hold"/>
                                        <p:tgtEl>
                                          <p:spTgt spid="9"/>
                                        </p:tgtEl>
                                        <p:attrNameLst>
                                          <p:attrName>ppt_x</p:attrName>
                                          <p:attrName>ppt_y</p:attrName>
                                        </p:attrNameLst>
                                      </p:cBhvr>
                                      <p:rCtr x="-2240" y="1968"/>
                                    </p:animMotion>
                                  </p:childTnLst>
                                </p:cTn>
                              </p:par>
                            </p:childTnLst>
                          </p:cTn>
                        </p:par>
                      </p:childTnLst>
                    </p:cTn>
                  </p:par>
                  <p:par>
                    <p:cTn id="21" fill="hold">
                      <p:stCondLst>
                        <p:cond delay="indefinite"/>
                      </p:stCondLst>
                      <p:childTnLst>
                        <p:par>
                          <p:cTn id="22" fill="hold">
                            <p:stCondLst>
                              <p:cond delay="0"/>
                            </p:stCondLst>
                            <p:childTnLst>
                              <p:par>
                                <p:cTn id="23" presetID="0" presetClass="path" presetSubtype="0" accel="50000" decel="50000" fill="hold" nodeType="clickEffect">
                                  <p:stCondLst>
                                    <p:cond delay="0"/>
                                  </p:stCondLst>
                                  <p:childTnLst>
                                    <p:animMotion origin="layout" path="M -0.22994 0.1794 L -0.22994 0.1794 C -0.23138 0.18102 -0.23255 0.18334 -0.23411 0.18472 C -0.23502 0.18565 -0.23645 0.18426 -0.2371 0.18565 C -0.23789 0.18727 -0.23723 0.19005 -0.23763 0.1919 C -0.23802 0.19352 -0.23867 0.19445 -0.23919 0.1956 C -0.23971 0.19861 -0.23997 0.19954 -0.24075 0.20301 C -0.24101 0.20417 -0.2414 0.20533 -0.24179 0.20648 C -0.24192 0.20764 -0.24179 0.20926 -0.24231 0.21019 C -0.24296 0.21134 -0.24401 0.21134 -0.24479 0.21204 C -0.24596 0.21273 -0.24856 0.21435 -0.24986 0.21482 C -0.2513 0.21505 -0.2526 0.21528 -0.25403 0.21551 C -0.25729 0.22153 -0.25338 0.21551 -0.25859 0.21921 C -0.25937 0.21991 -0.25989 0.22107 -0.26067 0.22199 C -0.26132 0.22269 -0.26197 0.22315 -0.26263 0.22384 C -0.26315 0.22523 -0.26354 0.22709 -0.26419 0.22824 C -0.26471 0.2294 -0.26575 0.22917 -0.26627 0.23009 C -0.26666 0.23079 -0.26666 0.23195 -0.26679 0.23287 C -0.26692 0.23472 -0.26705 0.23658 -0.26731 0.23843 C -0.26783 0.26181 -0.26588 0.25417 -0.26822 0.26296 L -0.26822 0.26296 " pathEditMode="relative" ptsTypes="AAAAAAAAAAAAAAAAAAAAA">
                                      <p:cBhvr>
                                        <p:cTn id="24" dur="2000" fill="hold"/>
                                        <p:tgtEl>
                                          <p:spTgt spid="6"/>
                                        </p:tgtEl>
                                        <p:attrNameLst>
                                          <p:attrName>ppt_x</p:attrName>
                                          <p:attrName>ppt_y</p:attrName>
                                        </p:attrNameLst>
                                      </p:cBhvr>
                                    </p:animMotion>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49"/>
                                        </p:tgtEl>
                                        <p:attrNameLst>
                                          <p:attrName>style.visibility</p:attrName>
                                        </p:attrNameLst>
                                      </p:cBhvr>
                                      <p:to>
                                        <p:strVal val="visible"/>
                                      </p:to>
                                    </p:set>
                                    <p:anim calcmode="lin" valueType="num">
                                      <p:cBhvr additive="base">
                                        <p:cTn id="29" dur="500" fill="hold"/>
                                        <p:tgtEl>
                                          <p:spTgt spid="49"/>
                                        </p:tgtEl>
                                        <p:attrNameLst>
                                          <p:attrName>ppt_x</p:attrName>
                                        </p:attrNameLst>
                                      </p:cBhvr>
                                      <p:tavLst>
                                        <p:tav tm="0">
                                          <p:val>
                                            <p:strVal val="#ppt_x"/>
                                          </p:val>
                                        </p:tav>
                                        <p:tav tm="100000">
                                          <p:val>
                                            <p:strVal val="#ppt_x"/>
                                          </p:val>
                                        </p:tav>
                                      </p:tavLst>
                                    </p:anim>
                                    <p:anim calcmode="lin" valueType="num">
                                      <p:cBhvr additive="base">
                                        <p:cTn id="30"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nodeType="clickEffect">
                                  <p:stCondLst>
                                    <p:cond delay="0"/>
                                  </p:stCondLst>
                                  <p:childTnLst>
                                    <p:set>
                                      <p:cBhvr>
                                        <p:cTn id="34" dur="1" fill="hold">
                                          <p:stCondLst>
                                            <p:cond delay="0"/>
                                          </p:stCondLst>
                                        </p:cTn>
                                        <p:tgtEl>
                                          <p:spTgt spid="48"/>
                                        </p:tgtEl>
                                        <p:attrNameLst>
                                          <p:attrName>style.visibility</p:attrName>
                                        </p:attrNameLst>
                                      </p:cBhvr>
                                      <p:to>
                                        <p:strVal val="visible"/>
                                      </p:to>
                                    </p:set>
                                    <p:animEffect transition="in" filter="dissolve">
                                      <p:cBhvr>
                                        <p:cTn id="35" dur="500"/>
                                        <p:tgtEl>
                                          <p:spTgt spid="48"/>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17"/>
                                        </p:tgtEl>
                                        <p:attrNameLst>
                                          <p:attrName>style.visibility</p:attrName>
                                        </p:attrNameLst>
                                      </p:cBhvr>
                                      <p:to>
                                        <p:strVal val="visible"/>
                                      </p:to>
                                    </p:set>
                                    <p:anim calcmode="lin" valueType="num">
                                      <p:cBhvr additive="base">
                                        <p:cTn id="40" dur="500" fill="hold"/>
                                        <p:tgtEl>
                                          <p:spTgt spid="17"/>
                                        </p:tgtEl>
                                        <p:attrNameLst>
                                          <p:attrName>ppt_x</p:attrName>
                                        </p:attrNameLst>
                                      </p:cBhvr>
                                      <p:tavLst>
                                        <p:tav tm="0">
                                          <p:val>
                                            <p:strVal val="#ppt_x"/>
                                          </p:val>
                                        </p:tav>
                                        <p:tav tm="100000">
                                          <p:val>
                                            <p:strVal val="#ppt_x"/>
                                          </p:val>
                                        </p:tav>
                                      </p:tavLst>
                                    </p:anim>
                                    <p:anim calcmode="lin" valueType="num">
                                      <p:cBhvr additive="base">
                                        <p:cTn id="41"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47" grpId="0"/>
      <p:bldP spid="49" grpId="0"/>
      <p:bldP spid="17"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custDataLst>
              <p:tags r:id="rId1"/>
            </p:custDataLst>
          </p:nvPr>
        </p:nvSpPr>
        <p:spPr>
          <a:xfrm>
            <a:off x="1108003" y="209625"/>
            <a:ext cx="2015966" cy="521970"/>
          </a:xfrm>
          <a:prstGeom prst="rect">
            <a:avLst/>
          </a:prstGeom>
          <a:noFill/>
        </p:spPr>
        <p:txBody>
          <a:bodyPr wrap="square" rtlCol="0">
            <a:spAutoFit/>
          </a:bodyPr>
          <a:lstStyle/>
          <a:p>
            <a:r>
              <a:rPr lang="en-US" altLang="zh-CN" sz="2800" b="1" dirty="0">
                <a:latin typeface="黑体" panose="02010609060101010101" charset="-122"/>
                <a:ea typeface="黑体" panose="02010609060101010101" charset="-122"/>
                <a:cs typeface="黑体" panose="02010609060101010101" charset="-122"/>
              </a:rPr>
              <a:t>3.</a:t>
            </a:r>
            <a:r>
              <a:rPr lang="zh-CN" altLang="en-US" sz="2800" b="1" dirty="0">
                <a:latin typeface="黑体" panose="02010609060101010101" charset="-122"/>
                <a:ea typeface="黑体" panose="02010609060101010101" charset="-122"/>
                <a:cs typeface="黑体" panose="02010609060101010101" charset="-122"/>
              </a:rPr>
              <a:t>实质</a:t>
            </a:r>
            <a:endParaRPr lang="zh-CN" altLang="en-US" sz="2800" b="1" dirty="0">
              <a:latin typeface="黑体" panose="02010609060101010101" charset="-122"/>
              <a:ea typeface="黑体" panose="02010609060101010101" charset="-122"/>
              <a:cs typeface="黑体" panose="02010609060101010101" charset="-122"/>
            </a:endParaRPr>
          </a:p>
        </p:txBody>
      </p:sp>
      <p:sp>
        <p:nvSpPr>
          <p:cNvPr id="4" name="矩形 28673"/>
          <p:cNvSpPr/>
          <p:nvPr>
            <p:custDataLst>
              <p:tags r:id="rId2"/>
            </p:custDataLst>
          </p:nvPr>
        </p:nvSpPr>
        <p:spPr>
          <a:xfrm>
            <a:off x="6724998" y="1735261"/>
            <a:ext cx="2707922" cy="2181481"/>
          </a:xfrm>
          <a:prstGeom prst="rect">
            <a:avLst/>
          </a:prstGeom>
          <a:solidFill>
            <a:srgbClr val="1C1C1C"/>
          </a:solidFill>
          <a:ln w="9525" cap="flat" cmpd="sng">
            <a:solidFill>
              <a:srgbClr val="000000"/>
            </a:solidFill>
            <a:prstDash val="solid"/>
            <a:miter/>
            <a:headEnd type="none" w="med" len="med"/>
            <a:tailEnd type="none" w="med" len="med"/>
          </a:ln>
        </p:spPr>
        <p:txBody>
          <a:bodyPr anchor="t"/>
          <a:lstStyle/>
          <a:p>
            <a:endParaRPr lang="zh-CN" altLang="en-US" sz="100"/>
          </a:p>
        </p:txBody>
      </p:sp>
      <p:grpSp>
        <p:nvGrpSpPr>
          <p:cNvPr id="5" name="组合 28674"/>
          <p:cNvGrpSpPr/>
          <p:nvPr>
            <p:custDataLst>
              <p:tags r:id="rId3"/>
            </p:custDataLst>
          </p:nvPr>
        </p:nvGrpSpPr>
        <p:grpSpPr>
          <a:xfrm>
            <a:off x="6946569" y="2276350"/>
            <a:ext cx="1615846" cy="1583778"/>
            <a:chOff x="0" y="0"/>
            <a:chExt cx="1814" cy="1778"/>
          </a:xfrm>
        </p:grpSpPr>
        <p:pic>
          <p:nvPicPr>
            <p:cNvPr id="6" name="图片 28675" descr="snap"/>
            <p:cNvPicPr>
              <a:picLocks noChangeAspect="1"/>
            </p:cNvPicPr>
            <p:nvPr>
              <p:custDataLst>
                <p:tags r:id="rId4"/>
              </p:custDataLst>
            </p:nvPr>
          </p:nvPicPr>
          <p:blipFill>
            <a:blip r:embed="rId5">
              <a:clrChange>
                <a:clrFrom>
                  <a:srgbClr val="DFFEDF"/>
                </a:clrFrom>
                <a:clrTo>
                  <a:srgbClr val="DFFEDF">
                    <a:alpha val="0"/>
                  </a:srgbClr>
                </a:clrTo>
              </a:clrChange>
            </a:blip>
            <a:stretch>
              <a:fillRect/>
            </a:stretch>
          </p:blipFill>
          <p:spPr>
            <a:xfrm>
              <a:off x="0" y="0"/>
              <a:ext cx="1814" cy="1778"/>
            </a:xfrm>
            <a:prstGeom prst="rect">
              <a:avLst/>
            </a:prstGeom>
            <a:noFill/>
            <a:ln w="9525">
              <a:noFill/>
            </a:ln>
          </p:spPr>
        </p:pic>
        <p:sp>
          <p:nvSpPr>
            <p:cNvPr id="7" name="椭圆 28676"/>
            <p:cNvSpPr/>
            <p:nvPr>
              <p:custDataLst>
                <p:tags r:id="rId6"/>
              </p:custDataLst>
            </p:nvPr>
          </p:nvSpPr>
          <p:spPr>
            <a:xfrm>
              <a:off x="336" y="384"/>
              <a:ext cx="1104" cy="1056"/>
            </a:xfrm>
            <a:prstGeom prst="ellipse">
              <a:avLst/>
            </a:prstGeom>
            <a:solidFill>
              <a:srgbClr val="FFCC99"/>
            </a:solidFill>
            <a:ln w="9525" cap="flat" cmpd="sng">
              <a:solidFill>
                <a:srgbClr val="FF9900"/>
              </a:solidFill>
              <a:prstDash val="solid"/>
              <a:round/>
              <a:headEnd type="none" w="med" len="med"/>
              <a:tailEnd type="none" w="med" len="med"/>
            </a:ln>
          </p:spPr>
          <p:txBody>
            <a:bodyPr anchor="t"/>
            <a:lstStyle/>
            <a:p>
              <a:endParaRPr lang="zh-CN" altLang="en-US" sz="100"/>
            </a:p>
          </p:txBody>
        </p:sp>
        <p:pic>
          <p:nvPicPr>
            <p:cNvPr id="8" name="图片 28677" descr="1"/>
            <p:cNvPicPr>
              <a:picLocks noChangeAspect="1"/>
            </p:cNvPicPr>
            <p:nvPr>
              <p:custDataLst>
                <p:tags r:id="rId7"/>
              </p:custDataLst>
            </p:nvPr>
          </p:nvPicPr>
          <p:blipFill>
            <a:blip r:embed="rId8">
              <a:clrChange>
                <a:clrFrom>
                  <a:srgbClr val="FFFFFF"/>
                </a:clrFrom>
                <a:clrTo>
                  <a:srgbClr val="FFFFFF">
                    <a:alpha val="0"/>
                  </a:srgbClr>
                </a:clrTo>
              </a:clrChange>
            </a:blip>
            <a:stretch>
              <a:fillRect/>
            </a:stretch>
          </p:blipFill>
          <p:spPr>
            <a:xfrm>
              <a:off x="336" y="720"/>
              <a:ext cx="862" cy="864"/>
            </a:xfrm>
            <a:prstGeom prst="rect">
              <a:avLst/>
            </a:prstGeom>
            <a:noFill/>
            <a:ln w="9525">
              <a:noFill/>
            </a:ln>
          </p:spPr>
        </p:pic>
        <p:pic>
          <p:nvPicPr>
            <p:cNvPr id="9" name="图片 28678" descr="2"/>
            <p:cNvPicPr>
              <a:picLocks noChangeAspect="1"/>
            </p:cNvPicPr>
            <p:nvPr>
              <p:custDataLst>
                <p:tags r:id="rId9"/>
              </p:custDataLst>
            </p:nvPr>
          </p:nvPicPr>
          <p:blipFill>
            <a:blip r:embed="rId10">
              <a:clrChange>
                <a:clrFrom>
                  <a:srgbClr val="FFFFFF"/>
                </a:clrFrom>
                <a:clrTo>
                  <a:srgbClr val="FFFFFF">
                    <a:alpha val="0"/>
                  </a:srgbClr>
                </a:clrTo>
              </a:clrChange>
            </a:blip>
            <a:stretch>
              <a:fillRect/>
            </a:stretch>
          </p:blipFill>
          <p:spPr>
            <a:xfrm>
              <a:off x="379" y="336"/>
              <a:ext cx="650" cy="730"/>
            </a:xfrm>
            <a:prstGeom prst="rect">
              <a:avLst/>
            </a:prstGeom>
            <a:noFill/>
            <a:ln w="9525">
              <a:noFill/>
            </a:ln>
          </p:spPr>
        </p:pic>
      </p:grpSp>
      <p:pic>
        <p:nvPicPr>
          <p:cNvPr id="10" name="图片 28681" descr="4"/>
          <p:cNvPicPr>
            <a:picLocks noChangeAspect="1"/>
          </p:cNvPicPr>
          <p:nvPr>
            <p:custDataLst>
              <p:tags r:id="rId11"/>
            </p:custDataLst>
          </p:nvPr>
        </p:nvPicPr>
        <p:blipFill>
          <a:blip r:embed="rId12">
            <a:clrChange>
              <a:clrFrom>
                <a:srgbClr val="FFFFFF"/>
              </a:clrFrom>
              <a:clrTo>
                <a:srgbClr val="FFFFFF">
                  <a:alpha val="0"/>
                </a:srgbClr>
              </a:clrTo>
            </a:clrChange>
          </a:blip>
          <a:stretch>
            <a:fillRect/>
          </a:stretch>
        </p:blipFill>
        <p:spPr>
          <a:xfrm>
            <a:off x="7673433" y="2874945"/>
            <a:ext cx="636005" cy="595921"/>
          </a:xfrm>
          <a:prstGeom prst="rect">
            <a:avLst/>
          </a:prstGeom>
          <a:noFill/>
          <a:ln w="9525">
            <a:noFill/>
          </a:ln>
        </p:spPr>
      </p:pic>
      <p:grpSp>
        <p:nvGrpSpPr>
          <p:cNvPr id="11" name="组合 28682"/>
          <p:cNvGrpSpPr/>
          <p:nvPr>
            <p:custDataLst>
              <p:tags r:id="rId13"/>
            </p:custDataLst>
          </p:nvPr>
        </p:nvGrpSpPr>
        <p:grpSpPr>
          <a:xfrm>
            <a:off x="7245866" y="2477664"/>
            <a:ext cx="1113455" cy="1032395"/>
            <a:chOff x="0" y="0"/>
            <a:chExt cx="1250" cy="1159"/>
          </a:xfrm>
        </p:grpSpPr>
        <p:sp>
          <p:nvSpPr>
            <p:cNvPr id="12" name="矩形 28683"/>
            <p:cNvSpPr/>
            <p:nvPr>
              <p:custDataLst>
                <p:tags r:id="rId14"/>
              </p:custDataLst>
            </p:nvPr>
          </p:nvSpPr>
          <p:spPr>
            <a:xfrm>
              <a:off x="0" y="652"/>
              <a:ext cx="384" cy="491"/>
            </a:xfrm>
            <a:prstGeom prst="rect">
              <a:avLst/>
            </a:prstGeom>
            <a:noFill/>
            <a:ln w="9525">
              <a:noFill/>
            </a:ln>
          </p:spPr>
          <p:txBody>
            <a:bodyPr wrap="none" anchor="t">
              <a:spAutoFit/>
            </a:bodyPr>
            <a:lstStyle/>
            <a:p>
              <a:pPr>
                <a:buFont typeface="Arial" panose="020B0604020202020204" pitchFamily="34" charset="0"/>
              </a:pPr>
              <a:r>
                <a:rPr lang="en-US" altLang="zh-CN" sz="2245" b="1"/>
                <a:t>1</a:t>
              </a:r>
              <a:endParaRPr lang="en-US" altLang="zh-CN" sz="2245" b="1"/>
            </a:p>
          </p:txBody>
        </p:sp>
        <p:sp>
          <p:nvSpPr>
            <p:cNvPr id="13" name="矩形 28684"/>
            <p:cNvSpPr/>
            <p:nvPr>
              <p:custDataLst>
                <p:tags r:id="rId15"/>
              </p:custDataLst>
            </p:nvPr>
          </p:nvSpPr>
          <p:spPr>
            <a:xfrm>
              <a:off x="528" y="0"/>
              <a:ext cx="578" cy="569"/>
            </a:xfrm>
            <a:prstGeom prst="rect">
              <a:avLst/>
            </a:prstGeom>
            <a:noFill/>
            <a:ln w="9525">
              <a:noFill/>
            </a:ln>
          </p:spPr>
          <p:txBody>
            <a:bodyPr wrap="none" anchor="t">
              <a:spAutoFit/>
            </a:bodyPr>
            <a:lstStyle/>
            <a:p>
              <a:pPr>
                <a:buFont typeface="Arial" panose="020B0604020202020204" pitchFamily="34" charset="0"/>
              </a:pPr>
              <a:r>
                <a:rPr lang="en-US" altLang="zh-CN" sz="2245" b="1"/>
                <a:t>1</a:t>
              </a:r>
              <a:r>
                <a:rPr lang="en-US" altLang="zh-CN" sz="2695" b="1"/>
                <a:t>´</a:t>
              </a:r>
              <a:endParaRPr lang="en-US" altLang="zh-CN" sz="2695" b="1">
                <a:ea typeface="Times New Roman" panose="02020603050405020304" pitchFamily="18" charset="0"/>
              </a:endParaRPr>
            </a:p>
          </p:txBody>
        </p:sp>
        <p:sp>
          <p:nvSpPr>
            <p:cNvPr id="14" name="矩形 28685"/>
            <p:cNvSpPr/>
            <p:nvPr>
              <p:custDataLst>
                <p:tags r:id="rId16"/>
              </p:custDataLst>
            </p:nvPr>
          </p:nvSpPr>
          <p:spPr>
            <a:xfrm>
              <a:off x="0" y="158"/>
              <a:ext cx="473" cy="491"/>
            </a:xfrm>
            <a:prstGeom prst="rect">
              <a:avLst/>
            </a:prstGeom>
            <a:noFill/>
            <a:ln w="9525">
              <a:noFill/>
            </a:ln>
          </p:spPr>
          <p:txBody>
            <a:bodyPr wrap="none" anchor="t">
              <a:spAutoFit/>
            </a:bodyPr>
            <a:lstStyle/>
            <a:p>
              <a:pPr>
                <a:buFont typeface="Arial" panose="020B0604020202020204" pitchFamily="34" charset="0"/>
              </a:pPr>
              <a:r>
                <a:rPr lang="en-US" altLang="zh-CN" sz="2245" b="1"/>
                <a:t> 2</a:t>
              </a:r>
              <a:endParaRPr lang="en-US" altLang="zh-CN" sz="2245" b="1"/>
            </a:p>
          </p:txBody>
        </p:sp>
        <p:sp>
          <p:nvSpPr>
            <p:cNvPr id="15" name="矩形 28686"/>
            <p:cNvSpPr/>
            <p:nvPr>
              <p:custDataLst>
                <p:tags r:id="rId17"/>
              </p:custDataLst>
            </p:nvPr>
          </p:nvSpPr>
          <p:spPr>
            <a:xfrm>
              <a:off x="672" y="590"/>
              <a:ext cx="578" cy="569"/>
            </a:xfrm>
            <a:prstGeom prst="rect">
              <a:avLst/>
            </a:prstGeom>
            <a:noFill/>
            <a:ln w="9525">
              <a:noFill/>
            </a:ln>
          </p:spPr>
          <p:txBody>
            <a:bodyPr wrap="none" anchor="t">
              <a:spAutoFit/>
            </a:bodyPr>
            <a:lstStyle/>
            <a:p>
              <a:pPr>
                <a:buFont typeface="Arial" panose="020B0604020202020204" pitchFamily="34" charset="0"/>
              </a:pPr>
              <a:r>
                <a:rPr lang="en-US" altLang="zh-CN" sz="2245" b="1"/>
                <a:t>2</a:t>
              </a:r>
              <a:r>
                <a:rPr lang="en-US" altLang="zh-CN" sz="2695" b="1"/>
                <a:t>´</a:t>
              </a:r>
              <a:endParaRPr lang="en-US" altLang="zh-CN" sz="2695" b="1"/>
            </a:p>
          </p:txBody>
        </p:sp>
      </p:grpSp>
      <p:sp>
        <p:nvSpPr>
          <p:cNvPr id="16" name="文本框 15"/>
          <p:cNvSpPr txBox="1"/>
          <p:nvPr>
            <p:custDataLst>
              <p:tags r:id="rId18"/>
            </p:custDataLst>
          </p:nvPr>
        </p:nvSpPr>
        <p:spPr>
          <a:xfrm>
            <a:off x="1442738" y="3338506"/>
            <a:ext cx="1604010" cy="540725"/>
          </a:xfrm>
          <a:prstGeom prst="rect">
            <a:avLst/>
          </a:prstGeom>
          <a:noFill/>
        </p:spPr>
        <p:txBody>
          <a:bodyPr wrap="square" rtlCol="0">
            <a:spAutoFit/>
          </a:bodyPr>
          <a:lstStyle/>
          <a:p>
            <a:pPr algn="just" fontAlgn="auto">
              <a:lnSpc>
                <a:spcPct val="120000"/>
              </a:lnSpc>
            </a:pPr>
            <a:r>
              <a:rPr lang="en-US" sz="2800" b="1" dirty="0">
                <a:latin typeface="黑体" panose="02010609060101010101" charset="-122"/>
                <a:ea typeface="黑体" panose="02010609060101010101" charset="-122"/>
                <a:cs typeface="黑体" panose="02010609060101010101" charset="-122"/>
                <a:sym typeface="+mn-ea"/>
              </a:rPr>
              <a:t>4.</a:t>
            </a:r>
            <a:r>
              <a:rPr lang="zh-CN" altLang="en-US" sz="2800" b="1" dirty="0">
                <a:latin typeface="黑体" panose="02010609060101010101" charset="-122"/>
                <a:ea typeface="黑体" panose="02010609060101010101" charset="-122"/>
                <a:cs typeface="黑体" panose="02010609060101010101" charset="-122"/>
                <a:sym typeface="+mn-ea"/>
              </a:rPr>
              <a:t>结果</a:t>
            </a:r>
            <a:endParaRPr lang="zh-CN" altLang="en-US" sz="2800" b="1" dirty="0">
              <a:latin typeface="黑体" panose="02010609060101010101" charset="-122"/>
              <a:ea typeface="黑体" panose="02010609060101010101" charset="-122"/>
              <a:cs typeface="黑体" panose="02010609060101010101" charset="-122"/>
              <a:sym typeface="+mn-ea"/>
            </a:endParaRPr>
          </a:p>
        </p:txBody>
      </p:sp>
      <p:sp>
        <p:nvSpPr>
          <p:cNvPr id="17" name="文本框 16"/>
          <p:cNvSpPr txBox="1"/>
          <p:nvPr>
            <p:custDataLst>
              <p:tags r:id="rId19"/>
            </p:custDataLst>
          </p:nvPr>
        </p:nvSpPr>
        <p:spPr>
          <a:xfrm>
            <a:off x="1474288" y="4285915"/>
            <a:ext cx="8362950" cy="1641475"/>
          </a:xfrm>
          <a:prstGeom prst="rect">
            <a:avLst/>
          </a:prstGeom>
          <a:noFill/>
        </p:spPr>
        <p:txBody>
          <a:bodyPr wrap="square" rtlCol="0">
            <a:spAutoFit/>
          </a:bodyPr>
          <a:lstStyle/>
          <a:p>
            <a:pPr algn="just" fontAlgn="auto">
              <a:lnSpc>
                <a:spcPct val="120000"/>
              </a:lnSpc>
            </a:pPr>
            <a:r>
              <a:rPr lang="zh-CN" altLang="en-US" sz="2800" b="1" dirty="0">
                <a:latin typeface="微软雅黑" panose="020B0503020204020204" charset="-122"/>
                <a:ea typeface="微软雅黑" panose="020B0503020204020204" charset="-122"/>
                <a:cs typeface="Times New Roman" panose="02020603050405020304" pitchFamily="18" charset="0"/>
                <a:sym typeface="+mn-ea"/>
              </a:rPr>
              <a:t>受精卵中的</a:t>
            </a:r>
            <a:r>
              <a:rPr lang="zh-CN" altLang="en-US" sz="2800" b="1" dirty="0">
                <a:solidFill>
                  <a:srgbClr val="FF0000"/>
                </a:solidFill>
                <a:latin typeface="微软雅黑" panose="020B0503020204020204" charset="-122"/>
                <a:ea typeface="微软雅黑" panose="020B0503020204020204" charset="-122"/>
                <a:cs typeface="Times New Roman" panose="02020603050405020304" pitchFamily="18" charset="0"/>
                <a:sym typeface="+mn-ea"/>
              </a:rPr>
              <a:t>染色体数目</a:t>
            </a:r>
            <a:r>
              <a:rPr lang="zh-CN" altLang="en-US" sz="2800" b="1" dirty="0">
                <a:latin typeface="微软雅黑" panose="020B0503020204020204" charset="-122"/>
                <a:ea typeface="微软雅黑" panose="020B0503020204020204" charset="-122"/>
                <a:cs typeface="Times New Roman" panose="02020603050405020304" pitchFamily="18" charset="0"/>
                <a:sym typeface="+mn-ea"/>
              </a:rPr>
              <a:t>又</a:t>
            </a:r>
            <a:r>
              <a:rPr lang="zh-CN" altLang="en-US" sz="2800" b="1" dirty="0">
                <a:solidFill>
                  <a:srgbClr val="FF0000"/>
                </a:solidFill>
                <a:latin typeface="微软雅黑" panose="020B0503020204020204" charset="-122"/>
                <a:ea typeface="微软雅黑" panose="020B0503020204020204" charset="-122"/>
                <a:cs typeface="Times New Roman" panose="02020603050405020304" pitchFamily="18" charset="0"/>
                <a:sym typeface="+mn-ea"/>
              </a:rPr>
              <a:t>恢复</a:t>
            </a:r>
            <a:r>
              <a:rPr lang="zh-CN" altLang="en-US" sz="2800" b="1" dirty="0">
                <a:latin typeface="微软雅黑" panose="020B0503020204020204" charset="-122"/>
                <a:ea typeface="微软雅黑" panose="020B0503020204020204" charset="-122"/>
                <a:cs typeface="Times New Roman" panose="02020603050405020304" pitchFamily="18" charset="0"/>
                <a:sym typeface="+mn-ea"/>
              </a:rPr>
              <a:t>到</a:t>
            </a:r>
            <a:r>
              <a:rPr lang="zh-CN" altLang="en-US" sz="2800" b="1" dirty="0">
                <a:solidFill>
                  <a:srgbClr val="FF0000"/>
                </a:solidFill>
                <a:latin typeface="微软雅黑" panose="020B0503020204020204" charset="-122"/>
                <a:ea typeface="微软雅黑" panose="020B0503020204020204" charset="-122"/>
                <a:cs typeface="Times New Roman" panose="02020603050405020304" pitchFamily="18" charset="0"/>
                <a:sym typeface="+mn-ea"/>
              </a:rPr>
              <a:t>体细胞</a:t>
            </a:r>
            <a:r>
              <a:rPr lang="zh-CN" altLang="en-US" sz="2800" b="1" dirty="0">
                <a:latin typeface="微软雅黑" panose="020B0503020204020204" charset="-122"/>
                <a:ea typeface="微软雅黑" panose="020B0503020204020204" charset="-122"/>
                <a:cs typeface="Times New Roman" panose="02020603050405020304" pitchFamily="18" charset="0"/>
                <a:sym typeface="+mn-ea"/>
              </a:rPr>
              <a:t>中的数目，保证了物种染色体数目的</a:t>
            </a:r>
            <a:r>
              <a:rPr lang="zh-CN" altLang="en-US" sz="2800" b="1" dirty="0">
                <a:solidFill>
                  <a:srgbClr val="FF0000"/>
                </a:solidFill>
                <a:latin typeface="微软雅黑" panose="020B0503020204020204" charset="-122"/>
                <a:ea typeface="微软雅黑" panose="020B0503020204020204" charset="-122"/>
                <a:cs typeface="Times New Roman" panose="02020603050405020304" pitchFamily="18" charset="0"/>
                <a:sym typeface="+mn-ea"/>
              </a:rPr>
              <a:t>稳定</a:t>
            </a:r>
            <a:r>
              <a:rPr lang="zh-CN" altLang="en-US" sz="2800" b="1" dirty="0">
                <a:latin typeface="微软雅黑" panose="020B0503020204020204" charset="-122"/>
                <a:ea typeface="微软雅黑" panose="020B0503020204020204" charset="-122"/>
                <a:cs typeface="Times New Roman" panose="02020603050405020304" pitchFamily="18" charset="0"/>
                <a:sym typeface="+mn-ea"/>
              </a:rPr>
              <a:t>，其中有一半的</a:t>
            </a:r>
            <a:r>
              <a:rPr lang="zh-CN" altLang="en-US" sz="2800" b="1" dirty="0">
                <a:solidFill>
                  <a:srgbClr val="FF0000"/>
                </a:solidFill>
                <a:latin typeface="微软雅黑" panose="020B0503020204020204" charset="-122"/>
                <a:ea typeface="微软雅黑" panose="020B0503020204020204" charset="-122"/>
                <a:cs typeface="Times New Roman" panose="02020603050405020304" pitchFamily="18" charset="0"/>
                <a:sym typeface="+mn-ea"/>
              </a:rPr>
              <a:t>染色体</a:t>
            </a:r>
            <a:r>
              <a:rPr lang="zh-CN" altLang="en-US" sz="2800" b="1" dirty="0">
                <a:latin typeface="微软雅黑" panose="020B0503020204020204" charset="-122"/>
                <a:ea typeface="微软雅黑" panose="020B0503020204020204" charset="-122"/>
                <a:cs typeface="Times New Roman" panose="02020603050405020304" pitchFamily="18" charset="0"/>
                <a:sym typeface="+mn-ea"/>
              </a:rPr>
              <a:t>来自精子（父方），另一半来自卵细胞（母方）。</a:t>
            </a:r>
            <a:endParaRPr lang="en-US" altLang="zh-CN" sz="2800" b="1" dirty="0">
              <a:latin typeface="微软雅黑" panose="020B0503020204020204" charset="-122"/>
              <a:ea typeface="微软雅黑" panose="020B0503020204020204" charset="-122"/>
              <a:cs typeface="Times New Roman" panose="02020603050405020304" pitchFamily="18" charset="0"/>
              <a:sym typeface="+mn-ea"/>
            </a:endParaRPr>
          </a:p>
        </p:txBody>
      </p:sp>
      <p:sp>
        <p:nvSpPr>
          <p:cNvPr id="18" name="Text Box 64"/>
          <p:cNvSpPr txBox="1">
            <a:spLocks noChangeArrowheads="1"/>
          </p:cNvSpPr>
          <p:nvPr>
            <p:custDataLst>
              <p:tags r:id="rId20"/>
            </p:custDataLst>
          </p:nvPr>
        </p:nvSpPr>
        <p:spPr bwMode="auto">
          <a:xfrm>
            <a:off x="1374752" y="1133165"/>
            <a:ext cx="3722370" cy="521970"/>
          </a:xfrm>
          <a:prstGeom prst="rect">
            <a:avLst/>
          </a:prstGeom>
          <a:noFill/>
          <a:ln w="9525" algn="ctr">
            <a:noFill/>
            <a:miter lim="800000"/>
          </a:ln>
          <a:effectLst/>
        </p:spPr>
        <p:txBody>
          <a:bodyPr wrap="square">
            <a:spAutoFit/>
          </a:bodyPr>
          <a:lstStyle/>
          <a:p>
            <a:r>
              <a:rPr lang="zh-CN" altLang="en-US" sz="2800" b="1" dirty="0">
                <a:solidFill>
                  <a:srgbClr val="1D41D5"/>
                </a:solidFill>
                <a:latin typeface="黑体" panose="02010609060101010101" charset="-122"/>
                <a:ea typeface="黑体" panose="02010609060101010101" charset="-122"/>
              </a:rPr>
              <a:t>受精作用完成的标志</a:t>
            </a:r>
            <a:r>
              <a:rPr lang="en-US" altLang="zh-CN" sz="2800" b="1" dirty="0">
                <a:solidFill>
                  <a:srgbClr val="1D41D5"/>
                </a:solidFill>
                <a:latin typeface="黑体" panose="02010609060101010101" charset="-122"/>
                <a:ea typeface="黑体" panose="02010609060101010101" charset="-122"/>
              </a:rPr>
              <a:t>:</a:t>
            </a:r>
            <a:endParaRPr lang="en-US" altLang="zh-CN" sz="2800" b="1" dirty="0">
              <a:solidFill>
                <a:srgbClr val="1D41D5"/>
              </a:solidFill>
              <a:latin typeface="黑体" panose="02010609060101010101" charset="-122"/>
              <a:ea typeface="黑体" panose="02010609060101010101" charset="-122"/>
            </a:endParaRPr>
          </a:p>
        </p:txBody>
      </p:sp>
      <p:sp>
        <p:nvSpPr>
          <p:cNvPr id="19" name="文本框 18"/>
          <p:cNvSpPr txBox="1"/>
          <p:nvPr>
            <p:custDataLst>
              <p:tags r:id="rId21"/>
            </p:custDataLst>
          </p:nvPr>
        </p:nvSpPr>
        <p:spPr>
          <a:xfrm>
            <a:off x="1374752" y="1712227"/>
            <a:ext cx="5109007" cy="460375"/>
          </a:xfrm>
          <a:prstGeom prst="rect">
            <a:avLst/>
          </a:prstGeom>
          <a:noFill/>
        </p:spPr>
        <p:txBody>
          <a:bodyPr wrap="square" rtlCol="0" anchor="t">
            <a:spAutoFit/>
          </a:bodyPr>
          <a:lstStyle/>
          <a:p>
            <a:r>
              <a:rPr lang="zh-CN" altLang="en-US" sz="2400" b="1" dirty="0">
                <a:solidFill>
                  <a:srgbClr val="FF0000"/>
                </a:solidFill>
                <a:latin typeface="微软雅黑" panose="020B0503020204020204" charset="-122"/>
                <a:ea typeface="微软雅黑" panose="020B0503020204020204" charset="-122"/>
                <a:sym typeface="+mn-ea"/>
              </a:rPr>
              <a:t>精子的细胞核与卵细胞的细胞核融合</a:t>
            </a:r>
            <a:endParaRPr lang="zh-CN" altLang="en-US" sz="2400" b="1" dirty="0">
              <a:solidFill>
                <a:srgbClr val="FF0000"/>
              </a:solidFill>
              <a:latin typeface="微软雅黑" panose="020B0503020204020204" charset="-122"/>
              <a:ea typeface="微软雅黑" panose="020B0503020204020204" charset="-122"/>
              <a:sym typeface="+mn-ea"/>
            </a:endParaRPr>
          </a:p>
        </p:txBody>
      </p:sp>
      <p:pic>
        <p:nvPicPr>
          <p:cNvPr id="20" name="图片 28679" descr="3"/>
          <p:cNvPicPr>
            <a:picLocks noChangeAspect="1"/>
          </p:cNvPicPr>
          <p:nvPr>
            <p:custDataLst>
              <p:tags r:id="rId22"/>
            </p:custDataLst>
          </p:nvPr>
        </p:nvPicPr>
        <p:blipFill>
          <a:blip r:embed="rId23">
            <a:clrChange>
              <a:clrFrom>
                <a:srgbClr val="FFFFFF"/>
              </a:clrFrom>
              <a:clrTo>
                <a:srgbClr val="FFFFFF">
                  <a:alpha val="0"/>
                </a:srgbClr>
              </a:clrTo>
            </a:clrChange>
          </a:blip>
          <a:stretch>
            <a:fillRect/>
          </a:stretch>
        </p:blipFill>
        <p:spPr>
          <a:xfrm>
            <a:off x="7630674" y="2649580"/>
            <a:ext cx="641350" cy="514862"/>
          </a:xfrm>
          <a:prstGeom prst="rect">
            <a:avLst/>
          </a:prstGeom>
          <a:noFill/>
          <a:ln w="9525">
            <a:noFill/>
          </a:ln>
        </p:spPr>
      </p:pic>
      <p:sp>
        <p:nvSpPr>
          <p:cNvPr id="21" name="文本框 28680"/>
          <p:cNvSpPr txBox="1"/>
          <p:nvPr>
            <p:custDataLst>
              <p:tags r:id="rId24"/>
            </p:custDataLst>
          </p:nvPr>
        </p:nvSpPr>
        <p:spPr>
          <a:xfrm>
            <a:off x="7078471" y="1697875"/>
            <a:ext cx="1097280" cy="460375"/>
          </a:xfrm>
          <a:prstGeom prst="rect">
            <a:avLst/>
          </a:prstGeom>
          <a:noFill/>
          <a:ln w="9525">
            <a:noFill/>
          </a:ln>
        </p:spPr>
        <p:txBody>
          <a:bodyPr wrap="none" anchor="ctr">
            <a:spAutoFit/>
          </a:bodyPr>
          <a:lstStyle/>
          <a:p>
            <a:pPr algn="ctr">
              <a:spcBef>
                <a:spcPct val="50000"/>
              </a:spcBef>
              <a:buFont typeface="Arial" panose="020B0604020202020204" pitchFamily="34" charset="0"/>
            </a:pPr>
            <a:r>
              <a:rPr lang="zh-CN" altLang="en-US" sz="2400">
                <a:solidFill>
                  <a:srgbClr val="FFFF00"/>
                </a:solidFill>
                <a:ea typeface="黑体" panose="02010609060101010101" charset="-122"/>
              </a:rPr>
              <a:t>受精卵</a:t>
            </a:r>
            <a:endParaRPr lang="zh-CN" altLang="en-US" sz="2400">
              <a:solidFill>
                <a:srgbClr val="FFFF00"/>
              </a:solidFill>
              <a:ea typeface="黑体" panose="02010609060101010101" charset="-122"/>
            </a:endParaRPr>
          </a:p>
        </p:txBody>
      </p:sp>
      <p:sp>
        <p:nvSpPr>
          <p:cNvPr id="22" name="椭圆 28687"/>
          <p:cNvSpPr/>
          <p:nvPr>
            <p:custDataLst>
              <p:tags r:id="rId25"/>
            </p:custDataLst>
          </p:nvPr>
        </p:nvSpPr>
        <p:spPr>
          <a:xfrm>
            <a:off x="6946569" y="2264771"/>
            <a:ext cx="1581997" cy="1581997"/>
          </a:xfrm>
          <a:prstGeom prst="ellipse">
            <a:avLst/>
          </a:prstGeom>
          <a:noFill/>
          <a:ln w="57150" cap="flat" cmpd="sng">
            <a:solidFill>
              <a:srgbClr val="FF9900"/>
            </a:solidFill>
            <a:prstDash val="solid"/>
            <a:round/>
            <a:headEnd type="none" w="med" len="med"/>
            <a:tailEnd type="none" w="med" len="med"/>
          </a:ln>
        </p:spPr>
        <p:txBody>
          <a:bodyPr anchor="t"/>
          <a:lstStyle/>
          <a:p>
            <a:endParaRPr lang="zh-CN" altLang="en-US" sz="1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ppt_x"/>
                                          </p:val>
                                        </p:tav>
                                        <p:tav tm="100000">
                                          <p:val>
                                            <p:strVal val="#ppt_x"/>
                                          </p:val>
                                        </p:tav>
                                      </p:tavLst>
                                    </p:anim>
                                    <p:anim calcmode="lin" valueType="num">
                                      <p:cBhvr additive="base">
                                        <p:cTn id="1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9"/>
          <p:cNvSpPr txBox="1">
            <a:spLocks noChangeArrowheads="1"/>
          </p:cNvSpPr>
          <p:nvPr>
            <p:custDataLst>
              <p:tags r:id="rId1"/>
            </p:custDataLst>
          </p:nvPr>
        </p:nvSpPr>
        <p:spPr bwMode="auto">
          <a:xfrm>
            <a:off x="3209767" y="2901350"/>
            <a:ext cx="4274161" cy="387798"/>
          </a:xfrm>
          <a:prstGeom prst="rect">
            <a:avLst/>
          </a:prstGeom>
          <a:noFill/>
          <a:ln w="9525">
            <a:noFill/>
            <a:miter lim="800000"/>
          </a:ln>
        </p:spPr>
        <p:txBody>
          <a:bodyPr wrap="square">
            <a:spAutoFit/>
          </a:bodyPr>
          <a:lstStyle/>
          <a:p>
            <a:pPr>
              <a:lnSpc>
                <a:spcPct val="80000"/>
              </a:lnSpc>
              <a:spcBef>
                <a:spcPct val="50000"/>
              </a:spcBef>
            </a:pPr>
            <a:r>
              <a:rPr lang="zh-CN" altLang="en-US" sz="2400" dirty="0">
                <a:latin typeface="微软雅黑" panose="020B0503020204020204" charset="-122"/>
                <a:ea typeface="微软雅黑" panose="020B0503020204020204" charset="-122"/>
                <a:cs typeface="黑体" panose="02010609060101010101" charset="-122"/>
              </a:rPr>
              <a:t>细胞核染色体中的</a:t>
            </a:r>
            <a:r>
              <a:rPr lang="en-US" altLang="zh-CN" sz="2400" dirty="0">
                <a:latin typeface="微软雅黑" panose="020B0503020204020204" charset="-122"/>
                <a:ea typeface="微软雅黑" panose="020B0503020204020204" charset="-122"/>
                <a:cs typeface="黑体" panose="02010609060101010101" charset="-122"/>
              </a:rPr>
              <a:t>DNA</a:t>
            </a:r>
            <a:r>
              <a:rPr lang="zh-CN" altLang="en-US" sz="2400" dirty="0">
                <a:latin typeface="微软雅黑" panose="020B0503020204020204" charset="-122"/>
                <a:ea typeface="微软雅黑" panose="020B0503020204020204" charset="-122"/>
                <a:cs typeface="黑体" panose="02010609060101010101" charset="-122"/>
              </a:rPr>
              <a:t>：</a:t>
            </a:r>
            <a:endParaRPr lang="zh-CN" altLang="en-US" sz="2400" dirty="0">
              <a:latin typeface="微软雅黑" panose="020B0503020204020204" charset="-122"/>
              <a:ea typeface="微软雅黑" panose="020B0503020204020204" charset="-122"/>
              <a:cs typeface="黑体" panose="02010609060101010101" charset="-122"/>
            </a:endParaRPr>
          </a:p>
        </p:txBody>
      </p:sp>
      <p:sp>
        <p:nvSpPr>
          <p:cNvPr id="3" name="TextBox 4"/>
          <p:cNvSpPr txBox="1">
            <a:spLocks noChangeArrowheads="1"/>
          </p:cNvSpPr>
          <p:nvPr>
            <p:custDataLst>
              <p:tags r:id="rId2"/>
            </p:custDataLst>
          </p:nvPr>
        </p:nvSpPr>
        <p:spPr bwMode="auto">
          <a:xfrm>
            <a:off x="1433605" y="1556668"/>
            <a:ext cx="1270769" cy="521970"/>
          </a:xfrm>
          <a:prstGeom prst="rect">
            <a:avLst/>
          </a:prstGeom>
          <a:noFill/>
          <a:ln w="9525">
            <a:noFill/>
            <a:miter lim="800000"/>
          </a:ln>
        </p:spPr>
        <p:txBody>
          <a:bodyPr wrap="square">
            <a:spAutoFit/>
          </a:bodyPr>
          <a:lstStyle/>
          <a:p>
            <a:pPr>
              <a:buFont typeface="Arial" panose="020B0604020202020204" pitchFamily="34" charset="0"/>
              <a:buNone/>
            </a:pPr>
            <a:r>
              <a:rPr lang="zh-CN" altLang="en-US" sz="2800" b="1" dirty="0">
                <a:latin typeface="黑体" panose="02010609060101010101" charset="-122"/>
                <a:ea typeface="黑体" panose="02010609060101010101" charset="-122"/>
              </a:rPr>
              <a:t>受精卵</a:t>
            </a:r>
            <a:endParaRPr lang="zh-CN" altLang="en-US" sz="2800" b="1" dirty="0">
              <a:latin typeface="黑体" panose="02010609060101010101" charset="-122"/>
              <a:ea typeface="黑体" panose="02010609060101010101" charset="-122"/>
            </a:endParaRPr>
          </a:p>
        </p:txBody>
      </p:sp>
      <p:sp>
        <p:nvSpPr>
          <p:cNvPr id="4" name="左大括号 5"/>
          <p:cNvSpPr/>
          <p:nvPr>
            <p:custDataLst>
              <p:tags r:id="rId3"/>
            </p:custDataLst>
          </p:nvPr>
        </p:nvSpPr>
        <p:spPr bwMode="auto">
          <a:xfrm>
            <a:off x="2623477" y="1384900"/>
            <a:ext cx="267836" cy="883920"/>
          </a:xfrm>
          <a:prstGeom prst="leftBrace">
            <a:avLst>
              <a:gd name="adj1" fmla="val 8339"/>
              <a:gd name="adj2" fmla="val 50000"/>
            </a:avLst>
          </a:prstGeom>
          <a:noFill/>
          <a:ln w="38100">
            <a:solidFill>
              <a:schemeClr val="tx1"/>
            </a:solidFill>
            <a:round/>
          </a:ln>
        </p:spPr>
        <p:txBody>
          <a:bodyPr anchor="ctr"/>
          <a:lstStyle/>
          <a:p>
            <a:pPr algn="ctr">
              <a:buFont typeface="Arial" panose="020B0604020202020204" pitchFamily="34" charset="0"/>
              <a:buNone/>
            </a:pPr>
            <a:endParaRPr lang="zh-CN" altLang="zh-CN" sz="2800">
              <a:latin typeface="黑体" panose="02010609060101010101" charset="-122"/>
              <a:ea typeface="黑体" panose="02010609060101010101" charset="-122"/>
            </a:endParaRPr>
          </a:p>
        </p:txBody>
      </p:sp>
      <p:sp>
        <p:nvSpPr>
          <p:cNvPr id="5" name="TextBox 6"/>
          <p:cNvSpPr txBox="1">
            <a:spLocks noChangeArrowheads="1"/>
          </p:cNvSpPr>
          <p:nvPr>
            <p:custDataLst>
              <p:tags r:id="rId4"/>
            </p:custDataLst>
          </p:nvPr>
        </p:nvSpPr>
        <p:spPr bwMode="auto">
          <a:xfrm>
            <a:off x="2891313" y="1089625"/>
            <a:ext cx="1357226" cy="461665"/>
          </a:xfrm>
          <a:prstGeom prst="rect">
            <a:avLst/>
          </a:prstGeom>
          <a:noFill/>
          <a:ln w="9525">
            <a:noFill/>
            <a:miter lim="800000"/>
          </a:ln>
        </p:spPr>
        <p:txBody>
          <a:bodyPr wrap="square">
            <a:spAutoFit/>
          </a:bodyPr>
          <a:lstStyle/>
          <a:p>
            <a:pPr>
              <a:buFont typeface="Arial" panose="020B0604020202020204" pitchFamily="34" charset="0"/>
              <a:buNone/>
            </a:pPr>
            <a:r>
              <a:rPr lang="zh-CN" altLang="en-US" sz="2400" dirty="0">
                <a:latin typeface="微软雅黑" panose="020B0503020204020204" charset="-122"/>
                <a:ea typeface="微软雅黑" panose="020B0503020204020204" charset="-122"/>
                <a:cs typeface="黑体" panose="02010609060101010101" charset="-122"/>
              </a:rPr>
              <a:t>细胞核：</a:t>
            </a:r>
            <a:endParaRPr lang="zh-CN" altLang="en-US" sz="2400" dirty="0">
              <a:latin typeface="微软雅黑" panose="020B0503020204020204" charset="-122"/>
              <a:ea typeface="微软雅黑" panose="020B0503020204020204" charset="-122"/>
              <a:cs typeface="黑体" panose="02010609060101010101" charset="-122"/>
            </a:endParaRPr>
          </a:p>
        </p:txBody>
      </p:sp>
      <p:sp>
        <p:nvSpPr>
          <p:cNvPr id="6" name="TextBox 7"/>
          <p:cNvSpPr txBox="1">
            <a:spLocks noChangeArrowheads="1"/>
          </p:cNvSpPr>
          <p:nvPr>
            <p:custDataLst>
              <p:tags r:id="rId5"/>
            </p:custDataLst>
          </p:nvPr>
        </p:nvSpPr>
        <p:spPr bwMode="auto">
          <a:xfrm>
            <a:off x="2891313" y="1951409"/>
            <a:ext cx="1270769" cy="461665"/>
          </a:xfrm>
          <a:prstGeom prst="rect">
            <a:avLst/>
          </a:prstGeom>
          <a:noFill/>
          <a:ln w="9525">
            <a:noFill/>
            <a:miter lim="800000"/>
          </a:ln>
        </p:spPr>
        <p:txBody>
          <a:bodyPr wrap="square">
            <a:spAutoFit/>
          </a:bodyPr>
          <a:lstStyle/>
          <a:p>
            <a:pPr>
              <a:buFont typeface="Arial" panose="020B0604020202020204" pitchFamily="34" charset="0"/>
              <a:buNone/>
            </a:pPr>
            <a:r>
              <a:rPr lang="zh-CN" altLang="en-US" sz="2400">
                <a:latin typeface="微软雅黑" panose="020B0503020204020204" charset="-122"/>
                <a:ea typeface="微软雅黑" panose="020B0503020204020204" charset="-122"/>
                <a:cs typeface="黑体" panose="02010609060101010101" charset="-122"/>
              </a:rPr>
              <a:t>细胞质：</a:t>
            </a:r>
            <a:endParaRPr lang="zh-CN" altLang="en-US" sz="2400" dirty="0">
              <a:latin typeface="微软雅黑" panose="020B0503020204020204" charset="-122"/>
              <a:ea typeface="微软雅黑" panose="020B0503020204020204" charset="-122"/>
              <a:cs typeface="黑体" panose="02010609060101010101" charset="-122"/>
            </a:endParaRPr>
          </a:p>
        </p:txBody>
      </p:sp>
      <p:sp>
        <p:nvSpPr>
          <p:cNvPr id="7" name="Rectangle 12"/>
          <p:cNvSpPr/>
          <p:nvPr>
            <p:custDataLst>
              <p:tags r:id="rId6"/>
            </p:custDataLst>
          </p:nvPr>
        </p:nvSpPr>
        <p:spPr>
          <a:xfrm>
            <a:off x="1851274" y="4571167"/>
            <a:ext cx="9077982" cy="1308884"/>
          </a:xfrm>
          <a:prstGeom prst="rect">
            <a:avLst/>
          </a:prstGeom>
          <a:noFill/>
          <a:ln>
            <a:noFill/>
            <a:miter lim="800000"/>
          </a:ln>
        </p:spPr>
        <p:txBody>
          <a:bodyPr wrap="square" anchor="t" anchorCtr="0">
            <a:spAutoFit/>
          </a:bodyPr>
          <a:lstStyle>
            <a:defPPr>
              <a:defRPr lang="zh-CN"/>
            </a:defPPr>
            <a:lvl1pPr marL="0" indent="0" algn="l" defTabSz="914400" rtl="0" eaLnBrk="1" fontAlgn="base" hangingPunct="1">
              <a:lnSpc>
                <a:spcPct val="100000"/>
              </a:lnSpc>
              <a:spcBef>
                <a:spcPct val="0"/>
              </a:spcBef>
              <a:spcAft>
                <a:spcPct val="0"/>
              </a:spcAft>
              <a:buClrTx/>
              <a:buSzTx/>
              <a:buFont typeface="Arial" panose="020B0604020202020204" pitchFamily="34" charset="0"/>
              <a:buNone/>
              <a:defRPr lang="zh-CN" altLang="en-US" sz="1800" b="0" i="0" u="none" baseline="0">
                <a:solidFill>
                  <a:schemeClr val="tx1"/>
                </a:solidFill>
                <a:latin typeface="Arial" panose="020B0604020202020204" pitchFamily="34" charset="0"/>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 typeface="Arial" panose="020B0604020202020204" pitchFamily="34" charset="0"/>
              <a:buNone/>
              <a:defRPr lang="zh-CN" altLang="en-US" sz="1800" b="0" i="0" u="none" baseline="0">
                <a:solidFill>
                  <a:schemeClr val="tx1"/>
                </a:solidFill>
                <a:latin typeface="Arial" panose="020B0604020202020204" pitchFamily="34" charset="0"/>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 typeface="Arial" panose="020B0604020202020204" pitchFamily="34" charset="0"/>
              <a:buNone/>
              <a:defRPr lang="zh-CN" altLang="en-US" sz="1800" b="0" i="0" u="none" baseline="0">
                <a:solidFill>
                  <a:schemeClr val="tx1"/>
                </a:solidFill>
                <a:latin typeface="Arial" panose="020B0604020202020204" pitchFamily="34" charset="0"/>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 typeface="Arial" panose="020B0604020202020204" pitchFamily="34" charset="0"/>
              <a:buNone/>
              <a:defRPr lang="zh-CN" altLang="en-US" sz="1800" b="0" i="0" u="none" baseline="0">
                <a:solidFill>
                  <a:schemeClr val="tx1"/>
                </a:solidFill>
                <a:latin typeface="Arial" panose="020B0604020202020204" pitchFamily="34" charset="0"/>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 typeface="Arial" panose="020B0604020202020204" pitchFamily="34" charset="0"/>
              <a:buNone/>
              <a:defRPr lang="zh-CN" altLang="en-US" sz="1800" b="0" i="0" u="none" baseline="0">
                <a:solidFill>
                  <a:schemeClr val="tx1"/>
                </a:solidFill>
                <a:latin typeface="Arial" panose="020B0604020202020204" pitchFamily="34" charset="0"/>
                <a:ea typeface="宋体" panose="02010600030101010101" pitchFamily="2" charset="-122"/>
              </a:defRPr>
            </a:lvl5pPr>
          </a:lstStyle>
          <a:p>
            <a:pPr lvl="0">
              <a:lnSpc>
                <a:spcPct val="150000"/>
              </a:lnSpc>
            </a:pPr>
            <a:r>
              <a:rPr lang="zh-CN" altLang="en-US" sz="2800" b="1" dirty="0">
                <a:solidFill>
                  <a:srgbClr val="FF0000"/>
                </a:solidFill>
                <a:latin typeface="微软雅黑" panose="020B0503020204020204" charset="-122"/>
                <a:ea typeface="微软雅黑" panose="020B0503020204020204" charset="-122"/>
              </a:rPr>
              <a:t>受精卵细胞核中遗传物质一半来自父方，一半来自母方，但细胞质中的遗传物质几乎全部来自母方。</a:t>
            </a:r>
            <a:endParaRPr lang="zh-CN" altLang="en-US" sz="2800" b="1" dirty="0">
              <a:solidFill>
                <a:srgbClr val="FF0000"/>
              </a:solidFill>
              <a:latin typeface="微软雅黑" panose="020B0503020204020204" charset="-122"/>
              <a:ea typeface="微软雅黑" panose="020B0503020204020204" charset="-122"/>
            </a:endParaRPr>
          </a:p>
        </p:txBody>
      </p:sp>
      <p:sp>
        <p:nvSpPr>
          <p:cNvPr id="8" name="文本框 7"/>
          <p:cNvSpPr txBox="1"/>
          <p:nvPr>
            <p:custDataLst>
              <p:tags r:id="rId7"/>
            </p:custDataLst>
          </p:nvPr>
        </p:nvSpPr>
        <p:spPr>
          <a:xfrm>
            <a:off x="1054530" y="219843"/>
            <a:ext cx="4538345" cy="521970"/>
          </a:xfrm>
          <a:prstGeom prst="rect">
            <a:avLst/>
          </a:prstGeom>
          <a:noFill/>
        </p:spPr>
        <p:txBody>
          <a:bodyPr wrap="square" rtlCol="0">
            <a:spAutoFit/>
          </a:bodyPr>
          <a:lstStyle/>
          <a:p>
            <a:r>
              <a:rPr lang="en-US" altLang="zh-CN" sz="2800" b="1" dirty="0">
                <a:latin typeface="黑体" panose="02010609060101010101" charset="-122"/>
                <a:ea typeface="黑体" panose="02010609060101010101" charset="-122"/>
                <a:cs typeface="黑体" panose="02010609060101010101" charset="-122"/>
              </a:rPr>
              <a:t>5.</a:t>
            </a:r>
            <a:r>
              <a:rPr lang="zh-CN" altLang="en-US" sz="2800" b="1" dirty="0">
                <a:latin typeface="黑体" panose="02010609060101010101" charset="-122"/>
                <a:ea typeface="黑体" panose="02010609060101010101" charset="-122"/>
                <a:cs typeface="黑体" panose="02010609060101010101" charset="-122"/>
              </a:rPr>
              <a:t>受精卵中的遗传物质</a:t>
            </a:r>
            <a:endParaRPr lang="zh-CN" altLang="en-US" sz="2800" b="1" dirty="0">
              <a:latin typeface="黑体" panose="02010609060101010101" charset="-122"/>
              <a:ea typeface="黑体" panose="02010609060101010101" charset="-122"/>
              <a:cs typeface="黑体" panose="02010609060101010101" charset="-122"/>
            </a:endParaRPr>
          </a:p>
        </p:txBody>
      </p:sp>
      <p:sp>
        <p:nvSpPr>
          <p:cNvPr id="12" name="文本框 11"/>
          <p:cNvSpPr txBox="1"/>
          <p:nvPr/>
        </p:nvSpPr>
        <p:spPr>
          <a:xfrm>
            <a:off x="4055202" y="1103316"/>
            <a:ext cx="3079606" cy="461665"/>
          </a:xfrm>
          <a:prstGeom prst="rect">
            <a:avLst/>
          </a:prstGeom>
          <a:noFill/>
        </p:spPr>
        <p:txBody>
          <a:bodyPr wrap="square">
            <a:spAutoFit/>
          </a:bodyPr>
          <a:lstStyle/>
          <a:p>
            <a:r>
              <a:rPr lang="zh-CN" altLang="en-US" sz="2400" dirty="0">
                <a:solidFill>
                  <a:srgbClr val="0070C0"/>
                </a:solidFill>
                <a:latin typeface="微软雅黑" panose="020B0503020204020204" charset="-122"/>
                <a:ea typeface="微软雅黑" panose="020B0503020204020204" charset="-122"/>
              </a:rPr>
              <a:t>精子的核</a:t>
            </a:r>
            <a:r>
              <a:rPr lang="en-US" altLang="zh-CN" sz="2400" dirty="0">
                <a:solidFill>
                  <a:srgbClr val="0070C0"/>
                </a:solidFill>
                <a:latin typeface="微软雅黑" panose="020B0503020204020204" charset="-122"/>
                <a:ea typeface="微软雅黑" panose="020B0503020204020204" charset="-122"/>
              </a:rPr>
              <a:t>+</a:t>
            </a:r>
            <a:r>
              <a:rPr lang="zh-CN" altLang="en-US" sz="2400" dirty="0">
                <a:solidFill>
                  <a:srgbClr val="0070C0"/>
                </a:solidFill>
                <a:latin typeface="微软雅黑" panose="020B0503020204020204" charset="-122"/>
                <a:ea typeface="微软雅黑" panose="020B0503020204020204" charset="-122"/>
              </a:rPr>
              <a:t>卵细胞核</a:t>
            </a:r>
            <a:endParaRPr lang="zh-CN" altLang="en-US" sz="2400" dirty="0">
              <a:solidFill>
                <a:srgbClr val="0070C0"/>
              </a:solidFill>
              <a:latin typeface="微软雅黑" panose="020B0503020204020204" charset="-122"/>
              <a:ea typeface="微软雅黑" panose="020B0503020204020204" charset="-122"/>
            </a:endParaRPr>
          </a:p>
        </p:txBody>
      </p:sp>
      <p:sp>
        <p:nvSpPr>
          <p:cNvPr id="14" name="文本框 13"/>
          <p:cNvSpPr txBox="1"/>
          <p:nvPr/>
        </p:nvSpPr>
        <p:spPr>
          <a:xfrm>
            <a:off x="4055202" y="1962096"/>
            <a:ext cx="3035560" cy="461665"/>
          </a:xfrm>
          <a:prstGeom prst="rect">
            <a:avLst/>
          </a:prstGeom>
          <a:noFill/>
        </p:spPr>
        <p:txBody>
          <a:bodyPr wrap="square">
            <a:spAutoFit/>
          </a:bodyPr>
          <a:lstStyle/>
          <a:p>
            <a:r>
              <a:rPr lang="zh-CN" altLang="en-US" sz="2400" dirty="0">
                <a:solidFill>
                  <a:srgbClr val="0070C0"/>
                </a:solidFill>
                <a:latin typeface="微软雅黑" panose="020B0503020204020204" charset="-122"/>
                <a:ea typeface="微软雅黑" panose="020B0503020204020204" charset="-122"/>
              </a:rPr>
              <a:t>几乎全由卵细胞提供</a:t>
            </a:r>
            <a:endParaRPr lang="zh-CN" altLang="en-US" sz="2400" dirty="0">
              <a:solidFill>
                <a:srgbClr val="0070C0"/>
              </a:solidFill>
              <a:latin typeface="微软雅黑" panose="020B0503020204020204" charset="-122"/>
              <a:ea typeface="微软雅黑" panose="020B0503020204020204" charset="-122"/>
            </a:endParaRPr>
          </a:p>
        </p:txBody>
      </p:sp>
      <p:sp>
        <p:nvSpPr>
          <p:cNvPr id="15" name="TextBox 4"/>
          <p:cNvSpPr txBox="1">
            <a:spLocks noChangeArrowheads="1"/>
          </p:cNvSpPr>
          <p:nvPr>
            <p:custDataLst>
              <p:tags r:id="rId8"/>
            </p:custDataLst>
          </p:nvPr>
        </p:nvSpPr>
        <p:spPr bwMode="auto">
          <a:xfrm>
            <a:off x="1178835" y="2899906"/>
            <a:ext cx="2019863" cy="954107"/>
          </a:xfrm>
          <a:prstGeom prst="rect">
            <a:avLst/>
          </a:prstGeom>
          <a:noFill/>
          <a:ln w="9525">
            <a:noFill/>
            <a:miter lim="800000"/>
          </a:ln>
        </p:spPr>
        <p:txBody>
          <a:bodyPr wrap="square">
            <a:spAutoFit/>
          </a:bodyPr>
          <a:lstStyle/>
          <a:p>
            <a:pPr>
              <a:buFont typeface="Arial" panose="020B0604020202020204" pitchFamily="34" charset="0"/>
              <a:buNone/>
            </a:pPr>
            <a:r>
              <a:rPr lang="zh-CN" altLang="en-US" sz="2800" b="1" dirty="0">
                <a:latin typeface="黑体" panose="02010609060101010101" charset="-122"/>
                <a:ea typeface="黑体" panose="02010609060101010101" charset="-122"/>
              </a:rPr>
              <a:t>受精卵中的遗传物质</a:t>
            </a:r>
            <a:endParaRPr lang="zh-CN" altLang="en-US" sz="2800" b="1" dirty="0">
              <a:latin typeface="黑体" panose="02010609060101010101" charset="-122"/>
              <a:ea typeface="黑体" panose="02010609060101010101" charset="-122"/>
            </a:endParaRPr>
          </a:p>
        </p:txBody>
      </p:sp>
      <p:sp>
        <p:nvSpPr>
          <p:cNvPr id="16" name="左大括号 5"/>
          <p:cNvSpPr/>
          <p:nvPr>
            <p:custDataLst>
              <p:tags r:id="rId9"/>
            </p:custDataLst>
          </p:nvPr>
        </p:nvSpPr>
        <p:spPr bwMode="auto">
          <a:xfrm>
            <a:off x="2971499" y="2982254"/>
            <a:ext cx="267836" cy="883920"/>
          </a:xfrm>
          <a:prstGeom prst="leftBrace">
            <a:avLst>
              <a:gd name="adj1" fmla="val 8339"/>
              <a:gd name="adj2" fmla="val 50000"/>
            </a:avLst>
          </a:prstGeom>
          <a:noFill/>
          <a:ln w="38100">
            <a:solidFill>
              <a:schemeClr val="tx1"/>
            </a:solidFill>
            <a:round/>
          </a:ln>
        </p:spPr>
        <p:txBody>
          <a:bodyPr anchor="ctr"/>
          <a:lstStyle/>
          <a:p>
            <a:pPr algn="ctr">
              <a:buFont typeface="Arial" panose="020B0604020202020204" pitchFamily="34" charset="0"/>
              <a:buNone/>
            </a:pPr>
            <a:endParaRPr lang="zh-CN" altLang="zh-CN" sz="2800">
              <a:latin typeface="黑体" panose="02010609060101010101" charset="-122"/>
              <a:ea typeface="黑体" panose="02010609060101010101" charset="-122"/>
            </a:endParaRPr>
          </a:p>
        </p:txBody>
      </p:sp>
      <p:sp>
        <p:nvSpPr>
          <p:cNvPr id="18" name="文本框 17"/>
          <p:cNvSpPr txBox="1"/>
          <p:nvPr/>
        </p:nvSpPr>
        <p:spPr>
          <a:xfrm>
            <a:off x="3184888" y="3637920"/>
            <a:ext cx="2636044" cy="387798"/>
          </a:xfrm>
          <a:prstGeom prst="rect">
            <a:avLst/>
          </a:prstGeom>
          <a:noFill/>
        </p:spPr>
        <p:txBody>
          <a:bodyPr wrap="square">
            <a:spAutoFit/>
          </a:bodyPr>
          <a:lstStyle/>
          <a:p>
            <a:pPr marR="0" lvl="0" indent="0" fontAlgn="auto">
              <a:lnSpc>
                <a:spcPct val="80000"/>
              </a:lnSpc>
              <a:spcBef>
                <a:spcPct val="50000"/>
              </a:spcBef>
              <a:spcAft>
                <a:spcPts val="0"/>
              </a:spcAft>
              <a:buClrTx/>
              <a:buSzTx/>
              <a:buFontTx/>
              <a:buNone/>
              <a:defRPr/>
            </a:pPr>
            <a:r>
              <a:rPr lang="zh-CN" altLang="en-US" sz="2400" dirty="0">
                <a:latin typeface="微软雅黑" panose="020B0503020204020204" charset="-122"/>
                <a:ea typeface="微软雅黑" panose="020B0503020204020204" charset="-122"/>
              </a:rPr>
              <a:t>细胞质中的</a:t>
            </a:r>
            <a:r>
              <a:rPr lang="en-US" altLang="zh-CN" sz="2400" dirty="0">
                <a:latin typeface="微软雅黑" panose="020B0503020204020204" charset="-122"/>
                <a:ea typeface="微软雅黑" panose="020B0503020204020204" charset="-122"/>
              </a:rPr>
              <a:t>DNA</a:t>
            </a:r>
            <a:r>
              <a:rPr lang="zh-CN" altLang="en-US" sz="2400" dirty="0">
                <a:latin typeface="微软雅黑" panose="020B0503020204020204" charset="-122"/>
                <a:ea typeface="微软雅黑" panose="020B0503020204020204" charset="-122"/>
              </a:rPr>
              <a:t>：</a:t>
            </a:r>
            <a:endParaRPr lang="zh-CN" altLang="en-US" sz="2400" dirty="0">
              <a:latin typeface="微软雅黑" panose="020B0503020204020204" charset="-122"/>
              <a:ea typeface="微软雅黑" panose="020B0503020204020204" charset="-122"/>
            </a:endParaRPr>
          </a:p>
        </p:txBody>
      </p:sp>
      <p:sp>
        <p:nvSpPr>
          <p:cNvPr id="20" name="文本框 19"/>
          <p:cNvSpPr txBox="1"/>
          <p:nvPr/>
        </p:nvSpPr>
        <p:spPr>
          <a:xfrm>
            <a:off x="5820931" y="3548659"/>
            <a:ext cx="3455238" cy="523220"/>
          </a:xfrm>
          <a:prstGeom prst="rect">
            <a:avLst/>
          </a:prstGeom>
          <a:noFill/>
        </p:spPr>
        <p:txBody>
          <a:bodyPr wrap="square">
            <a:spAutoFit/>
          </a:bodyPr>
          <a:lstStyle/>
          <a:p>
            <a:r>
              <a:rPr kumimoji="1" lang="zh-CN" altLang="en-US" sz="2800" b="1" dirty="0">
                <a:latin typeface="黑体" panose="02010609060101010101" charset="-122"/>
                <a:ea typeface="黑体" panose="02010609060101010101" charset="-122"/>
              </a:rPr>
              <a:t>母方提供更多一些</a:t>
            </a:r>
            <a:endParaRPr kumimoji="1" lang="zh-CN" altLang="en-US" sz="2800" b="1" dirty="0">
              <a:latin typeface="黑体" panose="02010609060101010101" charset="-122"/>
              <a:ea typeface="黑体" panose="02010609060101010101" charset="-122"/>
            </a:endParaRPr>
          </a:p>
        </p:txBody>
      </p:sp>
      <p:sp>
        <p:nvSpPr>
          <p:cNvPr id="22" name="文本框 21"/>
          <p:cNvSpPr txBox="1"/>
          <p:nvPr/>
        </p:nvSpPr>
        <p:spPr>
          <a:xfrm>
            <a:off x="6546386" y="2774795"/>
            <a:ext cx="3906417" cy="523220"/>
          </a:xfrm>
          <a:prstGeom prst="rect">
            <a:avLst/>
          </a:prstGeom>
          <a:noFill/>
        </p:spPr>
        <p:txBody>
          <a:bodyPr wrap="square">
            <a:spAutoFit/>
          </a:bodyPr>
          <a:lstStyle/>
          <a:p>
            <a:r>
              <a:rPr kumimoji="1" lang="zh-CN" altLang="en-US" sz="2800" b="1" dirty="0">
                <a:latin typeface="黑体" panose="02010609060101010101" charset="-122"/>
                <a:ea typeface="黑体" panose="02010609060101010101" charset="-122"/>
              </a:rPr>
              <a:t>父母双方各提供一半</a:t>
            </a:r>
            <a:endParaRPr kumimoji="1" lang="zh-CN" altLang="en-US" sz="2800" b="1" dirty="0">
              <a:latin typeface="黑体" panose="02010609060101010101" charset="-122"/>
              <a:ea typeface="黑体" panose="02010609060101010101"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500" fill="hold"/>
                                        <p:tgtEl>
                                          <p:spTgt spid="20"/>
                                        </p:tgtEl>
                                        <p:attrNameLst>
                                          <p:attrName>ppt_x</p:attrName>
                                        </p:attrNameLst>
                                      </p:cBhvr>
                                      <p:tavLst>
                                        <p:tav tm="0">
                                          <p:val>
                                            <p:strVal val="#ppt_x"/>
                                          </p:val>
                                        </p:tav>
                                        <p:tav tm="100000">
                                          <p:val>
                                            <p:strVal val="#ppt_x"/>
                                          </p:val>
                                        </p:tav>
                                      </p:tavLst>
                                    </p:anim>
                                    <p:anim calcmode="lin" valueType="num">
                                      <p:cBhvr additive="base">
                                        <p:cTn id="2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p:bldP spid="14" grpId="0"/>
      <p:bldP spid="20" grpId="0"/>
      <p:bldP spid="22"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custDataLst>
              <p:tags r:id="rId1"/>
            </p:custDataLst>
          </p:nvPr>
        </p:nvSpPr>
        <p:spPr>
          <a:xfrm>
            <a:off x="856111" y="1420838"/>
            <a:ext cx="10479776" cy="1886585"/>
          </a:xfrm>
          <a:prstGeom prst="rect">
            <a:avLst/>
          </a:prstGeom>
          <a:noFill/>
        </p:spPr>
        <p:txBody>
          <a:bodyPr wrap="square" rtlCol="0">
            <a:spAutoFit/>
          </a:bodyPr>
          <a:lstStyle/>
          <a:p>
            <a:pPr indent="625475">
              <a:lnSpc>
                <a:spcPts val="3500"/>
              </a:lnSpc>
              <a:spcBef>
                <a:spcPts val="600"/>
              </a:spcBef>
            </a:pPr>
            <a:r>
              <a:rPr lang="en-US" altLang="zh-CN" sz="2800" b="1">
                <a:latin typeface="微软雅黑" panose="020B0503020204020204" charset="-122"/>
                <a:ea typeface="微软雅黑" panose="020B0503020204020204" charset="-122"/>
                <a:cs typeface="微软雅黑" panose="020B0503020204020204" charset="-122"/>
              </a:rPr>
              <a:t> </a:t>
            </a:r>
            <a:r>
              <a:rPr lang="zh-CN" altLang="en-US" sz="2800" b="1">
                <a:latin typeface="微软雅黑" panose="020B0503020204020204" charset="-122"/>
                <a:ea typeface="微软雅黑" panose="020B0503020204020204" charset="-122"/>
                <a:cs typeface="微软雅黑" panose="020B0503020204020204" charset="-122"/>
              </a:rPr>
              <a:t>每一种生物在繁殖过程中，既保持遗传的稳定性，又表现出遗传的多样性。试从配子形成和受精作用两个方面，分别对遗传的稳定性与多样性的原因进行综合概括，并用尽量简练的语言表述出来（填写在下表空格内）。</a:t>
            </a:r>
            <a:endParaRPr lang="zh-CN" altLang="en-US" sz="2800" b="1">
              <a:latin typeface="微软雅黑" panose="020B0503020204020204" charset="-122"/>
              <a:ea typeface="微软雅黑" panose="020B0503020204020204" charset="-122"/>
              <a:cs typeface="微软雅黑" panose="020B0503020204020204" charset="-122"/>
            </a:endParaRPr>
          </a:p>
        </p:txBody>
      </p:sp>
      <p:graphicFrame>
        <p:nvGraphicFramePr>
          <p:cNvPr id="4" name="表格 4"/>
          <p:cNvGraphicFramePr>
            <a:graphicFrameLocks noGrp="1"/>
          </p:cNvGraphicFramePr>
          <p:nvPr>
            <p:custDataLst>
              <p:tags r:id="rId2"/>
            </p:custDataLst>
          </p:nvPr>
        </p:nvGraphicFramePr>
        <p:xfrm>
          <a:off x="1642745" y="3469005"/>
          <a:ext cx="8814435" cy="2857500"/>
        </p:xfrm>
        <a:graphic>
          <a:graphicData uri="http://schemas.openxmlformats.org/drawingml/2006/table">
            <a:tbl>
              <a:tblPr firstRow="1" bandRow="1">
                <a:tableStyleId>{5C22544A-7EE6-4342-B048-85BDC9FD1C3A}</a:tableStyleId>
              </a:tblPr>
              <a:tblGrid>
                <a:gridCol w="2938145"/>
                <a:gridCol w="2938145"/>
                <a:gridCol w="2938145"/>
              </a:tblGrid>
              <a:tr h="952500">
                <a:tc>
                  <a:txBody>
                    <a:bodyPr wrap="square"/>
                    <a:lstStyle/>
                    <a:p>
                      <a:pPr algn="ctr"/>
                      <a:endParaRPr lang="zh-CN" altLang="en-US" sz="2400" b="1">
                        <a:latin typeface="微软雅黑" panose="020B0503020204020204" charset="-122"/>
                        <a:ea typeface="微软雅黑" panose="020B0503020204020204" charset="-122"/>
                      </a:endParaRPr>
                    </a:p>
                  </a:txBody>
                  <a:tcPr vert="horz" anchor="ctr"/>
                </a:tc>
                <a:tc>
                  <a:txBody>
                    <a:bodyPr wrap="square"/>
                    <a:lstStyle/>
                    <a:p>
                      <a:pPr algn="ctr"/>
                      <a:r>
                        <a:rPr lang="zh-CN" altLang="en-US" sz="2400" b="1">
                          <a:latin typeface="微软雅黑" panose="020B0503020204020204" charset="-122"/>
                          <a:ea typeface="微软雅黑" panose="020B0503020204020204" charset="-122"/>
                        </a:rPr>
                        <a:t>遗传稳定性</a:t>
                      </a:r>
                      <a:endParaRPr lang="zh-CN" altLang="en-US" sz="2400" b="1">
                        <a:latin typeface="微软雅黑" panose="020B0503020204020204" charset="-122"/>
                        <a:ea typeface="微软雅黑" panose="020B0503020204020204" charset="-122"/>
                      </a:endParaRPr>
                    </a:p>
                  </a:txBody>
                  <a:tcPr vert="horz" anchor="ctr"/>
                </a:tc>
                <a:tc>
                  <a:txBody>
                    <a:bodyPr wrap="square"/>
                    <a:lstStyle/>
                    <a:p>
                      <a:pPr algn="ctr"/>
                      <a:r>
                        <a:rPr lang="zh-CN" altLang="en-US" sz="2400" b="1">
                          <a:latin typeface="微软雅黑" panose="020B0503020204020204" charset="-122"/>
                          <a:ea typeface="微软雅黑" panose="020B0503020204020204" charset="-122"/>
                        </a:rPr>
                        <a:t>遗传多样性</a:t>
                      </a:r>
                      <a:endParaRPr lang="zh-CN" altLang="en-US" sz="2400" b="1">
                        <a:latin typeface="微软雅黑" panose="020B0503020204020204" charset="-122"/>
                        <a:ea typeface="微软雅黑" panose="020B0503020204020204" charset="-122"/>
                      </a:endParaRPr>
                    </a:p>
                  </a:txBody>
                  <a:tcPr vert="horz" anchor="ctr"/>
                </a:tc>
              </a:tr>
              <a:tr h="952500">
                <a:tc>
                  <a:txBody>
                    <a:bodyPr wrap="square"/>
                    <a:lstStyle/>
                    <a:p>
                      <a:pPr algn="ctr"/>
                      <a:r>
                        <a:rPr lang="zh-CN" altLang="en-US" sz="2400" b="1">
                          <a:latin typeface="微软雅黑" panose="020B0503020204020204" charset="-122"/>
                          <a:ea typeface="微软雅黑" panose="020B0503020204020204" charset="-122"/>
                        </a:rPr>
                        <a:t>配子形成</a:t>
                      </a:r>
                      <a:endParaRPr lang="zh-CN" altLang="en-US" sz="2400" b="1">
                        <a:latin typeface="微软雅黑" panose="020B0503020204020204" charset="-122"/>
                        <a:ea typeface="微软雅黑" panose="020B0503020204020204" charset="-122"/>
                      </a:endParaRPr>
                    </a:p>
                  </a:txBody>
                  <a:tcPr vert="horz" anchor="ctr">
                    <a:solidFill>
                      <a:schemeClr val="accent6">
                        <a:lumMod val="20000"/>
                        <a:lumOff val="80000"/>
                      </a:schemeClr>
                    </a:solidFill>
                  </a:tcPr>
                </a:tc>
                <a:tc>
                  <a:txBody>
                    <a:bodyPr wrap="square"/>
                    <a:lstStyle/>
                    <a:p>
                      <a:pPr algn="ctr"/>
                      <a:endParaRPr lang="zh-CN" altLang="en-US" sz="2400" b="1">
                        <a:latin typeface="微软雅黑" panose="020B0503020204020204" charset="-122"/>
                        <a:ea typeface="微软雅黑" panose="020B0503020204020204" charset="-122"/>
                      </a:endParaRPr>
                    </a:p>
                  </a:txBody>
                  <a:tcPr vert="horz" anchor="ctr">
                    <a:solidFill>
                      <a:schemeClr val="accent6">
                        <a:lumMod val="20000"/>
                        <a:lumOff val="80000"/>
                      </a:schemeClr>
                    </a:solidFill>
                  </a:tcPr>
                </a:tc>
                <a:tc>
                  <a:txBody>
                    <a:bodyPr wrap="square"/>
                    <a:lstStyle/>
                    <a:p>
                      <a:pPr algn="ctr"/>
                      <a:endParaRPr lang="zh-CN" altLang="en-US" sz="2400" b="1">
                        <a:latin typeface="微软雅黑" panose="020B0503020204020204" charset="-122"/>
                        <a:ea typeface="微软雅黑" panose="020B0503020204020204" charset="-122"/>
                      </a:endParaRPr>
                    </a:p>
                  </a:txBody>
                  <a:tcPr vert="horz" anchor="ctr">
                    <a:solidFill>
                      <a:schemeClr val="accent6">
                        <a:lumMod val="20000"/>
                        <a:lumOff val="80000"/>
                      </a:schemeClr>
                    </a:solidFill>
                  </a:tcPr>
                </a:tc>
              </a:tr>
              <a:tr h="952500">
                <a:tc>
                  <a:txBody>
                    <a:bodyPr wrap="square"/>
                    <a:lstStyle/>
                    <a:p>
                      <a:pPr algn="ctr"/>
                      <a:r>
                        <a:rPr lang="zh-CN" altLang="en-US" sz="2400" b="1">
                          <a:latin typeface="微软雅黑" panose="020B0503020204020204" charset="-122"/>
                          <a:ea typeface="微软雅黑" panose="020B0503020204020204" charset="-122"/>
                        </a:rPr>
                        <a:t>受精作用</a:t>
                      </a:r>
                      <a:endParaRPr lang="zh-CN" altLang="en-US" sz="2400" b="1">
                        <a:latin typeface="微软雅黑" panose="020B0503020204020204" charset="-122"/>
                        <a:ea typeface="微软雅黑" panose="020B0503020204020204" charset="-122"/>
                      </a:endParaRPr>
                    </a:p>
                  </a:txBody>
                  <a:tcPr vert="horz" anchor="ctr">
                    <a:solidFill>
                      <a:schemeClr val="accent4">
                        <a:lumMod val="20000"/>
                        <a:lumOff val="80000"/>
                      </a:schemeClr>
                    </a:solidFill>
                  </a:tcPr>
                </a:tc>
                <a:tc>
                  <a:txBody>
                    <a:bodyPr wrap="square"/>
                    <a:lstStyle/>
                    <a:p>
                      <a:pPr algn="ctr"/>
                      <a:endParaRPr lang="zh-CN" altLang="en-US" sz="2400" b="1">
                        <a:latin typeface="微软雅黑" panose="020B0503020204020204" charset="-122"/>
                        <a:ea typeface="微软雅黑" panose="020B0503020204020204" charset="-122"/>
                      </a:endParaRPr>
                    </a:p>
                  </a:txBody>
                  <a:tcPr vert="horz" anchor="ctr">
                    <a:solidFill>
                      <a:schemeClr val="accent4">
                        <a:lumMod val="20000"/>
                        <a:lumOff val="80000"/>
                      </a:schemeClr>
                    </a:solidFill>
                  </a:tcPr>
                </a:tc>
                <a:tc>
                  <a:txBody>
                    <a:bodyPr wrap="square"/>
                    <a:lstStyle/>
                    <a:p>
                      <a:pPr algn="ctr"/>
                      <a:endParaRPr lang="zh-CN" altLang="en-US" sz="2400" b="1">
                        <a:latin typeface="微软雅黑" panose="020B0503020204020204" charset="-122"/>
                        <a:ea typeface="微软雅黑" panose="020B0503020204020204" charset="-122"/>
                      </a:endParaRPr>
                    </a:p>
                  </a:txBody>
                  <a:tcPr vert="horz" anchor="ctr">
                    <a:solidFill>
                      <a:schemeClr val="accent4">
                        <a:lumMod val="20000"/>
                        <a:lumOff val="80000"/>
                      </a:schemeClr>
                    </a:solidFill>
                  </a:tcPr>
                </a:tc>
              </a:tr>
            </a:tbl>
          </a:graphicData>
        </a:graphic>
      </p:graphicFrame>
      <p:pic>
        <p:nvPicPr>
          <p:cNvPr id="3" name="图片 2"/>
          <p:cNvPicPr>
            <a:picLocks noChangeAspect="1"/>
          </p:cNvPicPr>
          <p:nvPr>
            <p:custDataLst>
              <p:tags r:id="rId3"/>
            </p:custDataLst>
          </p:nvPr>
        </p:nvPicPr>
        <p:blipFill>
          <a:blip r:embed="rId4"/>
          <a:srcRect l="20370" t="11765" r="14815" b="21569"/>
          <a:stretch>
            <a:fillRect/>
          </a:stretch>
        </p:blipFill>
        <p:spPr>
          <a:xfrm>
            <a:off x="1043940" y="591185"/>
            <a:ext cx="721360" cy="701040"/>
          </a:xfrm>
          <a:prstGeom prst="ellipse">
            <a:avLst/>
          </a:prstGeom>
        </p:spPr>
      </p:pic>
      <p:sp>
        <p:nvSpPr>
          <p:cNvPr id="17" name="文本框 16"/>
          <p:cNvSpPr txBox="1"/>
          <p:nvPr>
            <p:custDataLst>
              <p:tags r:id="rId5"/>
            </p:custDataLst>
          </p:nvPr>
        </p:nvSpPr>
        <p:spPr>
          <a:xfrm>
            <a:off x="1765300" y="666115"/>
            <a:ext cx="2959100" cy="551180"/>
          </a:xfrm>
          <a:prstGeom prst="rect">
            <a:avLst/>
          </a:prstGeom>
          <a:noFill/>
          <a:ln w="12700" cap="flat">
            <a:noFill/>
            <a:miter lim="400000"/>
          </a:ln>
          <a:extLst>
            <a:ext uri="{909E8E84-426E-40DD-AFC4-6F175D3DCCD1}">
              <a14:hiddenFill xmlns:a14="http://schemas.microsoft.com/office/drawing/2010/main">
                <a:solidFill>
                  <a:srgbClr val="FFC000"/>
                </a:solidFill>
              </a14:hiddenFill>
            </a:ext>
          </a:ex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t">
            <a:spAutoFit/>
          </a:bodyPr>
          <a:lstStyle/>
          <a:p>
            <a:pPr marL="0" marR="0" lvl="0" indent="0" algn="l" defTabSz="914400" rtl="0" eaLnBrk="1" fontAlgn="auto" latinLnBrk="1" hangingPunct="0">
              <a:lnSpc>
                <a:spcPct val="100000"/>
              </a:lnSpc>
              <a:spcBef>
                <a:spcPct val="0"/>
              </a:spcBef>
              <a:spcAft>
                <a:spcPct val="0"/>
              </a:spcAft>
              <a:buClrTx/>
              <a:buSzTx/>
              <a:buFontTx/>
              <a:buNone/>
              <a:defRPr/>
            </a:pPr>
            <a:r>
              <a:rPr kumimoji="0" lang="zh-CN" altLang="en-US" sz="2800" b="1" i="0" u="none" strike="noStrike" kern="1200" cap="none" spc="0" normalizeH="0" baseline="0" noProof="0">
                <a:ln>
                  <a:noFill/>
                </a:ln>
                <a:solidFill>
                  <a:schemeClr val="tx1"/>
                </a:solidFill>
                <a:effectLst/>
                <a:uLnTx/>
                <a:uFillTx/>
                <a:latin typeface="微软雅黑" panose="020B0503020204020204" charset="-122"/>
                <a:ea typeface="微软雅黑" panose="020B0503020204020204" charset="-122"/>
                <a:cs typeface="微软雅黑" panose="020B0503020204020204" charset="-122"/>
                <a:sym typeface="+mn-ea"/>
              </a:rPr>
              <a:t>思维训练：</a:t>
            </a:r>
            <a:endParaRPr kumimoji="0" lang="zh-CN" altLang="en-US" sz="2800" b="1" i="0" u="none" strike="noStrike" kern="1200" cap="none" spc="0" normalizeH="0" baseline="0" noProof="0">
              <a:ln>
                <a:noFill/>
              </a:ln>
              <a:solidFill>
                <a:schemeClr val="tx1"/>
              </a:solidFill>
              <a:effectLst/>
              <a:uLnTx/>
              <a:uFillTx/>
              <a:latin typeface="微软雅黑" panose="020B0503020204020204" charset="-122"/>
              <a:ea typeface="微软雅黑" panose="020B0503020204020204" charset="-122"/>
              <a:cs typeface="微软雅黑" panose="020B0503020204020204" charset="-122"/>
              <a:sym typeface="+mn-ea"/>
            </a:endParaRPr>
          </a:p>
        </p:txBody>
      </p:sp>
      <p:sp>
        <p:nvSpPr>
          <p:cNvPr id="5" name="文本框 4"/>
          <p:cNvSpPr txBox="1"/>
          <p:nvPr>
            <p:custDataLst>
              <p:tags r:id="rId6"/>
            </p:custDataLst>
          </p:nvPr>
        </p:nvSpPr>
        <p:spPr>
          <a:xfrm>
            <a:off x="3614420" y="662305"/>
            <a:ext cx="2959100" cy="551180"/>
          </a:xfrm>
          <a:prstGeom prst="rect">
            <a:avLst/>
          </a:prstGeom>
          <a:noFill/>
          <a:ln w="12700" cap="flat">
            <a:noFill/>
            <a:miter lim="400000"/>
          </a:ln>
          <a:extLst>
            <a:ext uri="{909E8E84-426E-40DD-AFC4-6F175D3DCCD1}">
              <a14:hiddenFill xmlns:a14="http://schemas.microsoft.com/office/drawing/2010/main">
                <a:solidFill>
                  <a:srgbClr val="FFC000"/>
                </a:solidFill>
              </a14:hiddenFill>
            </a:ext>
          </a:ex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t">
            <a:spAutoFit/>
          </a:bodyPr>
          <a:lstStyle/>
          <a:p>
            <a:pPr marL="0" marR="0" lvl="0" indent="0" algn="l" defTabSz="914400" rtl="0" eaLnBrk="1" fontAlgn="auto" latinLnBrk="1" hangingPunct="0">
              <a:lnSpc>
                <a:spcPct val="100000"/>
              </a:lnSpc>
              <a:spcBef>
                <a:spcPct val="0"/>
              </a:spcBef>
              <a:spcAft>
                <a:spcPct val="0"/>
              </a:spcAft>
              <a:buClrTx/>
              <a:buSzTx/>
              <a:buFontTx/>
              <a:buNone/>
              <a:defRPr/>
            </a:pPr>
            <a:r>
              <a:rPr kumimoji="0" lang="zh-CN" altLang="en-US" sz="2800" b="1" i="0" u="none" strike="noStrike" kern="1200" cap="none" spc="0" normalizeH="0" baseline="0" noProof="0">
                <a:ln>
                  <a:noFill/>
                </a:ln>
                <a:solidFill>
                  <a:srgbClr val="FF0000"/>
                </a:solidFill>
                <a:effectLst/>
                <a:uLnTx/>
                <a:uFillTx/>
                <a:latin typeface="微软雅黑" panose="020B0503020204020204" charset="-122"/>
                <a:ea typeface="微软雅黑" panose="020B0503020204020204" charset="-122"/>
                <a:cs typeface="微软雅黑" panose="020B0503020204020204" charset="-122"/>
                <a:sym typeface="+mn-ea"/>
              </a:rPr>
              <a:t>综合概况</a:t>
            </a:r>
            <a:endParaRPr kumimoji="0" lang="zh-CN" altLang="en-US" sz="2800" b="1" i="0" u="none" strike="noStrike" kern="1200" cap="none" spc="0" normalizeH="0" baseline="0" noProof="0">
              <a:ln>
                <a:noFill/>
              </a:ln>
              <a:solidFill>
                <a:srgbClr val="FF0000"/>
              </a:solidFill>
              <a:effectLst/>
              <a:uLnTx/>
              <a:uFillTx/>
              <a:latin typeface="微软雅黑" panose="020B0503020204020204" charset="-122"/>
              <a:ea typeface="微软雅黑" panose="020B0503020204020204" charset="-122"/>
              <a:cs typeface="微软雅黑" panose="020B0503020204020204" charset="-122"/>
              <a:sym typeface="+mn-ea"/>
            </a:endParaRPr>
          </a:p>
        </p:txBody>
      </p:sp>
    </p:spTree>
    <p:custDataLst>
      <p:tags r:id="rId7"/>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格 2"/>
          <p:cNvGraphicFramePr>
            <a:graphicFrameLocks noGrp="1"/>
          </p:cNvGraphicFramePr>
          <p:nvPr>
            <p:custDataLst>
              <p:tags r:id="rId1"/>
            </p:custDataLst>
          </p:nvPr>
        </p:nvGraphicFramePr>
        <p:xfrm>
          <a:off x="847725" y="1292225"/>
          <a:ext cx="10573385" cy="5063490"/>
        </p:xfrm>
        <a:graphic>
          <a:graphicData uri="http://schemas.openxmlformats.org/drawingml/2006/table">
            <a:tbl>
              <a:tblPr firstRow="1" bandRow="1">
                <a:tableStyleId>{5940675A-B579-460E-94D1-54222C63F5DA}</a:tableStyleId>
              </a:tblPr>
              <a:tblGrid>
                <a:gridCol w="1077595"/>
                <a:gridCol w="5053965"/>
                <a:gridCol w="4441825"/>
              </a:tblGrid>
              <a:tr h="570230">
                <a:tc>
                  <a:txBody>
                    <a:bodyPr wrap="square"/>
                    <a:lstStyle/>
                    <a:p>
                      <a:pPr indent="0">
                        <a:buNone/>
                      </a:pPr>
                      <a:endParaRPr lang="en-US" altLang="en-US" sz="2400" b="1">
                        <a:solidFill>
                          <a:srgbClr val="333333"/>
                        </a:solidFill>
                        <a:latin typeface="微软雅黑" panose="020B0503020204020204" charset="-122"/>
                        <a:ea typeface="微软雅黑" panose="020B0503020204020204" charset="-122"/>
                        <a:cs typeface="微软雅黑" panose="020B0503020204020204" charset="-122"/>
                      </a:endParaRPr>
                    </a:p>
                  </a:txBody>
                  <a:tcPr marL="6350" marR="635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00B0F0"/>
                    </a:solidFill>
                  </a:tcPr>
                </a:tc>
                <a:tc>
                  <a:txBody>
                    <a:bodyPr wrap="square"/>
                    <a:lstStyle/>
                    <a:p>
                      <a:pPr indent="0">
                        <a:buNone/>
                      </a:pPr>
                      <a:r>
                        <a:rPr lang="en-US" sz="2800" b="1">
                          <a:solidFill>
                            <a:schemeClr val="bg1"/>
                          </a:solidFill>
                          <a:latin typeface="微软雅黑" panose="020B0503020204020204" charset="-122"/>
                          <a:ea typeface="微软雅黑" panose="020B0503020204020204" charset="-122"/>
                          <a:cs typeface="微软雅黑" panose="020B0503020204020204" charset="-122"/>
                        </a:rPr>
                        <a:t>       遗传稳定性</a:t>
                      </a:r>
                      <a:endParaRPr lang="en-US" altLang="en-US" sz="2800" b="1">
                        <a:solidFill>
                          <a:schemeClr val="bg1"/>
                        </a:solidFill>
                        <a:latin typeface="微软雅黑" panose="020B0503020204020204" charset="-122"/>
                        <a:ea typeface="微软雅黑" panose="020B0503020204020204" charset="-122"/>
                        <a:cs typeface="微软雅黑" panose="020B0503020204020204" charset="-122"/>
                      </a:endParaRPr>
                    </a:p>
                  </a:txBody>
                  <a:tcPr marL="6350" marR="6350" marT="0" marB="0" vert="horz" anchor="b">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00B0F0"/>
                    </a:solidFill>
                  </a:tcPr>
                </a:tc>
                <a:tc>
                  <a:txBody>
                    <a:bodyPr wrap="square"/>
                    <a:lstStyle/>
                    <a:p>
                      <a:pPr indent="0">
                        <a:buNone/>
                      </a:pPr>
                      <a:r>
                        <a:rPr lang="en-US" sz="2800" b="1">
                          <a:solidFill>
                            <a:schemeClr val="bg1"/>
                          </a:solidFill>
                          <a:latin typeface="微软雅黑" panose="020B0503020204020204" charset="-122"/>
                          <a:ea typeface="微软雅黑" panose="020B0503020204020204" charset="-122"/>
                          <a:cs typeface="微软雅黑" panose="020B0503020204020204" charset="-122"/>
                        </a:rPr>
                        <a:t>       遗传多样性</a:t>
                      </a:r>
                      <a:endParaRPr lang="en-US" altLang="en-US" sz="2800" b="1">
                        <a:solidFill>
                          <a:schemeClr val="bg1"/>
                        </a:solidFill>
                        <a:latin typeface="微软雅黑" panose="020B0503020204020204" charset="-122"/>
                        <a:ea typeface="微软雅黑" panose="020B0503020204020204" charset="-122"/>
                        <a:cs typeface="微软雅黑" panose="020B0503020204020204" charset="-122"/>
                      </a:endParaRPr>
                    </a:p>
                  </a:txBody>
                  <a:tcPr marL="6350" marR="6350" marT="0" marB="0" vert="horz" anchor="b">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00B0F0"/>
                    </a:solidFill>
                  </a:tcPr>
                </a:tc>
              </a:tr>
              <a:tr h="2118360">
                <a:tc>
                  <a:txBody>
                    <a:bodyPr wrap="square"/>
                    <a:lstStyle/>
                    <a:p>
                      <a:pPr indent="0" algn="ctr">
                        <a:buNone/>
                      </a:pPr>
                      <a:r>
                        <a:rPr lang="en-US" sz="2000" b="1">
                          <a:solidFill>
                            <a:srgbClr val="FF0000"/>
                          </a:solidFill>
                          <a:latin typeface="微软雅黑" panose="020B0503020204020204" charset="-122"/>
                          <a:ea typeface="微软雅黑" panose="020B0503020204020204" charset="-122"/>
                          <a:cs typeface="微软雅黑" panose="020B0503020204020204" charset="-122"/>
                        </a:rPr>
                        <a:t>配   子   形   成</a:t>
                      </a:r>
                      <a:endParaRPr lang="en-US" altLang="en-US" sz="2000" b="1">
                        <a:solidFill>
                          <a:srgbClr val="FF0000"/>
                        </a:solidFill>
                        <a:latin typeface="微软雅黑" panose="020B0503020204020204" charset="-122"/>
                        <a:ea typeface="微软雅黑" panose="020B0503020204020204" charset="-122"/>
                        <a:cs typeface="微软雅黑" panose="020B0503020204020204" charset="-122"/>
                      </a:endParaRPr>
                    </a:p>
                  </a:txBody>
                  <a:tcPr marL="6350" marR="635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5">
                        <a:lumMod val="20000"/>
                        <a:lumOff val="80000"/>
                      </a:schemeClr>
                    </a:solidFill>
                  </a:tcPr>
                </a:tc>
                <a:tc>
                  <a:txBody>
                    <a:bodyPr wrap="square"/>
                    <a:lstStyle/>
                    <a:p>
                      <a:pPr indent="0">
                        <a:buNone/>
                      </a:pPr>
                      <a:r>
                        <a:rPr lang="en-US" sz="2000" b="1">
                          <a:solidFill>
                            <a:srgbClr val="000000"/>
                          </a:solidFill>
                          <a:latin typeface="微软雅黑" panose="020B0503020204020204" charset="-122"/>
                          <a:ea typeface="微软雅黑" panose="020B0503020204020204" charset="-122"/>
                          <a:cs typeface="微软雅黑" panose="020B0503020204020204" charset="-122"/>
                        </a:rPr>
                        <a:t>配子中的染色体数目减半；</a:t>
                      </a:r>
                      <a:endParaRPr lang="en-US" sz="2000" b="1">
                        <a:solidFill>
                          <a:srgbClr val="000000"/>
                        </a:solidFill>
                        <a:latin typeface="微软雅黑" panose="020B0503020204020204" charset="-122"/>
                        <a:ea typeface="微软雅黑" panose="020B0503020204020204" charset="-122"/>
                        <a:cs typeface="微软雅黑" panose="020B0503020204020204" charset="-122"/>
                      </a:endParaRPr>
                    </a:p>
                    <a:p>
                      <a:pPr indent="0">
                        <a:buNone/>
                      </a:pPr>
                      <a:r>
                        <a:rPr lang="en-US" sz="2000" b="1">
                          <a:solidFill>
                            <a:srgbClr val="000000"/>
                          </a:solidFill>
                          <a:latin typeface="微软雅黑" panose="020B0503020204020204" charset="-122"/>
                          <a:ea typeface="微软雅黑" panose="020B0503020204020204" charset="-122"/>
                          <a:cs typeface="微软雅黑" panose="020B0503020204020204" charset="-122"/>
                        </a:rPr>
                        <a:t>而且每个配子中的染色体是一整套非同源染色体的组合。</a:t>
                      </a:r>
                      <a:endParaRPr lang="en-US" altLang="en-US" sz="2000" b="1">
                        <a:solidFill>
                          <a:srgbClr val="000000"/>
                        </a:solidFill>
                        <a:latin typeface="微软雅黑" panose="020B0503020204020204" charset="-122"/>
                        <a:ea typeface="微软雅黑" panose="020B0503020204020204" charset="-122"/>
                        <a:cs typeface="微软雅黑" panose="020B0503020204020204" charset="-122"/>
                      </a:endParaRPr>
                    </a:p>
                  </a:txBody>
                  <a:tcPr marL="6350" marR="635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5">
                        <a:lumMod val="20000"/>
                        <a:lumOff val="80000"/>
                      </a:schemeClr>
                    </a:solidFill>
                  </a:tcPr>
                </a:tc>
                <a:tc>
                  <a:txBody>
                    <a:bodyPr wrap="square"/>
                    <a:lstStyle/>
                    <a:p>
                      <a:pPr indent="0">
                        <a:buNone/>
                      </a:pPr>
                      <a:r>
                        <a:rPr lang="en-US" sz="2000" b="1">
                          <a:solidFill>
                            <a:srgbClr val="000000"/>
                          </a:solidFill>
                          <a:latin typeface="微软雅黑" panose="020B0503020204020204" charset="-122"/>
                          <a:ea typeface="微软雅黑" panose="020B0503020204020204" charset="-122"/>
                          <a:cs typeface="微软雅黑" panose="020B0503020204020204" charset="-122"/>
                        </a:rPr>
                        <a:t>联会时非姐妹染色单体间的互换</a:t>
                      </a:r>
                      <a:r>
                        <a:rPr lang="zh-CN" altLang="en-US" sz="2000" b="1">
                          <a:solidFill>
                            <a:srgbClr val="000000"/>
                          </a:solidFill>
                          <a:latin typeface="微软雅黑" panose="020B0503020204020204" charset="-122"/>
                          <a:ea typeface="微软雅黑" panose="020B0503020204020204" charset="-122"/>
                          <a:cs typeface="微软雅黑" panose="020B0503020204020204" charset="-122"/>
                        </a:rPr>
                        <a:t>；</a:t>
                      </a:r>
                      <a:endParaRPr lang="zh-CN" altLang="en-US" sz="2000" b="1">
                        <a:solidFill>
                          <a:srgbClr val="000000"/>
                        </a:solidFill>
                        <a:latin typeface="微软雅黑" panose="020B0503020204020204" charset="-122"/>
                        <a:ea typeface="微软雅黑" panose="020B0503020204020204" charset="-122"/>
                        <a:cs typeface="微软雅黑" panose="020B0503020204020204" charset="-122"/>
                      </a:endParaRPr>
                    </a:p>
                    <a:p>
                      <a:pPr indent="0">
                        <a:buNone/>
                      </a:pPr>
                      <a:r>
                        <a:rPr lang="en-US" sz="2000" b="1">
                          <a:solidFill>
                            <a:srgbClr val="000000"/>
                          </a:solidFill>
                          <a:latin typeface="微软雅黑" panose="020B0503020204020204" charset="-122"/>
                          <a:ea typeface="微软雅黑" panose="020B0503020204020204" charset="-122"/>
                          <a:cs typeface="微软雅黑" panose="020B0503020204020204" charset="-122"/>
                        </a:rPr>
                        <a:t>非同源染色体的自由组合</a:t>
                      </a:r>
                      <a:r>
                        <a:rPr lang="zh-CN" altLang="en-US" sz="2000" b="1">
                          <a:solidFill>
                            <a:srgbClr val="000000"/>
                          </a:solidFill>
                          <a:latin typeface="微软雅黑" panose="020B0503020204020204" charset="-122"/>
                          <a:ea typeface="微软雅黑" panose="020B0503020204020204" charset="-122"/>
                          <a:cs typeface="微软雅黑" panose="020B0503020204020204" charset="-122"/>
                        </a:rPr>
                        <a:t>。</a:t>
                      </a:r>
                      <a:endParaRPr lang="zh-CN" altLang="en-US" sz="2000" b="1">
                        <a:solidFill>
                          <a:srgbClr val="000000"/>
                        </a:solidFill>
                        <a:latin typeface="微软雅黑" panose="020B0503020204020204" charset="-122"/>
                        <a:ea typeface="微软雅黑" panose="020B0503020204020204" charset="-122"/>
                        <a:cs typeface="微软雅黑" panose="020B0503020204020204" charset="-122"/>
                      </a:endParaRPr>
                    </a:p>
                  </a:txBody>
                  <a:tcPr marL="6350" marR="635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5">
                        <a:lumMod val="20000"/>
                        <a:lumOff val="80000"/>
                      </a:schemeClr>
                    </a:solidFill>
                  </a:tcPr>
                </a:tc>
              </a:tr>
              <a:tr h="2374900">
                <a:tc>
                  <a:txBody>
                    <a:bodyPr wrap="square"/>
                    <a:lstStyle/>
                    <a:p>
                      <a:pPr indent="0" algn="ctr">
                        <a:buNone/>
                      </a:pPr>
                      <a:r>
                        <a:rPr lang="en-US" sz="2000" b="1">
                          <a:solidFill>
                            <a:srgbClr val="FF0000"/>
                          </a:solidFill>
                          <a:latin typeface="微软雅黑" panose="020B0503020204020204" charset="-122"/>
                          <a:ea typeface="微软雅黑" panose="020B0503020204020204" charset="-122"/>
                          <a:cs typeface="微软雅黑" panose="020B0503020204020204" charset="-122"/>
                        </a:rPr>
                        <a:t>受   精   作   用</a:t>
                      </a:r>
                      <a:endParaRPr lang="en-US" altLang="en-US" sz="2000" b="1">
                        <a:solidFill>
                          <a:srgbClr val="FF0000"/>
                        </a:solidFill>
                        <a:latin typeface="微软雅黑" panose="020B0503020204020204" charset="-122"/>
                        <a:ea typeface="微软雅黑" panose="020B0503020204020204" charset="-122"/>
                        <a:cs typeface="微软雅黑" panose="020B0503020204020204" charset="-122"/>
                      </a:endParaRPr>
                    </a:p>
                  </a:txBody>
                  <a:tcPr marL="6350" marR="635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4">
                        <a:lumMod val="20000"/>
                        <a:lumOff val="80000"/>
                      </a:schemeClr>
                    </a:solidFill>
                  </a:tcPr>
                </a:tc>
                <a:tc>
                  <a:txBody>
                    <a:bodyPr wrap="square"/>
                    <a:lstStyle/>
                    <a:p>
                      <a:pPr indent="0">
                        <a:buNone/>
                      </a:pPr>
                      <a:r>
                        <a:rPr lang="en-US" sz="2000" b="1">
                          <a:solidFill>
                            <a:srgbClr val="000000"/>
                          </a:solidFill>
                          <a:latin typeface="微软雅黑" panose="020B0503020204020204" charset="-122"/>
                          <a:ea typeface="微软雅黑" panose="020B0503020204020204" charset="-122"/>
                          <a:cs typeface="微软雅黑" panose="020B0503020204020204" charset="-122"/>
                        </a:rPr>
                        <a:t>卵细胞和精子的结合，使受</a:t>
                      </a:r>
                      <a:r>
                        <a:rPr lang="zh-CN" altLang="en-US" sz="2000" b="1">
                          <a:solidFill>
                            <a:srgbClr val="000000"/>
                          </a:solidFill>
                          <a:latin typeface="微软雅黑" panose="020B0503020204020204" charset="-122"/>
                          <a:ea typeface="微软雅黑" panose="020B0503020204020204" charset="-122"/>
                          <a:cs typeface="微软雅黑" panose="020B0503020204020204" charset="-122"/>
                        </a:rPr>
                        <a:t>精</a:t>
                      </a:r>
                      <a:r>
                        <a:rPr lang="en-US" sz="2000" b="1">
                          <a:solidFill>
                            <a:srgbClr val="000000"/>
                          </a:solidFill>
                          <a:latin typeface="微软雅黑" panose="020B0503020204020204" charset="-122"/>
                          <a:ea typeface="微软雅黑" panose="020B0503020204020204" charset="-122"/>
                          <a:cs typeface="微软雅黑" panose="020B0503020204020204" charset="-122"/>
                        </a:rPr>
                        <a:t>卵中的染色体数目又恢复到体细胞中的数目</a:t>
                      </a:r>
                      <a:r>
                        <a:rPr lang="zh-CN" altLang="en-US" sz="2000" b="1">
                          <a:solidFill>
                            <a:srgbClr val="000000"/>
                          </a:solidFill>
                          <a:latin typeface="微软雅黑" panose="020B0503020204020204" charset="-122"/>
                          <a:ea typeface="微软雅黑" panose="020B0503020204020204" charset="-122"/>
                          <a:cs typeface="微软雅黑" panose="020B0503020204020204" charset="-122"/>
                        </a:rPr>
                        <a:t>。</a:t>
                      </a:r>
                      <a:endParaRPr lang="zh-CN" altLang="en-US" sz="2000" b="1">
                        <a:solidFill>
                          <a:srgbClr val="000000"/>
                        </a:solidFill>
                        <a:latin typeface="微软雅黑" panose="020B0503020204020204" charset="-122"/>
                        <a:ea typeface="微软雅黑" panose="020B0503020204020204" charset="-122"/>
                        <a:cs typeface="微软雅黑" panose="020B0503020204020204" charset="-122"/>
                      </a:endParaRPr>
                    </a:p>
                  </a:txBody>
                  <a:tcPr marL="6350" marR="635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4">
                        <a:lumMod val="20000"/>
                        <a:lumOff val="80000"/>
                      </a:schemeClr>
                    </a:solidFill>
                  </a:tcPr>
                </a:tc>
                <a:tc>
                  <a:txBody>
                    <a:bodyPr wrap="square"/>
                    <a:lstStyle/>
                    <a:p>
                      <a:pPr indent="0">
                        <a:buNone/>
                      </a:pPr>
                      <a:r>
                        <a:rPr lang="en-US" sz="2000" b="1">
                          <a:solidFill>
                            <a:srgbClr val="000000"/>
                          </a:solidFill>
                          <a:latin typeface="微软雅黑" panose="020B0503020204020204" charset="-122"/>
                          <a:ea typeface="微软雅黑" panose="020B0503020204020204" charset="-122"/>
                          <a:cs typeface="微软雅黑" panose="020B0503020204020204" charset="-122"/>
                        </a:rPr>
                        <a:t>卵细胞和精子的随机结合。</a:t>
                      </a:r>
                      <a:endParaRPr lang="en-US" altLang="en-US" sz="2000" b="1">
                        <a:solidFill>
                          <a:srgbClr val="000000"/>
                        </a:solidFill>
                        <a:latin typeface="微软雅黑" panose="020B0503020204020204" charset="-122"/>
                        <a:ea typeface="微软雅黑" panose="020B0503020204020204" charset="-122"/>
                        <a:cs typeface="微软雅黑" panose="020B0503020204020204" charset="-122"/>
                      </a:endParaRPr>
                    </a:p>
                  </a:txBody>
                  <a:tcPr marL="6350" marR="635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4">
                        <a:lumMod val="20000"/>
                        <a:lumOff val="80000"/>
                      </a:schemeClr>
                    </a:solidFill>
                  </a:tcPr>
                </a:tc>
              </a:tr>
            </a:tbl>
          </a:graphicData>
        </a:graphic>
      </p:graphicFrame>
      <p:pic>
        <p:nvPicPr>
          <p:cNvPr id="2" name="图片 1"/>
          <p:cNvPicPr>
            <a:picLocks noChangeAspect="1"/>
          </p:cNvPicPr>
          <p:nvPr>
            <p:custDataLst>
              <p:tags r:id="rId2"/>
            </p:custDataLst>
          </p:nvPr>
        </p:nvPicPr>
        <p:blipFill>
          <a:blip r:embed="rId3"/>
          <a:srcRect l="20370" t="11765" r="14815" b="21569"/>
          <a:stretch>
            <a:fillRect/>
          </a:stretch>
        </p:blipFill>
        <p:spPr>
          <a:xfrm>
            <a:off x="1043940" y="591185"/>
            <a:ext cx="721360" cy="701040"/>
          </a:xfrm>
          <a:prstGeom prst="ellipse">
            <a:avLst/>
          </a:prstGeom>
        </p:spPr>
      </p:pic>
      <p:sp>
        <p:nvSpPr>
          <p:cNvPr id="17" name="文本框 16"/>
          <p:cNvSpPr txBox="1"/>
          <p:nvPr>
            <p:custDataLst>
              <p:tags r:id="rId4"/>
            </p:custDataLst>
          </p:nvPr>
        </p:nvSpPr>
        <p:spPr>
          <a:xfrm>
            <a:off x="1765300" y="666115"/>
            <a:ext cx="2959100" cy="551180"/>
          </a:xfrm>
          <a:prstGeom prst="rect">
            <a:avLst/>
          </a:prstGeom>
          <a:noFill/>
          <a:ln w="12700" cap="flat">
            <a:noFill/>
            <a:miter lim="400000"/>
          </a:ln>
          <a:extLst>
            <a:ext uri="{909E8E84-426E-40DD-AFC4-6F175D3DCCD1}">
              <a14:hiddenFill xmlns:a14="http://schemas.microsoft.com/office/drawing/2010/main">
                <a:solidFill>
                  <a:srgbClr val="FFC000"/>
                </a:solidFill>
              </a14:hiddenFill>
            </a:ext>
          </a:ex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t">
            <a:spAutoFit/>
          </a:bodyPr>
          <a:lstStyle/>
          <a:p>
            <a:pPr marL="0" marR="0" lvl="0" indent="0" algn="l" defTabSz="914400" rtl="0" eaLnBrk="1" fontAlgn="auto" latinLnBrk="1" hangingPunct="0">
              <a:lnSpc>
                <a:spcPct val="100000"/>
              </a:lnSpc>
              <a:spcBef>
                <a:spcPct val="0"/>
              </a:spcBef>
              <a:spcAft>
                <a:spcPct val="0"/>
              </a:spcAft>
              <a:buClrTx/>
              <a:buSzTx/>
              <a:buFontTx/>
              <a:buNone/>
              <a:defRPr/>
            </a:pPr>
            <a:r>
              <a:rPr kumimoji="0" lang="zh-CN" altLang="en-US" sz="2800" b="1" i="0" u="none" strike="noStrike" kern="1200" cap="none" spc="0" normalizeH="0" baseline="0" noProof="0">
                <a:ln>
                  <a:noFill/>
                </a:ln>
                <a:solidFill>
                  <a:schemeClr val="tx1"/>
                </a:solidFill>
                <a:effectLst/>
                <a:uLnTx/>
                <a:uFillTx/>
                <a:latin typeface="微软雅黑" panose="020B0503020204020204" charset="-122"/>
                <a:ea typeface="微软雅黑" panose="020B0503020204020204" charset="-122"/>
                <a:cs typeface="微软雅黑" panose="020B0503020204020204" charset="-122"/>
                <a:sym typeface="+mn-ea"/>
              </a:rPr>
              <a:t>思维训练：</a:t>
            </a:r>
            <a:endParaRPr kumimoji="0" lang="zh-CN" altLang="en-US" sz="2800" b="1" i="0" u="none" strike="noStrike" kern="1200" cap="none" spc="0" normalizeH="0" baseline="0" noProof="0">
              <a:ln>
                <a:noFill/>
              </a:ln>
              <a:solidFill>
                <a:schemeClr val="tx1"/>
              </a:solidFill>
              <a:effectLst/>
              <a:uLnTx/>
              <a:uFillTx/>
              <a:latin typeface="微软雅黑" panose="020B0503020204020204" charset="-122"/>
              <a:ea typeface="微软雅黑" panose="020B0503020204020204" charset="-122"/>
              <a:cs typeface="微软雅黑" panose="020B0503020204020204" charset="-122"/>
              <a:sym typeface="+mn-ea"/>
            </a:endParaRPr>
          </a:p>
        </p:txBody>
      </p:sp>
      <p:sp>
        <p:nvSpPr>
          <p:cNvPr id="4" name="文本框 3"/>
          <p:cNvSpPr txBox="1"/>
          <p:nvPr>
            <p:custDataLst>
              <p:tags r:id="rId5"/>
            </p:custDataLst>
          </p:nvPr>
        </p:nvSpPr>
        <p:spPr>
          <a:xfrm>
            <a:off x="3614420" y="662305"/>
            <a:ext cx="2959100" cy="551180"/>
          </a:xfrm>
          <a:prstGeom prst="rect">
            <a:avLst/>
          </a:prstGeom>
          <a:noFill/>
          <a:ln w="12700" cap="flat">
            <a:noFill/>
            <a:miter lim="400000"/>
          </a:ln>
          <a:extLst>
            <a:ext uri="{909E8E84-426E-40DD-AFC4-6F175D3DCCD1}">
              <a14:hiddenFill xmlns:a14="http://schemas.microsoft.com/office/drawing/2010/main">
                <a:solidFill>
                  <a:srgbClr val="FFC000"/>
                </a:solidFill>
              </a14:hiddenFill>
            </a:ext>
          </a:ex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t">
            <a:spAutoFit/>
          </a:bodyPr>
          <a:lstStyle/>
          <a:p>
            <a:pPr marL="0" marR="0" lvl="0" indent="0" algn="l" defTabSz="914400" rtl="0" eaLnBrk="1" fontAlgn="auto" latinLnBrk="1" hangingPunct="0">
              <a:lnSpc>
                <a:spcPct val="100000"/>
              </a:lnSpc>
              <a:spcBef>
                <a:spcPct val="0"/>
              </a:spcBef>
              <a:spcAft>
                <a:spcPct val="0"/>
              </a:spcAft>
              <a:buClrTx/>
              <a:buSzTx/>
              <a:buFontTx/>
              <a:buNone/>
              <a:defRPr/>
            </a:pPr>
            <a:r>
              <a:rPr kumimoji="0" lang="zh-CN" altLang="en-US" sz="2800" b="1" i="0" u="none" strike="noStrike" kern="1200" cap="none" spc="0" normalizeH="0" baseline="0" noProof="0">
                <a:ln>
                  <a:noFill/>
                </a:ln>
                <a:solidFill>
                  <a:srgbClr val="FF0000"/>
                </a:solidFill>
                <a:effectLst/>
                <a:uLnTx/>
                <a:uFillTx/>
                <a:latin typeface="微软雅黑" panose="020B0503020204020204" charset="-122"/>
                <a:ea typeface="微软雅黑" panose="020B0503020204020204" charset="-122"/>
                <a:cs typeface="微软雅黑" panose="020B0503020204020204" charset="-122"/>
                <a:sym typeface="+mn-ea"/>
              </a:rPr>
              <a:t>综合概况</a:t>
            </a:r>
            <a:endParaRPr kumimoji="0" lang="zh-CN" altLang="en-US" sz="2800" b="1" i="0" u="none" strike="noStrike" kern="1200" cap="none" spc="0" normalizeH="0" baseline="0" noProof="0">
              <a:ln>
                <a:noFill/>
              </a:ln>
              <a:solidFill>
                <a:srgbClr val="FF0000"/>
              </a:solidFill>
              <a:effectLst/>
              <a:uLnTx/>
              <a:uFillTx/>
              <a:latin typeface="微软雅黑" panose="020B0503020204020204" charset="-122"/>
              <a:ea typeface="微软雅黑" panose="020B0503020204020204" charset="-122"/>
              <a:cs typeface="微软雅黑" panose="020B0503020204020204" charset="-122"/>
              <a:sym typeface="+mn-ea"/>
            </a:endParaRPr>
          </a:p>
        </p:txBody>
      </p:sp>
    </p:spTree>
    <p:custDataLst>
      <p:tags r:id="rId6"/>
    </p:custData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custDataLst>
              <p:tags r:id="rId1"/>
            </p:custDataLst>
          </p:nvPr>
        </p:nvSpPr>
        <p:spPr>
          <a:xfrm>
            <a:off x="8178236" y="870108"/>
            <a:ext cx="406401" cy="1383665"/>
          </a:xfrm>
          <a:prstGeom prst="rect">
            <a:avLst/>
          </a:prstGeom>
          <a:noFill/>
        </p:spPr>
        <p:txBody>
          <a:bodyPr wrap="square" rtlCol="0">
            <a:spAutoFit/>
          </a:bodyPr>
          <a:lstStyle/>
          <a:p>
            <a:r>
              <a:rPr lang="zh-CN" altLang="en-US" sz="2800"/>
              <a:t>受精卵</a:t>
            </a:r>
            <a:endParaRPr lang="zh-CN" altLang="en-US" sz="2800"/>
          </a:p>
        </p:txBody>
      </p:sp>
      <p:sp>
        <p:nvSpPr>
          <p:cNvPr id="5" name="文本框 4"/>
          <p:cNvSpPr txBox="1"/>
          <p:nvPr>
            <p:custDataLst>
              <p:tags r:id="rId2"/>
            </p:custDataLst>
          </p:nvPr>
        </p:nvSpPr>
        <p:spPr>
          <a:xfrm>
            <a:off x="3015154" y="870108"/>
            <a:ext cx="908958" cy="1383665"/>
          </a:xfrm>
          <a:prstGeom prst="rect">
            <a:avLst/>
          </a:prstGeom>
          <a:noFill/>
        </p:spPr>
        <p:txBody>
          <a:bodyPr wrap="square" rtlCol="0">
            <a:spAutoFit/>
          </a:bodyPr>
          <a:lstStyle/>
          <a:p>
            <a:r>
              <a:rPr lang="zh-CN" altLang="en-US" sz="2800"/>
              <a:t>原始生殖细胞</a:t>
            </a:r>
            <a:endParaRPr lang="zh-CN" altLang="en-US" sz="2800"/>
          </a:p>
        </p:txBody>
      </p:sp>
      <p:sp>
        <p:nvSpPr>
          <p:cNvPr id="6" name="文本框 5"/>
          <p:cNvSpPr txBox="1"/>
          <p:nvPr>
            <p:custDataLst>
              <p:tags r:id="rId3"/>
            </p:custDataLst>
          </p:nvPr>
        </p:nvSpPr>
        <p:spPr>
          <a:xfrm>
            <a:off x="5596695" y="870108"/>
            <a:ext cx="908958" cy="1383665"/>
          </a:xfrm>
          <a:prstGeom prst="rect">
            <a:avLst/>
          </a:prstGeom>
          <a:noFill/>
        </p:spPr>
        <p:txBody>
          <a:bodyPr wrap="square" rtlCol="0">
            <a:spAutoFit/>
          </a:bodyPr>
          <a:lstStyle/>
          <a:p>
            <a:r>
              <a:rPr lang="zh-CN" altLang="en-US" sz="2800"/>
              <a:t>成熟生殖细胞</a:t>
            </a:r>
            <a:endParaRPr lang="zh-CN" altLang="en-US" sz="2800"/>
          </a:p>
        </p:txBody>
      </p:sp>
      <p:sp>
        <p:nvSpPr>
          <p:cNvPr id="7" name="文本框 6"/>
          <p:cNvSpPr txBox="1"/>
          <p:nvPr>
            <p:custDataLst>
              <p:tags r:id="rId4"/>
            </p:custDataLst>
          </p:nvPr>
        </p:nvSpPr>
        <p:spPr>
          <a:xfrm>
            <a:off x="844314" y="870108"/>
            <a:ext cx="498257" cy="1383665"/>
          </a:xfrm>
          <a:prstGeom prst="rect">
            <a:avLst/>
          </a:prstGeom>
          <a:noFill/>
        </p:spPr>
        <p:txBody>
          <a:bodyPr wrap="square" rtlCol="0">
            <a:spAutoFit/>
          </a:bodyPr>
          <a:lstStyle/>
          <a:p>
            <a:r>
              <a:rPr lang="zh-CN" altLang="en-US" sz="2800"/>
              <a:t>体细胞</a:t>
            </a:r>
            <a:endParaRPr lang="zh-CN" altLang="en-US" sz="2800"/>
          </a:p>
        </p:txBody>
      </p:sp>
      <p:sp>
        <p:nvSpPr>
          <p:cNvPr id="8" name="文本框 7"/>
          <p:cNvSpPr txBox="1"/>
          <p:nvPr>
            <p:custDataLst>
              <p:tags r:id="rId5"/>
            </p:custDataLst>
          </p:nvPr>
        </p:nvSpPr>
        <p:spPr>
          <a:xfrm>
            <a:off x="10257221" y="870108"/>
            <a:ext cx="518412" cy="1383665"/>
          </a:xfrm>
          <a:prstGeom prst="rect">
            <a:avLst/>
          </a:prstGeom>
          <a:noFill/>
        </p:spPr>
        <p:txBody>
          <a:bodyPr wrap="square" rtlCol="0">
            <a:spAutoFit/>
          </a:bodyPr>
          <a:lstStyle/>
          <a:p>
            <a:r>
              <a:rPr lang="zh-CN" altLang="en-US" sz="2800"/>
              <a:t>体细胞</a:t>
            </a:r>
            <a:endParaRPr lang="zh-CN" altLang="en-US" sz="2800"/>
          </a:p>
        </p:txBody>
      </p:sp>
      <p:cxnSp>
        <p:nvCxnSpPr>
          <p:cNvPr id="10" name="直接箭头连接符 9"/>
          <p:cNvCxnSpPr/>
          <p:nvPr>
            <p:custDataLst>
              <p:tags r:id="rId6"/>
            </p:custDataLst>
          </p:nvPr>
        </p:nvCxnSpPr>
        <p:spPr>
          <a:xfrm>
            <a:off x="1342571" y="1595263"/>
            <a:ext cx="1672583"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1" name="直接箭头连接符 10"/>
          <p:cNvCxnSpPr/>
          <p:nvPr>
            <p:custDataLst>
              <p:tags r:id="rId7"/>
            </p:custDataLst>
          </p:nvPr>
        </p:nvCxnSpPr>
        <p:spPr>
          <a:xfrm>
            <a:off x="3924112" y="1595263"/>
            <a:ext cx="1672583"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2" name="直接箭头连接符 11"/>
          <p:cNvCxnSpPr/>
          <p:nvPr>
            <p:custDataLst>
              <p:tags r:id="rId8"/>
            </p:custDataLst>
          </p:nvPr>
        </p:nvCxnSpPr>
        <p:spPr>
          <a:xfrm>
            <a:off x="6505653" y="1595263"/>
            <a:ext cx="1672583"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3" name="直接箭头连接符 12"/>
          <p:cNvCxnSpPr/>
          <p:nvPr>
            <p:custDataLst>
              <p:tags r:id="rId9"/>
            </p:custDataLst>
          </p:nvPr>
        </p:nvCxnSpPr>
        <p:spPr>
          <a:xfrm>
            <a:off x="8686800" y="1595263"/>
            <a:ext cx="1672583"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4" name="文本框 13"/>
          <p:cNvSpPr txBox="1"/>
          <p:nvPr>
            <p:custDataLst>
              <p:tags r:id="rId10"/>
            </p:custDataLst>
          </p:nvPr>
        </p:nvSpPr>
        <p:spPr>
          <a:xfrm>
            <a:off x="1322084" y="1044570"/>
            <a:ext cx="1768740" cy="1050290"/>
          </a:xfrm>
          <a:prstGeom prst="rect">
            <a:avLst/>
          </a:prstGeom>
          <a:noFill/>
        </p:spPr>
        <p:txBody>
          <a:bodyPr wrap="square" rtlCol="0">
            <a:spAutoFit/>
          </a:bodyPr>
          <a:lstStyle/>
          <a:p>
            <a:pPr algn="ctr">
              <a:lnSpc>
                <a:spcPct val="130000"/>
              </a:lnSpc>
            </a:pPr>
            <a:r>
              <a:rPr lang="zh-CN" altLang="en-US" sz="2400">
                <a:solidFill>
                  <a:srgbClr val="FF0000"/>
                </a:solidFill>
              </a:rPr>
              <a:t>有丝分裂</a:t>
            </a:r>
            <a:endParaRPr lang="en-US" altLang="zh-CN" sz="2400">
              <a:solidFill>
                <a:srgbClr val="FF0000"/>
              </a:solidFill>
            </a:endParaRPr>
          </a:p>
          <a:p>
            <a:pPr algn="ctr">
              <a:lnSpc>
                <a:spcPct val="130000"/>
              </a:lnSpc>
            </a:pPr>
            <a:r>
              <a:rPr lang="zh-CN" altLang="en-US" sz="2400">
                <a:solidFill>
                  <a:srgbClr val="FF0000"/>
                </a:solidFill>
              </a:rPr>
              <a:t>分化</a:t>
            </a:r>
            <a:endParaRPr lang="zh-CN" altLang="en-US" sz="2400">
              <a:solidFill>
                <a:srgbClr val="FF0000"/>
              </a:solidFill>
            </a:endParaRPr>
          </a:p>
        </p:txBody>
      </p:sp>
      <p:sp>
        <p:nvSpPr>
          <p:cNvPr id="15" name="文本框 14"/>
          <p:cNvSpPr txBox="1"/>
          <p:nvPr>
            <p:custDataLst>
              <p:tags r:id="rId11"/>
            </p:custDataLst>
          </p:nvPr>
        </p:nvSpPr>
        <p:spPr>
          <a:xfrm>
            <a:off x="6553777" y="1082562"/>
            <a:ext cx="1445297" cy="460375"/>
          </a:xfrm>
          <a:prstGeom prst="rect">
            <a:avLst/>
          </a:prstGeom>
          <a:noFill/>
        </p:spPr>
        <p:txBody>
          <a:bodyPr wrap="square" rtlCol="0">
            <a:spAutoFit/>
          </a:bodyPr>
          <a:lstStyle/>
          <a:p>
            <a:r>
              <a:rPr lang="zh-CN" altLang="en-US" sz="2400">
                <a:solidFill>
                  <a:srgbClr val="FF0000"/>
                </a:solidFill>
              </a:rPr>
              <a:t>受精作用</a:t>
            </a:r>
            <a:endParaRPr lang="zh-CN" altLang="en-US" sz="2400">
              <a:solidFill>
                <a:srgbClr val="FF0000"/>
              </a:solidFill>
            </a:endParaRPr>
          </a:p>
        </p:txBody>
      </p:sp>
      <p:sp>
        <p:nvSpPr>
          <p:cNvPr id="16" name="文本框 15"/>
          <p:cNvSpPr txBox="1"/>
          <p:nvPr>
            <p:custDataLst>
              <p:tags r:id="rId12"/>
            </p:custDataLst>
          </p:nvPr>
        </p:nvSpPr>
        <p:spPr>
          <a:xfrm>
            <a:off x="3938596" y="1082091"/>
            <a:ext cx="1445297" cy="460375"/>
          </a:xfrm>
          <a:prstGeom prst="rect">
            <a:avLst/>
          </a:prstGeom>
          <a:noFill/>
        </p:spPr>
        <p:txBody>
          <a:bodyPr wrap="square" rtlCol="0">
            <a:spAutoFit/>
          </a:bodyPr>
          <a:lstStyle/>
          <a:p>
            <a:r>
              <a:rPr lang="zh-CN" altLang="en-US" sz="2400">
                <a:solidFill>
                  <a:srgbClr val="FF0000"/>
                </a:solidFill>
              </a:rPr>
              <a:t>减数分裂</a:t>
            </a:r>
            <a:endParaRPr lang="zh-CN" altLang="en-US" sz="2400">
              <a:solidFill>
                <a:srgbClr val="FF0000"/>
              </a:solidFill>
            </a:endParaRPr>
          </a:p>
        </p:txBody>
      </p:sp>
      <p:pic>
        <p:nvPicPr>
          <p:cNvPr id="17" name="L02.eps" descr="id:2147498851;FounderCES"/>
          <p:cNvPicPr>
            <a:picLocks noChangeAspect="1"/>
          </p:cNvPicPr>
          <p:nvPr>
            <p:custDataLst>
              <p:tags r:id="rId13"/>
            </p:custDataLst>
          </p:nvPr>
        </p:nvPicPr>
        <p:blipFill>
          <a:blip r:embed="rId14">
            <a:clrChange>
              <a:clrFrom>
                <a:srgbClr val="FFFFFF"/>
              </a:clrFrom>
              <a:clrTo>
                <a:srgbClr val="FFFFFF">
                  <a:alpha val="0"/>
                </a:srgbClr>
              </a:clrTo>
            </a:clrChange>
          </a:blip>
          <a:stretch>
            <a:fillRect/>
          </a:stretch>
        </p:blipFill>
        <p:spPr>
          <a:xfrm>
            <a:off x="1135533" y="2503678"/>
            <a:ext cx="9920933" cy="3760031"/>
          </a:xfrm>
          <a:prstGeom prst="rect">
            <a:avLst/>
          </a:prstGeom>
        </p:spPr>
      </p:pic>
      <p:sp>
        <p:nvSpPr>
          <p:cNvPr id="18" name="矩形: 圆角 17"/>
          <p:cNvSpPr/>
          <p:nvPr>
            <p:custDataLst>
              <p:tags r:id="rId15"/>
            </p:custDataLst>
          </p:nvPr>
        </p:nvSpPr>
        <p:spPr>
          <a:xfrm>
            <a:off x="1632857" y="5537201"/>
            <a:ext cx="8726526" cy="784086"/>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
        <p:nvSpPr>
          <p:cNvPr id="19" name="矩形: 圆角 18"/>
          <p:cNvSpPr/>
          <p:nvPr>
            <p:custDataLst>
              <p:tags r:id="rId16"/>
            </p:custDataLst>
          </p:nvPr>
        </p:nvSpPr>
        <p:spPr>
          <a:xfrm>
            <a:off x="7934935" y="5000171"/>
            <a:ext cx="2322286" cy="413658"/>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
        <p:nvSpPr>
          <p:cNvPr id="20" name="矩形: 圆角 19"/>
          <p:cNvSpPr/>
          <p:nvPr>
            <p:custDataLst>
              <p:tags r:id="rId17"/>
            </p:custDataLst>
          </p:nvPr>
        </p:nvSpPr>
        <p:spPr>
          <a:xfrm>
            <a:off x="2308490" y="4998340"/>
            <a:ext cx="2322286" cy="413658"/>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grpSp>
        <p:nvGrpSpPr>
          <p:cNvPr id="3" name="组合 2"/>
          <p:cNvGrpSpPr/>
          <p:nvPr>
            <p:custDataLst>
              <p:tags r:id="rId18"/>
            </p:custDataLst>
          </p:nvPr>
        </p:nvGrpSpPr>
        <p:grpSpPr>
          <a:xfrm>
            <a:off x="741047" y="113030"/>
            <a:ext cx="5877014" cy="650368"/>
            <a:chOff x="66676" y="189096"/>
            <a:chExt cx="3236188" cy="486927"/>
          </a:xfrm>
          <a:noFill/>
        </p:grpSpPr>
        <p:sp>
          <p:nvSpPr>
            <p:cNvPr id="9" name="箭头: V 形 5"/>
            <p:cNvSpPr/>
            <p:nvPr>
              <p:custDataLst>
                <p:tags r:id="rId19"/>
              </p:custDataLst>
            </p:nvPr>
          </p:nvSpPr>
          <p:spPr>
            <a:xfrm>
              <a:off x="3164951" y="189096"/>
              <a:ext cx="137913" cy="486292"/>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a:solidFill>
                  <a:schemeClr val="tx1"/>
                </a:solidFill>
                <a:latin typeface="+mn-ea"/>
              </a:endParaRPr>
            </a:p>
          </p:txBody>
        </p:sp>
        <p:sp>
          <p:nvSpPr>
            <p:cNvPr id="21" name="箭头: V 形 6"/>
            <p:cNvSpPr/>
            <p:nvPr>
              <p:custDataLst>
                <p:tags r:id="rId20"/>
              </p:custDataLst>
            </p:nvPr>
          </p:nvSpPr>
          <p:spPr>
            <a:xfrm>
              <a:off x="3044229" y="189731"/>
              <a:ext cx="136275" cy="486292"/>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a:solidFill>
                  <a:schemeClr val="tx1"/>
                </a:solidFill>
                <a:latin typeface="+mn-ea"/>
              </a:endParaRPr>
            </a:p>
          </p:txBody>
        </p:sp>
        <p:sp>
          <p:nvSpPr>
            <p:cNvPr id="22" name="矩形 21"/>
            <p:cNvSpPr/>
            <p:nvPr>
              <p:custDataLst>
                <p:tags r:id="rId21"/>
              </p:custDataLst>
            </p:nvPr>
          </p:nvSpPr>
          <p:spPr>
            <a:xfrm>
              <a:off x="66676" y="189731"/>
              <a:ext cx="2964646" cy="48629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400" b="1">
                  <a:solidFill>
                    <a:schemeClr val="tx1"/>
                  </a:solidFill>
                  <a:latin typeface="+mn-ea"/>
                  <a:sym typeface="+mn-ea"/>
                </a:rPr>
                <a:t>二、</a:t>
              </a:r>
              <a:r>
                <a:rPr lang="zh-CN" altLang="en-US" sz="2400" b="1">
                  <a:solidFill>
                    <a:schemeClr val="tx1"/>
                  </a:solidFill>
                  <a:latin typeface="+mn-ea"/>
                  <a:sym typeface="Times New Roman" panose="02020603050405020304"/>
                </a:rPr>
                <a:t>有丝</a:t>
              </a:r>
              <a:r>
                <a:rPr lang="en-US" altLang="zh-CN" sz="2400" b="1">
                  <a:solidFill>
                    <a:schemeClr val="tx1"/>
                  </a:solidFill>
                  <a:latin typeface="+mn-ea"/>
                  <a:sym typeface="Times New Roman" panose="02020603050405020304"/>
                </a:rPr>
                <a:t>-</a:t>
              </a:r>
              <a:r>
                <a:rPr lang="zh-CN" altLang="en-US" sz="2400" b="1">
                  <a:solidFill>
                    <a:schemeClr val="tx1"/>
                  </a:solidFill>
                  <a:latin typeface="+mn-ea"/>
                  <a:sym typeface="Times New Roman" panose="02020603050405020304"/>
                </a:rPr>
                <a:t>减数分裂综合应用</a:t>
              </a:r>
              <a:endParaRPr lang="zh-CN" altLang="en-US" sz="2400" b="1">
                <a:solidFill>
                  <a:schemeClr val="tx1"/>
                </a:solidFill>
                <a:latin typeface="+mn-ea"/>
                <a:sym typeface="Times New Roman" panose="02020603050405020304"/>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ppt_x"/>
                                          </p:val>
                                        </p:tav>
                                        <p:tav tm="100000">
                                          <p:val>
                                            <p:strVal val="#ppt_x"/>
                                          </p:val>
                                        </p:tav>
                                      </p:tavLst>
                                    </p:anim>
                                    <p:anim calcmode="lin" valueType="num">
                                      <p:cBhvr additive="base">
                                        <p:cTn id="1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down)">
                                      <p:cBhvr>
                                        <p:cTn id="28" dur="500"/>
                                        <p:tgtEl>
                                          <p:spTgt spid="12"/>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down)">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2"/>
                                        </p:tgtEl>
                                        <p:attrNameLst>
                                          <p:attrName>style.visibility</p:attrName>
                                        </p:attrNameLst>
                                      </p:cBhvr>
                                      <p:to>
                                        <p:strVal val="visible"/>
                                      </p:to>
                                    </p:set>
                                    <p:anim calcmode="lin" valueType="num">
                                      <p:cBhvr additive="base">
                                        <p:cTn id="36" dur="500" fill="hold"/>
                                        <p:tgtEl>
                                          <p:spTgt spid="2"/>
                                        </p:tgtEl>
                                        <p:attrNameLst>
                                          <p:attrName>ppt_x</p:attrName>
                                        </p:attrNameLst>
                                      </p:cBhvr>
                                      <p:tavLst>
                                        <p:tav tm="0">
                                          <p:val>
                                            <p:strVal val="#ppt_x"/>
                                          </p:val>
                                        </p:tav>
                                        <p:tav tm="100000">
                                          <p:val>
                                            <p:strVal val="#ppt_x"/>
                                          </p:val>
                                        </p:tav>
                                      </p:tavLst>
                                    </p:anim>
                                    <p:anim calcmode="lin" valueType="num">
                                      <p:cBhvr additive="base">
                                        <p:cTn id="37"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fade">
                                      <p:cBhvr>
                                        <p:cTn id="45" dur="500"/>
                                        <p:tgtEl>
                                          <p:spTgt spid="8"/>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17"/>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xit" presetSubtype="0" fill="hold" grpId="0" nodeType="clickEffect">
                                  <p:stCondLst>
                                    <p:cond delay="0"/>
                                  </p:stCondLst>
                                  <p:childTnLst>
                                    <p:set>
                                      <p:cBhvr>
                                        <p:cTn id="53" dur="1" fill="hold">
                                          <p:stCondLst>
                                            <p:cond delay="0"/>
                                          </p:stCondLst>
                                        </p:cTn>
                                        <p:tgtEl>
                                          <p:spTgt spid="20"/>
                                        </p:tgtEl>
                                        <p:attrNameLst>
                                          <p:attrName>style.visibility</p:attrName>
                                        </p:attrNameLst>
                                      </p:cBhvr>
                                      <p:to>
                                        <p:strVal val="hidden"/>
                                      </p:to>
                                    </p:set>
                                  </p:childTnLst>
                                </p:cTn>
                              </p:par>
                              <p:par>
                                <p:cTn id="54" presetID="1" presetClass="exit" presetSubtype="0" fill="hold" grpId="0" nodeType="withEffect">
                                  <p:stCondLst>
                                    <p:cond delay="0"/>
                                  </p:stCondLst>
                                  <p:childTnLst>
                                    <p:set>
                                      <p:cBhvr>
                                        <p:cTn id="55" dur="1" fill="hold">
                                          <p:stCondLst>
                                            <p:cond delay="0"/>
                                          </p:stCondLst>
                                        </p:cTn>
                                        <p:tgtEl>
                                          <p:spTgt spid="18"/>
                                        </p:tgtEl>
                                        <p:attrNameLst>
                                          <p:attrName>style.visibility</p:attrName>
                                        </p:attrNameLst>
                                      </p:cBhvr>
                                      <p:to>
                                        <p:strVal val="hidden"/>
                                      </p:to>
                                    </p:set>
                                  </p:childTnLst>
                                </p:cTn>
                              </p:par>
                              <p:par>
                                <p:cTn id="56" presetID="1" presetClass="exit" presetSubtype="0" fill="hold" grpId="0" nodeType="withEffect">
                                  <p:stCondLst>
                                    <p:cond delay="0"/>
                                  </p:stCondLst>
                                  <p:childTnLst>
                                    <p:set>
                                      <p:cBhvr>
                                        <p:cTn id="57" dur="1" fill="hold">
                                          <p:stCondLst>
                                            <p:cond delay="0"/>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8" grpId="0"/>
      <p:bldP spid="14" grpId="0"/>
      <p:bldP spid="15" grpId="0"/>
      <p:bldP spid="16" grpId="0"/>
      <p:bldP spid="18" grpId="0" bldLvl="0" animBg="1"/>
      <p:bldP spid="19" grpId="0" bldLvl="0" animBg="1"/>
      <p:bldP spid="20" grpId="0" bldLvl="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custDataLst>
              <p:tags r:id="rId1"/>
            </p:custDataLst>
          </p:nvPr>
        </p:nvSpPr>
        <p:spPr>
          <a:xfrm>
            <a:off x="391321" y="693329"/>
            <a:ext cx="11409359" cy="2676525"/>
          </a:xfrm>
          <a:prstGeom prst="rect">
            <a:avLst/>
          </a:prstGeom>
        </p:spPr>
        <p:txBody>
          <a:bodyPr wrap="square">
            <a:spAutoFit/>
          </a:bodyPr>
          <a:lstStyle/>
          <a:p>
            <a:pPr algn="just"/>
            <a:r>
              <a:rPr lang="en-US" altLang="zh-CN" sz="2800" b="1" kern="100">
                <a:solidFill>
                  <a:schemeClr val="accent3">
                    <a:lumMod val="50000"/>
                  </a:schemeClr>
                </a:solidFill>
                <a:latin typeface="+mn-ea"/>
                <a:cs typeface="Times New Roman" panose="02020603050405020304" pitchFamily="18" charset="0"/>
              </a:rPr>
              <a:t> </a:t>
            </a:r>
            <a:r>
              <a:rPr lang="en-US" altLang="zh-CN" sz="2800" kern="100">
                <a:latin typeface="+mn-ea"/>
                <a:cs typeface="Courier New" panose="02070309020205020404" pitchFamily="49" charset="0"/>
              </a:rPr>
              <a:t>1</a:t>
            </a:r>
            <a:r>
              <a:rPr lang="en-US" altLang="zh-CN" sz="2800" kern="100">
                <a:latin typeface="+mn-ea"/>
                <a:cs typeface="Courier New" panose="02070309020205020404" pitchFamily="49" charset="0"/>
              </a:rPr>
              <a:t>.</a:t>
            </a:r>
            <a:r>
              <a:rPr lang="zh-CN" altLang="zh-CN" sz="2800" kern="100">
                <a:latin typeface="+mn-ea"/>
                <a:cs typeface="Times New Roman" panose="02020603050405020304" pitchFamily="18" charset="0"/>
              </a:rPr>
              <a:t>如图表示细胞分裂相关过程中染色体、核</a:t>
            </a:r>
            <a:r>
              <a:rPr lang="en-US" altLang="zh-CN" sz="2800" kern="100">
                <a:latin typeface="+mn-ea"/>
                <a:cs typeface="Courier New" panose="02070309020205020404" pitchFamily="49" charset="0"/>
              </a:rPr>
              <a:t>DNA</a:t>
            </a:r>
            <a:r>
              <a:rPr lang="zh-CN" altLang="zh-CN" sz="2800" kern="100">
                <a:latin typeface="+mn-ea"/>
                <a:cs typeface="Times New Roman" panose="02020603050405020304" pitchFamily="18" charset="0"/>
              </a:rPr>
              <a:t>数的变化。下列有关</a:t>
            </a:r>
            <a:r>
              <a:rPr lang="en-US" altLang="zh-CN" sz="2800" kern="100">
                <a:latin typeface="+mn-ea"/>
                <a:cs typeface="Courier New" panose="02070309020205020404" pitchFamily="49" charset="0"/>
              </a:rPr>
              <a:t>a</a:t>
            </a:r>
            <a:r>
              <a:rPr lang="zh-CN" altLang="zh-CN" sz="2800" kern="100">
                <a:latin typeface="+mn-ea"/>
                <a:cs typeface="Times New Roman" panose="02020603050405020304" pitchFamily="18" charset="0"/>
              </a:rPr>
              <a:t>～</a:t>
            </a:r>
            <a:r>
              <a:rPr lang="en-US" altLang="zh-CN" sz="2800" kern="100">
                <a:latin typeface="+mn-ea"/>
                <a:cs typeface="Courier New" panose="02070309020205020404" pitchFamily="49" charset="0"/>
              </a:rPr>
              <a:t>c</a:t>
            </a:r>
            <a:r>
              <a:rPr lang="zh-CN" altLang="zh-CN" sz="2800" kern="100">
                <a:latin typeface="+mn-ea"/>
                <a:cs typeface="Times New Roman" panose="02020603050405020304" pitchFamily="18" charset="0"/>
              </a:rPr>
              <a:t>段</a:t>
            </a:r>
            <a:r>
              <a:rPr lang="en-US" altLang="zh-CN" sz="2800" kern="100">
                <a:latin typeface="+mn-ea"/>
                <a:cs typeface="Courier New" panose="02070309020205020404" pitchFamily="49" charset="0"/>
              </a:rPr>
              <a:t>(</a:t>
            </a:r>
            <a:r>
              <a:rPr lang="zh-CN" altLang="zh-CN" sz="2800" kern="100">
                <a:latin typeface="+mn-ea"/>
                <a:cs typeface="Times New Roman" panose="02020603050405020304" pitchFamily="18" charset="0"/>
              </a:rPr>
              <a:t>不含</a:t>
            </a:r>
            <a:r>
              <a:rPr lang="en-US" altLang="zh-CN" sz="2800" kern="100">
                <a:latin typeface="+mn-ea"/>
                <a:cs typeface="Courier New" panose="02070309020205020404" pitchFamily="49" charset="0"/>
              </a:rPr>
              <a:t>a</a:t>
            </a:r>
            <a:r>
              <a:rPr lang="zh-CN" altLang="zh-CN" sz="2800" kern="100">
                <a:latin typeface="+mn-ea"/>
                <a:cs typeface="Times New Roman" panose="02020603050405020304" pitchFamily="18" charset="0"/>
              </a:rPr>
              <a:t>、</a:t>
            </a:r>
            <a:r>
              <a:rPr lang="en-US" altLang="zh-CN" sz="2800" kern="100">
                <a:latin typeface="+mn-ea"/>
                <a:cs typeface="Courier New" panose="02070309020205020404" pitchFamily="49" charset="0"/>
              </a:rPr>
              <a:t>c</a:t>
            </a:r>
            <a:r>
              <a:rPr lang="zh-CN" altLang="zh-CN" sz="2800" kern="100">
                <a:latin typeface="+mn-ea"/>
                <a:cs typeface="Times New Roman" panose="02020603050405020304" pitchFamily="18" charset="0"/>
              </a:rPr>
              <a:t>点</a:t>
            </a:r>
            <a:r>
              <a:rPr lang="en-US" altLang="zh-CN" sz="2800" kern="100">
                <a:latin typeface="+mn-ea"/>
                <a:cs typeface="Courier New" panose="02070309020205020404" pitchFamily="49" charset="0"/>
              </a:rPr>
              <a:t>)</a:t>
            </a:r>
            <a:r>
              <a:rPr lang="zh-CN" altLang="zh-CN" sz="2800" kern="100">
                <a:latin typeface="+mn-ea"/>
                <a:cs typeface="Times New Roman" panose="02020603050405020304" pitchFamily="18" charset="0"/>
              </a:rPr>
              <a:t>的叙述，正确的是</a:t>
            </a:r>
            <a:endParaRPr lang="zh-CN" altLang="zh-CN" sz="1050" kern="100">
              <a:latin typeface="+mn-ea"/>
              <a:cs typeface="Courier New" panose="02070309020205020404" pitchFamily="49" charset="0"/>
            </a:endParaRPr>
          </a:p>
          <a:p>
            <a:pPr algn="just"/>
            <a:r>
              <a:rPr lang="en-US" altLang="zh-CN" sz="2800" kern="100">
                <a:latin typeface="+mn-ea"/>
                <a:cs typeface="Courier New" panose="02070309020205020404" pitchFamily="49" charset="0"/>
              </a:rPr>
              <a:t>A.</a:t>
            </a:r>
            <a:r>
              <a:rPr lang="zh-CN" altLang="zh-CN" sz="2800" kern="100">
                <a:latin typeface="+mn-ea"/>
                <a:cs typeface="Times New Roman" panose="02020603050405020304" pitchFamily="18" charset="0"/>
              </a:rPr>
              <a:t>细胞中始终存在染色单体</a:t>
            </a:r>
            <a:endParaRPr lang="zh-CN" altLang="zh-CN" sz="1050" kern="100">
              <a:latin typeface="+mn-ea"/>
              <a:cs typeface="Courier New" panose="02070309020205020404" pitchFamily="49" charset="0"/>
            </a:endParaRPr>
          </a:p>
          <a:p>
            <a:pPr algn="just"/>
            <a:r>
              <a:rPr lang="en-US" altLang="zh-CN" sz="2800" kern="100">
                <a:latin typeface="+mn-ea"/>
                <a:cs typeface="Courier New" panose="02070309020205020404" pitchFamily="49" charset="0"/>
              </a:rPr>
              <a:t>B.</a:t>
            </a:r>
            <a:r>
              <a:rPr lang="zh-CN" altLang="zh-CN" sz="2800" kern="100">
                <a:latin typeface="+mn-ea"/>
                <a:cs typeface="Times New Roman" panose="02020603050405020304" pitchFamily="18" charset="0"/>
              </a:rPr>
              <a:t>细胞中始终存在同源染色体</a:t>
            </a:r>
            <a:endParaRPr lang="zh-CN" altLang="zh-CN" sz="1050" kern="100">
              <a:latin typeface="+mn-ea"/>
              <a:cs typeface="Courier New" panose="02070309020205020404" pitchFamily="49" charset="0"/>
            </a:endParaRPr>
          </a:p>
          <a:p>
            <a:pPr algn="just"/>
            <a:r>
              <a:rPr lang="en-US" altLang="zh-CN" sz="2800" kern="100">
                <a:latin typeface="+mn-ea"/>
                <a:cs typeface="Courier New" panose="02070309020205020404" pitchFamily="49" charset="0"/>
              </a:rPr>
              <a:t>C.</a:t>
            </a:r>
            <a:r>
              <a:rPr lang="zh-CN" altLang="zh-CN" sz="2800" kern="100">
                <a:latin typeface="+mn-ea"/>
                <a:cs typeface="Times New Roman" panose="02020603050405020304" pitchFamily="18" charset="0"/>
              </a:rPr>
              <a:t>细胞中染色体和核</a:t>
            </a:r>
            <a:r>
              <a:rPr lang="en-US" altLang="zh-CN" sz="2800" kern="100">
                <a:latin typeface="+mn-ea"/>
                <a:cs typeface="Courier New" panose="02070309020205020404" pitchFamily="49" charset="0"/>
              </a:rPr>
              <a:t>DNA</a:t>
            </a:r>
            <a:r>
              <a:rPr lang="zh-CN" altLang="zh-CN" sz="2800" kern="100">
                <a:latin typeface="+mn-ea"/>
                <a:cs typeface="Times New Roman" panose="02020603050405020304" pitchFamily="18" charset="0"/>
              </a:rPr>
              <a:t>数之比由</a:t>
            </a:r>
            <a:r>
              <a:rPr lang="en-US" altLang="zh-CN" sz="2800" kern="100">
                <a:latin typeface="+mn-ea"/>
                <a:cs typeface="Courier New" panose="02070309020205020404" pitchFamily="49" charset="0"/>
              </a:rPr>
              <a:t>1</a:t>
            </a:r>
            <a:r>
              <a:rPr lang="en-US" altLang="zh-CN" sz="2800" kern="100">
                <a:latin typeface="+mn-ea"/>
                <a:cs typeface="Times New Roman" panose="02020603050405020304" pitchFamily="18" charset="0"/>
              </a:rPr>
              <a:t>∶</a:t>
            </a:r>
            <a:r>
              <a:rPr lang="en-US" altLang="zh-CN" sz="2800" kern="100">
                <a:latin typeface="+mn-ea"/>
                <a:cs typeface="Courier New" panose="02070309020205020404" pitchFamily="49" charset="0"/>
              </a:rPr>
              <a:t>2</a:t>
            </a:r>
            <a:r>
              <a:rPr lang="zh-CN" altLang="zh-CN" sz="2800" kern="100">
                <a:latin typeface="+mn-ea"/>
                <a:cs typeface="Times New Roman" panose="02020603050405020304" pitchFamily="18" charset="0"/>
              </a:rPr>
              <a:t>变为</a:t>
            </a:r>
            <a:r>
              <a:rPr lang="en-US" altLang="zh-CN" sz="2800" kern="100">
                <a:latin typeface="+mn-ea"/>
                <a:cs typeface="Courier New" panose="02070309020205020404" pitchFamily="49" charset="0"/>
              </a:rPr>
              <a:t>1</a:t>
            </a:r>
            <a:r>
              <a:rPr lang="en-US" altLang="zh-CN" sz="2800" kern="100">
                <a:latin typeface="+mn-ea"/>
                <a:cs typeface="Times New Roman" panose="02020603050405020304" pitchFamily="18" charset="0"/>
              </a:rPr>
              <a:t>∶</a:t>
            </a:r>
            <a:r>
              <a:rPr lang="en-US" altLang="zh-CN" sz="2800" kern="100">
                <a:latin typeface="+mn-ea"/>
                <a:cs typeface="Courier New" panose="02070309020205020404" pitchFamily="49" charset="0"/>
              </a:rPr>
              <a:t>1</a:t>
            </a:r>
            <a:endParaRPr lang="zh-CN" altLang="zh-CN" sz="1050" kern="100">
              <a:latin typeface="+mn-ea"/>
              <a:cs typeface="Courier New" panose="02070309020205020404" pitchFamily="49" charset="0"/>
            </a:endParaRPr>
          </a:p>
          <a:p>
            <a:pPr algn="just"/>
            <a:r>
              <a:rPr lang="en-US" altLang="zh-CN" sz="2800" kern="100">
                <a:latin typeface="+mn-ea"/>
                <a:cs typeface="Courier New" panose="02070309020205020404" pitchFamily="49" charset="0"/>
              </a:rPr>
              <a:t>D.</a:t>
            </a:r>
            <a:r>
              <a:rPr lang="zh-CN" altLang="zh-CN" sz="2800" kern="100">
                <a:latin typeface="+mn-ea"/>
                <a:cs typeface="Times New Roman" panose="02020603050405020304" pitchFamily="18" charset="0"/>
              </a:rPr>
              <a:t>此段中染色体行为是生物变异的根本来源</a:t>
            </a:r>
            <a:endParaRPr lang="zh-CN" altLang="zh-CN" sz="1050" kern="100">
              <a:latin typeface="+mn-ea"/>
              <a:cs typeface="Courier New" panose="02070309020205020404" pitchFamily="49" charset="0"/>
            </a:endParaRPr>
          </a:p>
        </p:txBody>
      </p:sp>
      <p:sp>
        <p:nvSpPr>
          <p:cNvPr id="15" name="TextBox 20"/>
          <p:cNvSpPr txBox="1"/>
          <p:nvPr>
            <p:custDataLst>
              <p:tags r:id="rId2"/>
            </p:custDataLst>
          </p:nvPr>
        </p:nvSpPr>
        <p:spPr>
          <a:xfrm>
            <a:off x="194567" y="1509769"/>
            <a:ext cx="719833" cy="783590"/>
          </a:xfrm>
          <a:prstGeom prst="rect">
            <a:avLst/>
          </a:prstGeom>
          <a:noFill/>
        </p:spPr>
        <p:txBody>
          <a:bodyPr wrap="square" rtlCol="0">
            <a:spAutoFit/>
          </a:bodyPr>
          <a:lstStyle/>
          <a:p>
            <a:r>
              <a:rPr lang="zh-CN" altLang="en-US" sz="4500" b="1">
                <a:solidFill>
                  <a:srgbClr val="C00000"/>
                </a:solidFill>
                <a:latin typeface="华文细黑" panose="02010600040101010101" pitchFamily="2" charset="-122"/>
                <a:ea typeface="华文细黑" panose="02010600040101010101" pitchFamily="2" charset="-122"/>
              </a:rPr>
              <a:t>√</a:t>
            </a:r>
            <a:endParaRPr lang="zh-CN" altLang="en-US" sz="4500" b="1">
              <a:solidFill>
                <a:srgbClr val="C00000"/>
              </a:solidFill>
              <a:latin typeface="华文细黑" panose="02010600040101010101" pitchFamily="2" charset="-122"/>
              <a:ea typeface="华文细黑" panose="02010600040101010101" pitchFamily="2" charset="-122"/>
            </a:endParaRPr>
          </a:p>
        </p:txBody>
      </p:sp>
      <p:pic>
        <p:nvPicPr>
          <p:cNvPr id="21506" name="Picture 2" descr="64"/>
          <p:cNvPicPr>
            <a:picLocks noChangeAspect="1" noChangeArrowheads="1"/>
          </p:cNvPicPr>
          <p:nvPr>
            <p:custDataLst>
              <p:tags r:id="rId3"/>
            </p:custDataLst>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8074801" y="1129088"/>
            <a:ext cx="4195538" cy="2713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文本框 12"/>
          <p:cNvSpPr txBox="1"/>
          <p:nvPr>
            <p:custDataLst>
              <p:tags r:id="rId5"/>
            </p:custDataLst>
          </p:nvPr>
        </p:nvSpPr>
        <p:spPr>
          <a:xfrm>
            <a:off x="352045" y="3661087"/>
            <a:ext cx="6462224" cy="2245360"/>
          </a:xfrm>
          <a:prstGeom prst="rect">
            <a:avLst/>
          </a:prstGeom>
          <a:noFill/>
        </p:spPr>
        <p:txBody>
          <a:bodyPr wrap="square">
            <a:spAutoFit/>
          </a:bodyPr>
          <a:lstStyle/>
          <a:p>
            <a:pPr>
              <a:lnSpc>
                <a:spcPct val="125000"/>
              </a:lnSpc>
            </a:pPr>
            <a:r>
              <a:rPr lang="zh-CN" altLang="en-US" sz="2800"/>
              <a:t> </a:t>
            </a:r>
            <a:r>
              <a:rPr lang="en-US" altLang="zh-CN" sz="2800"/>
              <a:t>2</a:t>
            </a:r>
            <a:r>
              <a:rPr lang="en-US" altLang="zh-CN" sz="2800"/>
              <a:t>.</a:t>
            </a:r>
            <a:r>
              <a:rPr lang="zh-CN" altLang="en-US" sz="2800"/>
              <a:t>下图是动物细胞有丝分裂和减数分裂过程中，一个细胞中染色体数目变化规律的曲线和分裂过程中各分裂图像之间的对应关系图。其中错误有</a:t>
            </a:r>
            <a:endParaRPr lang="en-US" altLang="zh-CN" sz="2800"/>
          </a:p>
        </p:txBody>
      </p:sp>
      <p:pic>
        <p:nvPicPr>
          <p:cNvPr id="16" name="Picture 2" descr="+115"/>
          <p:cNvPicPr>
            <a:picLocks noChangeAspect="1" noChangeArrowheads="1"/>
          </p:cNvPicPr>
          <p:nvPr>
            <p:custDataLst>
              <p:tags r:id="rId6"/>
            </p:custDataLst>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6480297" y="4096991"/>
            <a:ext cx="5927925" cy="2609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矩形 16"/>
          <p:cNvSpPr/>
          <p:nvPr>
            <p:custDataLst>
              <p:tags r:id="rId8"/>
            </p:custDataLst>
          </p:nvPr>
        </p:nvSpPr>
        <p:spPr>
          <a:xfrm>
            <a:off x="391321" y="6018109"/>
            <a:ext cx="5937917" cy="737235"/>
          </a:xfrm>
          <a:prstGeom prst="rect">
            <a:avLst/>
          </a:prstGeom>
        </p:spPr>
        <p:txBody>
          <a:bodyPr wrap="square">
            <a:spAutoFit/>
          </a:bodyPr>
          <a:lstStyle/>
          <a:p>
            <a:pPr algn="just">
              <a:lnSpc>
                <a:spcPct val="150000"/>
              </a:lnSpc>
            </a:pPr>
            <a:r>
              <a:rPr lang="en-US" altLang="zh-CN" sz="2800" kern="100">
                <a:latin typeface="Times New Roman" panose="02020603050405020304" pitchFamily="18" charset="0"/>
                <a:ea typeface="方正中等线简体" panose="03000509000000000000" pitchFamily="65" charset="-122"/>
                <a:cs typeface="Courier New" panose="02070309020205020404" pitchFamily="49" charset="0"/>
              </a:rPr>
              <a:t>A.0</a:t>
            </a:r>
            <a:r>
              <a:rPr lang="zh-CN" altLang="zh-CN" sz="2800" kern="100">
                <a:latin typeface="Times New Roman" panose="02020603050405020304" pitchFamily="18" charset="0"/>
                <a:ea typeface="方正中等线简体" panose="03000509000000000000" pitchFamily="65" charset="-122"/>
                <a:cs typeface="Times New Roman" panose="02020603050405020304" pitchFamily="18" charset="0"/>
              </a:rPr>
              <a:t>处</a:t>
            </a:r>
            <a:r>
              <a:rPr lang="en-US" altLang="zh-CN" sz="2800" kern="100">
                <a:latin typeface="Times New Roman" panose="02020603050405020304" pitchFamily="18" charset="0"/>
                <a:ea typeface="方正中等线简体" panose="03000509000000000000" pitchFamily="65" charset="-122"/>
                <a:cs typeface="Courier New" panose="02070309020205020404" pitchFamily="49" charset="0"/>
              </a:rPr>
              <a:t>        B.1</a:t>
            </a:r>
            <a:r>
              <a:rPr lang="zh-CN" altLang="zh-CN" sz="2800" kern="100">
                <a:latin typeface="Times New Roman" panose="02020603050405020304" pitchFamily="18" charset="0"/>
                <a:ea typeface="方正中等线简体" panose="03000509000000000000" pitchFamily="65" charset="-122"/>
                <a:cs typeface="Times New Roman" panose="02020603050405020304" pitchFamily="18" charset="0"/>
              </a:rPr>
              <a:t>处</a:t>
            </a:r>
            <a:r>
              <a:rPr lang="en-US" altLang="zh-CN" sz="2800" kern="100">
                <a:latin typeface="Times New Roman" panose="02020603050405020304" pitchFamily="18" charset="0"/>
                <a:ea typeface="方正中等线简体" panose="03000509000000000000" pitchFamily="65" charset="-122"/>
                <a:cs typeface="Courier New" panose="02070309020205020404" pitchFamily="49" charset="0"/>
              </a:rPr>
              <a:t>        C.2</a:t>
            </a:r>
            <a:r>
              <a:rPr lang="zh-CN" altLang="zh-CN" sz="2800" kern="100">
                <a:latin typeface="Times New Roman" panose="02020603050405020304" pitchFamily="18" charset="0"/>
                <a:ea typeface="方正中等线简体" panose="03000509000000000000" pitchFamily="65" charset="-122"/>
                <a:cs typeface="Times New Roman" panose="02020603050405020304" pitchFamily="18" charset="0"/>
              </a:rPr>
              <a:t>处</a:t>
            </a:r>
            <a:r>
              <a:rPr lang="en-US" altLang="zh-CN" sz="2800" kern="100">
                <a:latin typeface="Times New Roman" panose="02020603050405020304" pitchFamily="18" charset="0"/>
                <a:ea typeface="方正中等线简体" panose="03000509000000000000" pitchFamily="65" charset="-122"/>
                <a:cs typeface="Courier New" panose="02070309020205020404" pitchFamily="49" charset="0"/>
              </a:rPr>
              <a:t>       D.4</a:t>
            </a:r>
            <a:r>
              <a:rPr lang="zh-CN" altLang="zh-CN" sz="2800" kern="100">
                <a:latin typeface="Times New Roman" panose="02020603050405020304" pitchFamily="18" charset="0"/>
                <a:ea typeface="方正中等线简体" panose="03000509000000000000" pitchFamily="65" charset="-122"/>
                <a:cs typeface="Times New Roman" panose="02020603050405020304" pitchFamily="18" charset="0"/>
              </a:rPr>
              <a:t>处</a:t>
            </a:r>
            <a:endParaRPr lang="zh-CN" altLang="zh-CN" sz="2800" kern="100">
              <a:latin typeface="宋体" panose="02010600030101010101" pitchFamily="2" charset="-122"/>
              <a:ea typeface="宋体" panose="02010600030101010101" pitchFamily="2" charset="-122"/>
              <a:cs typeface="Courier New" panose="02070309020205020404" pitchFamily="49" charset="0"/>
            </a:endParaRPr>
          </a:p>
        </p:txBody>
      </p:sp>
      <p:sp>
        <p:nvSpPr>
          <p:cNvPr id="18" name="TextBox 20"/>
          <p:cNvSpPr txBox="1"/>
          <p:nvPr>
            <p:custDataLst>
              <p:tags r:id="rId9"/>
            </p:custDataLst>
          </p:nvPr>
        </p:nvSpPr>
        <p:spPr>
          <a:xfrm>
            <a:off x="3413755" y="6018109"/>
            <a:ext cx="719833" cy="783590"/>
          </a:xfrm>
          <a:prstGeom prst="rect">
            <a:avLst/>
          </a:prstGeom>
          <a:noFill/>
        </p:spPr>
        <p:txBody>
          <a:bodyPr wrap="square" rtlCol="0">
            <a:spAutoFit/>
          </a:bodyPr>
          <a:lstStyle/>
          <a:p>
            <a:r>
              <a:rPr lang="zh-CN" altLang="en-US" sz="4500" b="1">
                <a:solidFill>
                  <a:srgbClr val="C00000"/>
                </a:solidFill>
                <a:latin typeface="华文细黑" panose="02010600040101010101" pitchFamily="2" charset="-122"/>
                <a:ea typeface="华文细黑" panose="02010600040101010101" pitchFamily="2" charset="-122"/>
              </a:rPr>
              <a:t>√</a:t>
            </a:r>
            <a:endParaRPr lang="zh-CN" altLang="en-US" sz="4500" b="1">
              <a:solidFill>
                <a:srgbClr val="C00000"/>
              </a:solidFill>
              <a:latin typeface="华文细黑" panose="02010600040101010101" pitchFamily="2" charset="-122"/>
              <a:ea typeface="华文细黑" panose="02010600040101010101"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linds(horizont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linds(horizontal)">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文本框 20"/>
          <p:cNvSpPr txBox="1"/>
          <p:nvPr>
            <p:custDataLst>
              <p:tags r:id="rId1"/>
            </p:custDataLst>
          </p:nvPr>
        </p:nvSpPr>
        <p:spPr>
          <a:xfrm>
            <a:off x="6682270" y="1875038"/>
            <a:ext cx="1033007" cy="477054"/>
          </a:xfrm>
          <a:prstGeom prst="rect">
            <a:avLst/>
          </a:prstGeom>
          <a:noFill/>
        </p:spPr>
        <p:txBody>
          <a:bodyPr wrap="square" rtlCol="0">
            <a:spAutoFit/>
          </a:bodyPr>
          <a:lstStyle/>
          <a:p>
            <a:r>
              <a:rPr lang="zh-CN" altLang="en-US" sz="2500" b="1" dirty="0">
                <a:solidFill>
                  <a:srgbClr val="FF0000"/>
                </a:solidFill>
                <a:effectLst>
                  <a:outerShdw blurRad="38100" dist="38100" dir="2700000" algn="tl">
                    <a:srgbClr val="000000">
                      <a:alpha val="43137"/>
                    </a:srgbClr>
                  </a:outerShdw>
                </a:effectLst>
                <a:latin typeface="黑体" panose="02010609060101010101" charset="-122"/>
                <a:ea typeface="黑体" panose="02010609060101010101" charset="-122"/>
              </a:rPr>
              <a:t>（</a:t>
            </a:r>
            <a:r>
              <a:rPr lang="en-US" altLang="zh-CN" sz="2500" b="1" dirty="0">
                <a:solidFill>
                  <a:srgbClr val="FF0000"/>
                </a:solidFill>
                <a:effectLst>
                  <a:outerShdw blurRad="38100" dist="38100" dir="2700000" algn="tl">
                    <a:srgbClr val="000000">
                      <a:alpha val="43137"/>
                    </a:srgbClr>
                  </a:outerShdw>
                </a:effectLst>
                <a:latin typeface="黑体" panose="02010609060101010101" charset="-122"/>
                <a:ea typeface="黑体" panose="02010609060101010101" charset="-122"/>
              </a:rPr>
              <a:t>46</a:t>
            </a:r>
            <a:r>
              <a:rPr lang="zh-CN" altLang="en-US" sz="2500" b="1" dirty="0">
                <a:solidFill>
                  <a:srgbClr val="FF0000"/>
                </a:solidFill>
                <a:effectLst>
                  <a:outerShdw blurRad="38100" dist="38100" dir="2700000" algn="tl">
                    <a:srgbClr val="000000">
                      <a:alpha val="43137"/>
                    </a:srgbClr>
                  </a:outerShdw>
                </a:effectLst>
                <a:latin typeface="黑体" panose="02010609060101010101" charset="-122"/>
                <a:ea typeface="黑体" panose="02010609060101010101" charset="-122"/>
              </a:rPr>
              <a:t>）</a:t>
            </a:r>
            <a:endParaRPr lang="zh-CN" altLang="en-US" sz="2500" b="1" dirty="0">
              <a:solidFill>
                <a:srgbClr val="FF0000"/>
              </a:solidFill>
              <a:effectLst>
                <a:outerShdw blurRad="38100" dist="38100" dir="2700000" algn="tl">
                  <a:srgbClr val="000000">
                    <a:alpha val="43137"/>
                  </a:srgbClr>
                </a:outerShdw>
              </a:effectLst>
              <a:latin typeface="黑体" panose="02010609060101010101" charset="-122"/>
              <a:ea typeface="黑体" panose="02010609060101010101" charset="-122"/>
            </a:endParaRPr>
          </a:p>
        </p:txBody>
      </p:sp>
      <p:grpSp>
        <p:nvGrpSpPr>
          <p:cNvPr id="57" name="组合 56"/>
          <p:cNvGrpSpPr/>
          <p:nvPr/>
        </p:nvGrpSpPr>
        <p:grpSpPr>
          <a:xfrm>
            <a:off x="2855554" y="790292"/>
            <a:ext cx="1208973" cy="3510506"/>
            <a:chOff x="2855554" y="790292"/>
            <a:chExt cx="1208973" cy="3510506"/>
          </a:xfrm>
        </p:grpSpPr>
        <p:sp>
          <p:nvSpPr>
            <p:cNvPr id="22" name="文本框 21"/>
            <p:cNvSpPr txBox="1"/>
            <p:nvPr>
              <p:custDataLst>
                <p:tags r:id="rId2"/>
              </p:custDataLst>
            </p:nvPr>
          </p:nvSpPr>
          <p:spPr>
            <a:xfrm>
              <a:off x="3031520" y="3823744"/>
              <a:ext cx="1033007" cy="477054"/>
            </a:xfrm>
            <a:prstGeom prst="rect">
              <a:avLst/>
            </a:prstGeom>
            <a:noFill/>
          </p:spPr>
          <p:txBody>
            <a:bodyPr wrap="square" rtlCol="0">
              <a:spAutoFit/>
            </a:bodyPr>
            <a:lstStyle/>
            <a:p>
              <a:r>
                <a:rPr lang="zh-CN" altLang="en-US" sz="2500" b="1" dirty="0">
                  <a:solidFill>
                    <a:srgbClr val="FF0000"/>
                  </a:solidFill>
                  <a:effectLst>
                    <a:outerShdw blurRad="38100" dist="38100" dir="2700000" algn="tl">
                      <a:srgbClr val="000000">
                        <a:alpha val="43137"/>
                      </a:srgbClr>
                    </a:outerShdw>
                  </a:effectLst>
                  <a:latin typeface="黑体" panose="02010609060101010101" charset="-122"/>
                  <a:ea typeface="黑体" panose="02010609060101010101" charset="-122"/>
                </a:rPr>
                <a:t>（</a:t>
              </a:r>
              <a:r>
                <a:rPr lang="en-US" altLang="zh-CN" sz="2500" b="1" dirty="0">
                  <a:solidFill>
                    <a:srgbClr val="FF0000"/>
                  </a:solidFill>
                  <a:effectLst>
                    <a:outerShdw blurRad="38100" dist="38100" dir="2700000" algn="tl">
                      <a:srgbClr val="000000">
                        <a:alpha val="43137"/>
                      </a:srgbClr>
                    </a:outerShdw>
                  </a:effectLst>
                  <a:latin typeface="黑体" panose="02010609060101010101" charset="-122"/>
                  <a:ea typeface="黑体" panose="02010609060101010101" charset="-122"/>
                </a:rPr>
                <a:t>23</a:t>
              </a:r>
              <a:r>
                <a:rPr lang="zh-CN" altLang="en-US" sz="2500" b="1" dirty="0">
                  <a:solidFill>
                    <a:srgbClr val="FF0000"/>
                  </a:solidFill>
                  <a:effectLst>
                    <a:outerShdw blurRad="38100" dist="38100" dir="2700000" algn="tl">
                      <a:srgbClr val="000000">
                        <a:alpha val="43137"/>
                      </a:srgbClr>
                    </a:outerShdw>
                  </a:effectLst>
                  <a:latin typeface="黑体" panose="02010609060101010101" charset="-122"/>
                  <a:ea typeface="黑体" panose="02010609060101010101" charset="-122"/>
                </a:rPr>
                <a:t>）</a:t>
              </a:r>
              <a:endParaRPr lang="zh-CN" altLang="en-US" sz="2500" b="1" dirty="0">
                <a:solidFill>
                  <a:srgbClr val="FF0000"/>
                </a:solidFill>
                <a:effectLst>
                  <a:outerShdw blurRad="38100" dist="38100" dir="2700000" algn="tl">
                    <a:srgbClr val="000000">
                      <a:alpha val="43137"/>
                    </a:srgbClr>
                  </a:outerShdw>
                </a:effectLst>
                <a:latin typeface="黑体" panose="02010609060101010101" charset="-122"/>
                <a:ea typeface="黑体" panose="02010609060101010101" charset="-122"/>
              </a:endParaRPr>
            </a:p>
          </p:txBody>
        </p:sp>
        <p:sp>
          <p:nvSpPr>
            <p:cNvPr id="23" name="文本框 22"/>
            <p:cNvSpPr txBox="1"/>
            <p:nvPr>
              <p:custDataLst>
                <p:tags r:id="rId3"/>
              </p:custDataLst>
            </p:nvPr>
          </p:nvSpPr>
          <p:spPr>
            <a:xfrm>
              <a:off x="2855554" y="790292"/>
              <a:ext cx="1005916" cy="477054"/>
            </a:xfrm>
            <a:prstGeom prst="rect">
              <a:avLst/>
            </a:prstGeom>
            <a:noFill/>
          </p:spPr>
          <p:txBody>
            <a:bodyPr wrap="square" rtlCol="0">
              <a:spAutoFit/>
            </a:bodyPr>
            <a:lstStyle/>
            <a:p>
              <a:r>
                <a:rPr lang="zh-CN" altLang="en-US" sz="2500" b="1" dirty="0">
                  <a:solidFill>
                    <a:srgbClr val="FF0000"/>
                  </a:solidFill>
                  <a:effectLst>
                    <a:outerShdw blurRad="38100" dist="38100" dir="2700000" algn="tl">
                      <a:srgbClr val="000000">
                        <a:alpha val="43137"/>
                      </a:srgbClr>
                    </a:outerShdw>
                  </a:effectLst>
                  <a:latin typeface="黑体" panose="02010609060101010101" charset="-122"/>
                  <a:ea typeface="黑体" panose="02010609060101010101" charset="-122"/>
                </a:rPr>
                <a:t>（</a:t>
              </a:r>
              <a:r>
                <a:rPr lang="en-US" altLang="zh-CN" sz="2500" b="1" dirty="0">
                  <a:solidFill>
                    <a:srgbClr val="FF0000"/>
                  </a:solidFill>
                  <a:effectLst>
                    <a:outerShdw blurRad="38100" dist="38100" dir="2700000" algn="tl">
                      <a:srgbClr val="000000">
                        <a:alpha val="43137"/>
                      </a:srgbClr>
                    </a:outerShdw>
                  </a:effectLst>
                  <a:latin typeface="黑体" panose="02010609060101010101" charset="-122"/>
                  <a:ea typeface="黑体" panose="02010609060101010101" charset="-122"/>
                </a:rPr>
                <a:t>23</a:t>
              </a:r>
              <a:r>
                <a:rPr lang="zh-CN" altLang="en-US" sz="2500" b="1" dirty="0">
                  <a:solidFill>
                    <a:srgbClr val="FF0000"/>
                  </a:solidFill>
                  <a:effectLst>
                    <a:outerShdw blurRad="38100" dist="38100" dir="2700000" algn="tl">
                      <a:srgbClr val="000000">
                        <a:alpha val="43137"/>
                      </a:srgbClr>
                    </a:outerShdw>
                  </a:effectLst>
                  <a:latin typeface="黑体" panose="02010609060101010101" charset="-122"/>
                  <a:ea typeface="黑体" panose="02010609060101010101" charset="-122"/>
                </a:rPr>
                <a:t>）</a:t>
              </a:r>
              <a:endParaRPr lang="zh-CN" altLang="en-US" sz="2500" b="1" dirty="0">
                <a:solidFill>
                  <a:srgbClr val="FF0000"/>
                </a:solidFill>
                <a:effectLst>
                  <a:outerShdw blurRad="38100" dist="38100" dir="2700000" algn="tl">
                    <a:srgbClr val="000000">
                      <a:alpha val="43137"/>
                    </a:srgbClr>
                  </a:outerShdw>
                </a:effectLst>
                <a:latin typeface="黑体" panose="02010609060101010101" charset="-122"/>
                <a:ea typeface="黑体" panose="02010609060101010101" charset="-122"/>
              </a:endParaRPr>
            </a:p>
          </p:txBody>
        </p:sp>
      </p:grpSp>
      <p:sp>
        <p:nvSpPr>
          <p:cNvPr id="30" name="文本框 29"/>
          <p:cNvSpPr txBox="1"/>
          <p:nvPr>
            <p:custDataLst>
              <p:tags r:id="rId4"/>
            </p:custDataLst>
          </p:nvPr>
        </p:nvSpPr>
        <p:spPr>
          <a:xfrm>
            <a:off x="10981306" y="2254528"/>
            <a:ext cx="907043" cy="477054"/>
          </a:xfrm>
          <a:prstGeom prst="rect">
            <a:avLst/>
          </a:prstGeom>
          <a:noFill/>
        </p:spPr>
        <p:txBody>
          <a:bodyPr wrap="square" rtlCol="0">
            <a:spAutoFit/>
          </a:bodyPr>
          <a:lstStyle/>
          <a:p>
            <a:pPr algn="ctr"/>
            <a:r>
              <a:rPr lang="zh-CN" altLang="en-US" sz="2500" b="1" dirty="0">
                <a:solidFill>
                  <a:srgbClr val="FF0000"/>
                </a:solidFill>
                <a:effectLst>
                  <a:outerShdw blurRad="38100" dist="38100" dir="2700000" algn="tl">
                    <a:srgbClr val="000000">
                      <a:alpha val="43137"/>
                    </a:srgbClr>
                  </a:outerShdw>
                </a:effectLst>
                <a:latin typeface="黑体" panose="02010609060101010101" charset="-122"/>
                <a:ea typeface="黑体" panose="02010609060101010101" charset="-122"/>
              </a:rPr>
              <a:t>（</a:t>
            </a:r>
            <a:r>
              <a:rPr lang="en-US" altLang="zh-CN" sz="2500" b="1" dirty="0">
                <a:solidFill>
                  <a:srgbClr val="FF0000"/>
                </a:solidFill>
                <a:effectLst>
                  <a:outerShdw blurRad="38100" dist="38100" dir="2700000" algn="tl">
                    <a:srgbClr val="000000">
                      <a:alpha val="43137"/>
                    </a:srgbClr>
                  </a:outerShdw>
                </a:effectLst>
                <a:latin typeface="黑体" panose="02010609060101010101" charset="-122"/>
                <a:ea typeface="黑体" panose="02010609060101010101" charset="-122"/>
              </a:rPr>
              <a:t>46</a:t>
            </a:r>
            <a:r>
              <a:rPr lang="zh-CN" altLang="en-US" sz="2500" b="1" dirty="0">
                <a:solidFill>
                  <a:srgbClr val="FF0000"/>
                </a:solidFill>
                <a:effectLst>
                  <a:outerShdw blurRad="38100" dist="38100" dir="2700000" algn="tl">
                    <a:srgbClr val="000000">
                      <a:alpha val="43137"/>
                    </a:srgbClr>
                  </a:outerShdw>
                </a:effectLst>
                <a:latin typeface="黑体" panose="02010609060101010101" charset="-122"/>
                <a:ea typeface="黑体" panose="02010609060101010101" charset="-122"/>
              </a:rPr>
              <a:t>）</a:t>
            </a:r>
            <a:endParaRPr lang="zh-CN" altLang="en-US" sz="2500" b="1" dirty="0">
              <a:solidFill>
                <a:srgbClr val="FF0000"/>
              </a:solidFill>
              <a:effectLst>
                <a:outerShdw blurRad="38100" dist="38100" dir="2700000" algn="tl">
                  <a:srgbClr val="000000">
                    <a:alpha val="43137"/>
                  </a:srgbClr>
                </a:outerShdw>
              </a:effectLst>
              <a:latin typeface="黑体" panose="02010609060101010101" charset="-122"/>
              <a:ea typeface="黑体" panose="02010609060101010101" charset="-122"/>
            </a:endParaRPr>
          </a:p>
        </p:txBody>
      </p:sp>
      <p:grpSp>
        <p:nvGrpSpPr>
          <p:cNvPr id="53" name="组合 52"/>
          <p:cNvGrpSpPr/>
          <p:nvPr/>
        </p:nvGrpSpPr>
        <p:grpSpPr>
          <a:xfrm>
            <a:off x="379391" y="381672"/>
            <a:ext cx="1242884" cy="6141515"/>
            <a:chOff x="379391" y="381672"/>
            <a:chExt cx="1242884" cy="6141515"/>
          </a:xfrm>
        </p:grpSpPr>
        <p:pic>
          <p:nvPicPr>
            <p:cNvPr id="34" name="图片 33"/>
            <p:cNvPicPr>
              <a:picLocks noChangeAspect="1"/>
            </p:cNvPicPr>
            <p:nvPr/>
          </p:nvPicPr>
          <p:blipFill rotWithShape="1">
            <a:blip r:embed="rId5">
              <a:extLst>
                <a:ext uri="{28A0092B-C50C-407E-A947-70E740481C1C}">
                  <a14:useLocalDpi xmlns:a14="http://schemas.microsoft.com/office/drawing/2010/main" val="0"/>
                </a:ext>
              </a:extLst>
            </a:blip>
            <a:srcRect l="11578" t="8192" r="47905" b="10110"/>
            <a:stretch>
              <a:fillRect/>
            </a:stretch>
          </p:blipFill>
          <p:spPr>
            <a:xfrm>
              <a:off x="414655" y="796607"/>
              <a:ext cx="1156896" cy="2336357"/>
            </a:xfrm>
            <a:prstGeom prst="rect">
              <a:avLst/>
            </a:prstGeom>
          </p:spPr>
        </p:pic>
        <p:pic>
          <p:nvPicPr>
            <p:cNvPr id="35" name="图片 34"/>
            <p:cNvPicPr>
              <a:picLocks noChangeAspect="1"/>
            </p:cNvPicPr>
            <p:nvPr/>
          </p:nvPicPr>
          <p:blipFill rotWithShape="1">
            <a:blip r:embed="rId5">
              <a:extLst>
                <a:ext uri="{28A0092B-C50C-407E-A947-70E740481C1C}">
                  <a14:useLocalDpi xmlns:a14="http://schemas.microsoft.com/office/drawing/2010/main" val="0"/>
                </a:ext>
              </a:extLst>
            </a:blip>
            <a:srcRect l="52595" t="9499" r="9383" b="10111"/>
            <a:stretch>
              <a:fillRect/>
            </a:stretch>
          </p:blipFill>
          <p:spPr>
            <a:xfrm>
              <a:off x="388295" y="3910202"/>
              <a:ext cx="1233980" cy="2612985"/>
            </a:xfrm>
            <a:prstGeom prst="rect">
              <a:avLst/>
            </a:prstGeom>
          </p:spPr>
        </p:pic>
        <p:grpSp>
          <p:nvGrpSpPr>
            <p:cNvPr id="36" name="组合 35"/>
            <p:cNvGrpSpPr/>
            <p:nvPr/>
          </p:nvGrpSpPr>
          <p:grpSpPr>
            <a:xfrm>
              <a:off x="446280" y="381672"/>
              <a:ext cx="1093645" cy="477054"/>
              <a:chOff x="2396219" y="988619"/>
              <a:chExt cx="1093645" cy="477054"/>
            </a:xfrm>
          </p:grpSpPr>
          <p:sp>
            <p:nvSpPr>
              <p:cNvPr id="26" name="文本框 25"/>
              <p:cNvSpPr txBox="1"/>
              <p:nvPr>
                <p:custDataLst>
                  <p:tags r:id="rId6"/>
                </p:custDataLst>
              </p:nvPr>
            </p:nvSpPr>
            <p:spPr>
              <a:xfrm>
                <a:off x="2585271" y="988619"/>
                <a:ext cx="904593" cy="477054"/>
              </a:xfrm>
              <a:prstGeom prst="rect">
                <a:avLst/>
              </a:prstGeom>
              <a:noFill/>
            </p:spPr>
            <p:txBody>
              <a:bodyPr wrap="square" rtlCol="0">
                <a:spAutoFit/>
              </a:bodyPr>
              <a:lstStyle/>
              <a:p>
                <a:r>
                  <a:rPr lang="zh-CN" altLang="en-US" sz="2500" b="1" dirty="0">
                    <a:solidFill>
                      <a:srgbClr val="FF0000"/>
                    </a:solidFill>
                    <a:effectLst>
                      <a:outerShdw blurRad="38100" dist="38100" dir="2700000" algn="tl">
                        <a:srgbClr val="000000">
                          <a:alpha val="43137"/>
                        </a:srgbClr>
                      </a:outerShdw>
                    </a:effectLst>
                    <a:latin typeface="黑体" panose="02010609060101010101" charset="-122"/>
                    <a:ea typeface="黑体" panose="02010609060101010101" charset="-122"/>
                  </a:rPr>
                  <a:t>（</a:t>
                </a:r>
                <a:r>
                  <a:rPr lang="en-US" altLang="zh-CN" sz="2500" b="1" dirty="0">
                    <a:solidFill>
                      <a:srgbClr val="FF0000"/>
                    </a:solidFill>
                    <a:effectLst>
                      <a:outerShdw blurRad="38100" dist="38100" dir="2700000" algn="tl">
                        <a:srgbClr val="000000">
                          <a:alpha val="43137"/>
                        </a:srgbClr>
                      </a:outerShdw>
                    </a:effectLst>
                    <a:latin typeface="黑体" panose="02010609060101010101" charset="-122"/>
                    <a:ea typeface="黑体" panose="02010609060101010101" charset="-122"/>
                  </a:rPr>
                  <a:t>46</a:t>
                </a:r>
                <a:r>
                  <a:rPr lang="zh-CN" altLang="en-US" sz="2500" b="1" dirty="0">
                    <a:solidFill>
                      <a:srgbClr val="FF0000"/>
                    </a:solidFill>
                    <a:effectLst>
                      <a:outerShdw blurRad="38100" dist="38100" dir="2700000" algn="tl">
                        <a:srgbClr val="000000">
                          <a:alpha val="43137"/>
                        </a:srgbClr>
                      </a:outerShdw>
                    </a:effectLst>
                    <a:latin typeface="黑体" panose="02010609060101010101" charset="-122"/>
                    <a:ea typeface="黑体" panose="02010609060101010101" charset="-122"/>
                  </a:rPr>
                  <a:t>）</a:t>
                </a:r>
                <a:endParaRPr lang="zh-CN" altLang="en-US" sz="2500" b="1" dirty="0">
                  <a:solidFill>
                    <a:srgbClr val="FF0000"/>
                  </a:solidFill>
                  <a:effectLst>
                    <a:outerShdw blurRad="38100" dist="38100" dir="2700000" algn="tl">
                      <a:srgbClr val="000000">
                        <a:alpha val="43137"/>
                      </a:srgbClr>
                    </a:outerShdw>
                  </a:effectLst>
                  <a:latin typeface="黑体" panose="02010609060101010101" charset="-122"/>
                  <a:ea typeface="黑体" panose="02010609060101010101" charset="-122"/>
                </a:endParaRPr>
              </a:p>
            </p:txBody>
          </p:sp>
          <p:sp>
            <p:nvSpPr>
              <p:cNvPr id="31" name="文本框 30"/>
              <p:cNvSpPr txBox="1"/>
              <p:nvPr>
                <p:custDataLst>
                  <p:tags r:id="rId7"/>
                </p:custDataLst>
              </p:nvPr>
            </p:nvSpPr>
            <p:spPr>
              <a:xfrm>
                <a:off x="2396219" y="988619"/>
                <a:ext cx="506870" cy="477054"/>
              </a:xfrm>
              <a:prstGeom prst="rect">
                <a:avLst/>
              </a:prstGeom>
              <a:noFill/>
            </p:spPr>
            <p:txBody>
              <a:bodyPr wrap="none" rtlCol="0">
                <a:spAutoFit/>
              </a:bodyPr>
              <a:lstStyle/>
              <a:p>
                <a:r>
                  <a:rPr lang="zh-CN" altLang="en-US" sz="2500" b="1" dirty="0">
                    <a:solidFill>
                      <a:srgbClr val="FF0000"/>
                    </a:solidFill>
                    <a:effectLst>
                      <a:outerShdw blurRad="38100" dist="38100" dir="2700000" algn="tl">
                        <a:srgbClr val="000000">
                          <a:alpha val="43137"/>
                        </a:srgbClr>
                      </a:outerShdw>
                    </a:effectLst>
                    <a:latin typeface="黑体" panose="02010609060101010101" charset="-122"/>
                    <a:ea typeface="黑体" panose="02010609060101010101" charset="-122"/>
                  </a:rPr>
                  <a:t>男</a:t>
                </a:r>
                <a:endParaRPr lang="zh-CN" altLang="en-US" sz="2500" b="1" dirty="0">
                  <a:solidFill>
                    <a:srgbClr val="FF0000"/>
                  </a:solidFill>
                  <a:effectLst>
                    <a:outerShdw blurRad="38100" dist="38100" dir="2700000" algn="tl">
                      <a:srgbClr val="000000">
                        <a:alpha val="43137"/>
                      </a:srgbClr>
                    </a:outerShdw>
                  </a:effectLst>
                  <a:latin typeface="黑体" panose="02010609060101010101" charset="-122"/>
                  <a:ea typeface="黑体" panose="02010609060101010101" charset="-122"/>
                </a:endParaRPr>
              </a:p>
            </p:txBody>
          </p:sp>
        </p:grpSp>
        <p:grpSp>
          <p:nvGrpSpPr>
            <p:cNvPr id="37" name="组合 36"/>
            <p:cNvGrpSpPr/>
            <p:nvPr/>
          </p:nvGrpSpPr>
          <p:grpSpPr>
            <a:xfrm>
              <a:off x="379391" y="3550772"/>
              <a:ext cx="1118997" cy="486088"/>
              <a:chOff x="2415777" y="3962294"/>
              <a:chExt cx="1118997" cy="486088"/>
            </a:xfrm>
          </p:grpSpPr>
          <p:sp>
            <p:nvSpPr>
              <p:cNvPr id="27" name="文本框 26"/>
              <p:cNvSpPr txBox="1"/>
              <p:nvPr>
                <p:custDataLst>
                  <p:tags r:id="rId8"/>
                </p:custDataLst>
              </p:nvPr>
            </p:nvSpPr>
            <p:spPr>
              <a:xfrm>
                <a:off x="2540363" y="3971328"/>
                <a:ext cx="994411" cy="477054"/>
              </a:xfrm>
              <a:prstGeom prst="rect">
                <a:avLst/>
              </a:prstGeom>
              <a:noFill/>
            </p:spPr>
            <p:txBody>
              <a:bodyPr wrap="square" rtlCol="0">
                <a:spAutoFit/>
              </a:bodyPr>
              <a:lstStyle/>
              <a:p>
                <a:r>
                  <a:rPr lang="zh-CN" altLang="en-US" sz="2500" b="1">
                    <a:solidFill>
                      <a:srgbClr val="FF0000"/>
                    </a:solidFill>
                    <a:effectLst>
                      <a:outerShdw blurRad="38100" dist="38100" dir="2700000" algn="tl">
                        <a:srgbClr val="000000">
                          <a:alpha val="43137"/>
                        </a:srgbClr>
                      </a:outerShdw>
                    </a:effectLst>
                    <a:latin typeface="黑体" panose="02010609060101010101" charset="-122"/>
                    <a:ea typeface="黑体" panose="02010609060101010101" charset="-122"/>
                  </a:rPr>
                  <a:t>（</a:t>
                </a:r>
                <a:r>
                  <a:rPr lang="en-US" altLang="zh-CN" sz="2500" b="1">
                    <a:solidFill>
                      <a:srgbClr val="FF0000"/>
                    </a:solidFill>
                    <a:effectLst>
                      <a:outerShdw blurRad="38100" dist="38100" dir="2700000" algn="tl">
                        <a:srgbClr val="000000">
                          <a:alpha val="43137"/>
                        </a:srgbClr>
                      </a:outerShdw>
                    </a:effectLst>
                    <a:latin typeface="黑体" panose="02010609060101010101" charset="-122"/>
                    <a:ea typeface="黑体" panose="02010609060101010101" charset="-122"/>
                  </a:rPr>
                  <a:t>46</a:t>
                </a:r>
                <a:r>
                  <a:rPr lang="zh-CN" altLang="en-US" sz="2500" b="1">
                    <a:solidFill>
                      <a:srgbClr val="FF0000"/>
                    </a:solidFill>
                    <a:effectLst>
                      <a:outerShdw blurRad="38100" dist="38100" dir="2700000" algn="tl">
                        <a:srgbClr val="000000">
                          <a:alpha val="43137"/>
                        </a:srgbClr>
                      </a:outerShdw>
                    </a:effectLst>
                    <a:latin typeface="黑体" panose="02010609060101010101" charset="-122"/>
                    <a:ea typeface="黑体" panose="02010609060101010101" charset="-122"/>
                  </a:rPr>
                  <a:t>）</a:t>
                </a:r>
                <a:endParaRPr lang="zh-CN" altLang="en-US" sz="2500" b="1">
                  <a:solidFill>
                    <a:srgbClr val="FF0000"/>
                  </a:solidFill>
                  <a:effectLst>
                    <a:outerShdw blurRad="38100" dist="38100" dir="2700000" algn="tl">
                      <a:srgbClr val="000000">
                        <a:alpha val="43137"/>
                      </a:srgbClr>
                    </a:outerShdw>
                  </a:effectLst>
                  <a:latin typeface="黑体" panose="02010609060101010101" charset="-122"/>
                  <a:ea typeface="黑体" panose="02010609060101010101" charset="-122"/>
                </a:endParaRPr>
              </a:p>
            </p:txBody>
          </p:sp>
          <p:sp>
            <p:nvSpPr>
              <p:cNvPr id="32" name="文本框 31"/>
              <p:cNvSpPr txBox="1"/>
              <p:nvPr>
                <p:custDataLst>
                  <p:tags r:id="rId9"/>
                </p:custDataLst>
              </p:nvPr>
            </p:nvSpPr>
            <p:spPr>
              <a:xfrm>
                <a:off x="2415777" y="3962294"/>
                <a:ext cx="506870" cy="477054"/>
              </a:xfrm>
              <a:prstGeom prst="rect">
                <a:avLst/>
              </a:prstGeom>
              <a:noFill/>
            </p:spPr>
            <p:txBody>
              <a:bodyPr wrap="none" rtlCol="0">
                <a:spAutoFit/>
              </a:bodyPr>
              <a:lstStyle/>
              <a:p>
                <a:r>
                  <a:rPr lang="zh-CN" altLang="en-US" sz="2500" b="1" dirty="0">
                    <a:solidFill>
                      <a:srgbClr val="FF0000"/>
                    </a:solidFill>
                    <a:effectLst>
                      <a:outerShdw blurRad="38100" dist="38100" dir="2700000" algn="tl">
                        <a:srgbClr val="000000">
                          <a:alpha val="43137"/>
                        </a:srgbClr>
                      </a:outerShdw>
                    </a:effectLst>
                    <a:latin typeface="黑体" panose="02010609060101010101" charset="-122"/>
                    <a:ea typeface="黑体" panose="02010609060101010101" charset="-122"/>
                  </a:rPr>
                  <a:t>女</a:t>
                </a:r>
                <a:endParaRPr lang="zh-CN" altLang="en-US" sz="2500" b="1" dirty="0">
                  <a:solidFill>
                    <a:srgbClr val="FF0000"/>
                  </a:solidFill>
                  <a:effectLst>
                    <a:outerShdw blurRad="38100" dist="38100" dir="2700000" algn="tl">
                      <a:srgbClr val="000000">
                        <a:alpha val="43137"/>
                      </a:srgbClr>
                    </a:outerShdw>
                  </a:effectLst>
                  <a:latin typeface="黑体" panose="02010609060101010101" charset="-122"/>
                  <a:ea typeface="黑体" panose="02010609060101010101" charset="-122"/>
                </a:endParaRPr>
              </a:p>
            </p:txBody>
          </p:sp>
        </p:grpSp>
      </p:grpSp>
      <p:sp>
        <p:nvSpPr>
          <p:cNvPr id="49" name="文本框 48"/>
          <p:cNvSpPr txBox="1"/>
          <p:nvPr>
            <p:custDataLst>
              <p:tags r:id="rId10"/>
            </p:custDataLst>
          </p:nvPr>
        </p:nvSpPr>
        <p:spPr>
          <a:xfrm>
            <a:off x="6682270" y="1853032"/>
            <a:ext cx="1033007" cy="477054"/>
          </a:xfrm>
          <a:prstGeom prst="rect">
            <a:avLst/>
          </a:prstGeom>
          <a:noFill/>
        </p:spPr>
        <p:txBody>
          <a:bodyPr wrap="square" rtlCol="0">
            <a:spAutoFit/>
          </a:bodyPr>
          <a:lstStyle/>
          <a:p>
            <a:r>
              <a:rPr lang="zh-CN" altLang="en-US" sz="2500" b="1" dirty="0">
                <a:solidFill>
                  <a:srgbClr val="0070C0"/>
                </a:solidFill>
                <a:effectLst>
                  <a:outerShdw blurRad="38100" dist="38100" dir="2700000" algn="tl">
                    <a:srgbClr val="000000">
                      <a:alpha val="43137"/>
                    </a:srgbClr>
                  </a:outerShdw>
                </a:effectLst>
                <a:latin typeface="黑体" panose="02010609060101010101" charset="-122"/>
                <a:ea typeface="黑体" panose="02010609060101010101" charset="-122"/>
              </a:rPr>
              <a:t>（</a:t>
            </a:r>
            <a:r>
              <a:rPr lang="en-US" altLang="zh-CN" sz="2500" b="1" dirty="0">
                <a:solidFill>
                  <a:srgbClr val="0070C0"/>
                </a:solidFill>
                <a:effectLst>
                  <a:outerShdw blurRad="38100" dist="38100" dir="2700000" algn="tl">
                    <a:srgbClr val="000000">
                      <a:alpha val="43137"/>
                    </a:srgbClr>
                  </a:outerShdw>
                </a:effectLst>
                <a:latin typeface="黑体" panose="02010609060101010101" charset="-122"/>
                <a:ea typeface="黑体" panose="02010609060101010101" charset="-122"/>
              </a:rPr>
              <a:t>92</a:t>
            </a:r>
            <a:r>
              <a:rPr lang="zh-CN" altLang="en-US" sz="2500" b="1" dirty="0">
                <a:solidFill>
                  <a:srgbClr val="0070C0"/>
                </a:solidFill>
                <a:effectLst>
                  <a:outerShdw blurRad="38100" dist="38100" dir="2700000" algn="tl">
                    <a:srgbClr val="000000">
                      <a:alpha val="43137"/>
                    </a:srgbClr>
                  </a:outerShdw>
                </a:effectLst>
                <a:latin typeface="黑体" panose="02010609060101010101" charset="-122"/>
                <a:ea typeface="黑体" panose="02010609060101010101" charset="-122"/>
              </a:rPr>
              <a:t>）</a:t>
            </a:r>
            <a:endParaRPr lang="zh-CN" altLang="en-US" sz="2500" b="1" dirty="0">
              <a:solidFill>
                <a:srgbClr val="0070C0"/>
              </a:solidFill>
              <a:effectLst>
                <a:outerShdw blurRad="38100" dist="38100" dir="2700000" algn="tl">
                  <a:srgbClr val="000000">
                    <a:alpha val="43137"/>
                  </a:srgbClr>
                </a:outerShdw>
              </a:effectLst>
              <a:latin typeface="黑体" panose="02010609060101010101" charset="-122"/>
              <a:ea typeface="黑体" panose="02010609060101010101" charset="-122"/>
            </a:endParaRPr>
          </a:p>
        </p:txBody>
      </p:sp>
      <p:grpSp>
        <p:nvGrpSpPr>
          <p:cNvPr id="56" name="组合 55"/>
          <p:cNvGrpSpPr/>
          <p:nvPr/>
        </p:nvGrpSpPr>
        <p:grpSpPr>
          <a:xfrm>
            <a:off x="2854684" y="798558"/>
            <a:ext cx="1197446" cy="3516140"/>
            <a:chOff x="2855554" y="789507"/>
            <a:chExt cx="1197446" cy="3516140"/>
          </a:xfrm>
        </p:grpSpPr>
        <p:sp>
          <p:nvSpPr>
            <p:cNvPr id="45" name="文本框 44"/>
            <p:cNvSpPr txBox="1"/>
            <p:nvPr>
              <p:custDataLst>
                <p:tags r:id="rId11"/>
              </p:custDataLst>
            </p:nvPr>
          </p:nvSpPr>
          <p:spPr>
            <a:xfrm>
              <a:off x="3047084" y="3828593"/>
              <a:ext cx="1005916" cy="477054"/>
            </a:xfrm>
            <a:prstGeom prst="rect">
              <a:avLst/>
            </a:prstGeom>
            <a:noFill/>
          </p:spPr>
          <p:txBody>
            <a:bodyPr wrap="square" rtlCol="0">
              <a:spAutoFit/>
            </a:bodyPr>
            <a:lstStyle/>
            <a:p>
              <a:r>
                <a:rPr lang="zh-CN" altLang="en-US" sz="2500" b="1" dirty="0">
                  <a:solidFill>
                    <a:srgbClr val="0070C0"/>
                  </a:solidFill>
                  <a:effectLst>
                    <a:outerShdw blurRad="38100" dist="38100" dir="2700000" algn="tl">
                      <a:srgbClr val="000000">
                        <a:alpha val="43137"/>
                      </a:srgbClr>
                    </a:outerShdw>
                  </a:effectLst>
                  <a:latin typeface="黑体" panose="02010609060101010101" charset="-122"/>
                  <a:ea typeface="黑体" panose="02010609060101010101" charset="-122"/>
                </a:rPr>
                <a:t>（</a:t>
              </a:r>
              <a:r>
                <a:rPr lang="en-US" altLang="zh-CN" sz="2500" b="1" dirty="0">
                  <a:solidFill>
                    <a:srgbClr val="0070C0"/>
                  </a:solidFill>
                  <a:effectLst>
                    <a:outerShdw blurRad="38100" dist="38100" dir="2700000" algn="tl">
                      <a:srgbClr val="000000">
                        <a:alpha val="43137"/>
                      </a:srgbClr>
                    </a:outerShdw>
                  </a:effectLst>
                  <a:latin typeface="黑体" panose="02010609060101010101" charset="-122"/>
                  <a:ea typeface="黑体" panose="02010609060101010101" charset="-122"/>
                </a:rPr>
                <a:t>46</a:t>
              </a:r>
              <a:r>
                <a:rPr lang="zh-CN" altLang="en-US" sz="2500" b="1" dirty="0">
                  <a:solidFill>
                    <a:srgbClr val="0070C0"/>
                  </a:solidFill>
                  <a:effectLst>
                    <a:outerShdw blurRad="38100" dist="38100" dir="2700000" algn="tl">
                      <a:srgbClr val="000000">
                        <a:alpha val="43137"/>
                      </a:srgbClr>
                    </a:outerShdw>
                  </a:effectLst>
                  <a:latin typeface="黑体" panose="02010609060101010101" charset="-122"/>
                  <a:ea typeface="黑体" panose="02010609060101010101" charset="-122"/>
                </a:rPr>
                <a:t>）</a:t>
              </a:r>
              <a:endParaRPr lang="zh-CN" altLang="en-US" sz="2500" b="1" dirty="0">
                <a:solidFill>
                  <a:srgbClr val="0070C0"/>
                </a:solidFill>
                <a:effectLst>
                  <a:outerShdw blurRad="38100" dist="38100" dir="2700000" algn="tl">
                    <a:srgbClr val="000000">
                      <a:alpha val="43137"/>
                    </a:srgbClr>
                  </a:outerShdw>
                </a:effectLst>
                <a:latin typeface="黑体" panose="02010609060101010101" charset="-122"/>
                <a:ea typeface="黑体" panose="02010609060101010101" charset="-122"/>
              </a:endParaRPr>
            </a:p>
          </p:txBody>
        </p:sp>
        <p:sp>
          <p:nvSpPr>
            <p:cNvPr id="50" name="文本框 49"/>
            <p:cNvSpPr txBox="1"/>
            <p:nvPr>
              <p:custDataLst>
                <p:tags r:id="rId12"/>
              </p:custDataLst>
            </p:nvPr>
          </p:nvSpPr>
          <p:spPr>
            <a:xfrm>
              <a:off x="2855554" y="789507"/>
              <a:ext cx="1005916" cy="477054"/>
            </a:xfrm>
            <a:prstGeom prst="rect">
              <a:avLst/>
            </a:prstGeom>
            <a:noFill/>
          </p:spPr>
          <p:txBody>
            <a:bodyPr wrap="square" rtlCol="0">
              <a:spAutoFit/>
            </a:bodyPr>
            <a:lstStyle/>
            <a:p>
              <a:r>
                <a:rPr lang="zh-CN" altLang="en-US" sz="2500" b="1" dirty="0">
                  <a:solidFill>
                    <a:srgbClr val="0070C0"/>
                  </a:solidFill>
                  <a:effectLst>
                    <a:outerShdw blurRad="38100" dist="38100" dir="2700000" algn="tl">
                      <a:srgbClr val="000000">
                        <a:alpha val="43137"/>
                      </a:srgbClr>
                    </a:outerShdw>
                  </a:effectLst>
                  <a:latin typeface="黑体" panose="02010609060101010101" charset="-122"/>
                  <a:ea typeface="黑体" panose="02010609060101010101" charset="-122"/>
                </a:rPr>
                <a:t>（</a:t>
              </a:r>
              <a:r>
                <a:rPr lang="en-US" altLang="zh-CN" sz="2500" b="1" dirty="0">
                  <a:solidFill>
                    <a:srgbClr val="0070C0"/>
                  </a:solidFill>
                  <a:effectLst>
                    <a:outerShdw blurRad="38100" dist="38100" dir="2700000" algn="tl">
                      <a:srgbClr val="000000">
                        <a:alpha val="43137"/>
                      </a:srgbClr>
                    </a:outerShdw>
                  </a:effectLst>
                  <a:latin typeface="黑体" panose="02010609060101010101" charset="-122"/>
                  <a:ea typeface="黑体" panose="02010609060101010101" charset="-122"/>
                </a:rPr>
                <a:t>46</a:t>
              </a:r>
              <a:r>
                <a:rPr lang="zh-CN" altLang="en-US" sz="2500" b="1" dirty="0">
                  <a:solidFill>
                    <a:srgbClr val="0070C0"/>
                  </a:solidFill>
                  <a:effectLst>
                    <a:outerShdw blurRad="38100" dist="38100" dir="2700000" algn="tl">
                      <a:srgbClr val="000000">
                        <a:alpha val="43137"/>
                      </a:srgbClr>
                    </a:outerShdw>
                  </a:effectLst>
                  <a:latin typeface="黑体" panose="02010609060101010101" charset="-122"/>
                  <a:ea typeface="黑体" panose="02010609060101010101" charset="-122"/>
                </a:rPr>
                <a:t>）</a:t>
              </a:r>
              <a:endParaRPr lang="zh-CN" altLang="en-US" sz="2500" b="1" dirty="0">
                <a:solidFill>
                  <a:srgbClr val="0070C0"/>
                </a:solidFill>
                <a:effectLst>
                  <a:outerShdw blurRad="38100" dist="38100" dir="2700000" algn="tl">
                    <a:srgbClr val="000000">
                      <a:alpha val="43137"/>
                    </a:srgbClr>
                  </a:outerShdw>
                </a:effectLst>
                <a:latin typeface="黑体" panose="02010609060101010101" charset="-122"/>
                <a:ea typeface="黑体" panose="02010609060101010101" charset="-122"/>
              </a:endParaRPr>
            </a:p>
          </p:txBody>
        </p:sp>
      </p:grpSp>
      <p:grpSp>
        <p:nvGrpSpPr>
          <p:cNvPr id="54" name="组合 53"/>
          <p:cNvGrpSpPr/>
          <p:nvPr/>
        </p:nvGrpSpPr>
        <p:grpSpPr>
          <a:xfrm>
            <a:off x="1622275" y="790596"/>
            <a:ext cx="10407902" cy="5455451"/>
            <a:chOff x="1622275" y="790596"/>
            <a:chExt cx="10407902" cy="5455451"/>
          </a:xfrm>
        </p:grpSpPr>
        <p:pic>
          <p:nvPicPr>
            <p:cNvPr id="7" name="图片 6"/>
            <p:cNvPicPr>
              <a:picLocks noChangeAspect="1"/>
            </p:cNvPicPr>
            <p:nvPr>
              <p:custDataLst>
                <p:tags r:id="rId13"/>
              </p:custDataLst>
            </p:nvPr>
          </p:nvPicPr>
          <p:blipFill>
            <a:blip r:embed="rId14">
              <a:extLst>
                <a:ext uri="{28A0092B-C50C-407E-A947-70E740481C1C}">
                  <a14:useLocalDpi xmlns:a14="http://schemas.microsoft.com/office/drawing/2010/main" val="0"/>
                </a:ext>
              </a:extLst>
            </a:blip>
            <a:stretch>
              <a:fillRect/>
            </a:stretch>
          </p:blipFill>
          <p:spPr>
            <a:xfrm>
              <a:off x="5616493" y="2421826"/>
              <a:ext cx="2257144" cy="1968431"/>
            </a:xfrm>
            <a:prstGeom prst="rect">
              <a:avLst/>
            </a:prstGeom>
          </p:spPr>
        </p:pic>
        <p:pic>
          <p:nvPicPr>
            <p:cNvPr id="8" name="图片 7"/>
            <p:cNvPicPr>
              <a:picLocks noChangeAspect="1"/>
            </p:cNvPicPr>
            <p:nvPr>
              <p:custDataLst>
                <p:tags r:id="rId15"/>
              </p:custDataLst>
            </p:nvPr>
          </p:nvPicPr>
          <p:blipFill>
            <a:blip r:embed="rId16"/>
            <a:stretch>
              <a:fillRect/>
            </a:stretch>
          </p:blipFill>
          <p:spPr>
            <a:xfrm>
              <a:off x="2282930" y="4328597"/>
              <a:ext cx="1800126" cy="1917450"/>
            </a:xfrm>
            <a:prstGeom prst="rect">
              <a:avLst/>
            </a:prstGeom>
          </p:spPr>
        </p:pic>
        <p:pic>
          <p:nvPicPr>
            <p:cNvPr id="9" name="图片 8"/>
            <p:cNvPicPr>
              <a:picLocks noChangeAspect="1"/>
            </p:cNvPicPr>
            <p:nvPr>
              <p:custDataLst>
                <p:tags r:id="rId17"/>
              </p:custDataLst>
            </p:nvPr>
          </p:nvPicPr>
          <p:blipFill>
            <a:blip r:embed="rId18">
              <a:extLst>
                <a:ext uri="{28A0092B-C50C-407E-A947-70E740481C1C}">
                  <a14:useLocalDpi xmlns:a14="http://schemas.microsoft.com/office/drawing/2010/main" val="0"/>
                </a:ext>
              </a:extLst>
            </a:blip>
            <a:stretch>
              <a:fillRect/>
            </a:stretch>
          </p:blipFill>
          <p:spPr>
            <a:xfrm>
              <a:off x="2242028" y="1292045"/>
              <a:ext cx="1809632" cy="1625429"/>
            </a:xfrm>
            <a:prstGeom prst="rect">
              <a:avLst/>
            </a:prstGeom>
          </p:spPr>
        </p:pic>
        <p:grpSp>
          <p:nvGrpSpPr>
            <p:cNvPr id="13" name="组合 12"/>
            <p:cNvGrpSpPr/>
            <p:nvPr>
              <p:custDataLst>
                <p:tags r:id="rId19"/>
              </p:custDataLst>
            </p:nvPr>
          </p:nvGrpSpPr>
          <p:grpSpPr>
            <a:xfrm>
              <a:off x="4124957" y="2104759"/>
              <a:ext cx="1428836" cy="2846547"/>
              <a:chOff x="3155437" y="1974490"/>
              <a:chExt cx="1827375" cy="2222270"/>
            </a:xfrm>
          </p:grpSpPr>
          <p:cxnSp>
            <p:nvCxnSpPr>
              <p:cNvPr id="14" name="直接连接符 13"/>
              <p:cNvCxnSpPr/>
              <p:nvPr>
                <p:custDataLst>
                  <p:tags r:id="rId20"/>
                </p:custDataLst>
              </p:nvPr>
            </p:nvCxnSpPr>
            <p:spPr>
              <a:xfrm>
                <a:off x="3177910" y="1974490"/>
                <a:ext cx="543757" cy="1021430"/>
              </a:xfrm>
              <a:prstGeom prst="line">
                <a:avLst/>
              </a:prstGeom>
              <a:ln w="571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custDataLst>
                  <p:tags r:id="rId21"/>
                </p:custDataLst>
              </p:nvPr>
            </p:nvCxnSpPr>
            <p:spPr>
              <a:xfrm flipV="1">
                <a:off x="3155437" y="2995920"/>
                <a:ext cx="566230" cy="1200840"/>
              </a:xfrm>
              <a:prstGeom prst="line">
                <a:avLst/>
              </a:prstGeom>
              <a:ln w="571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6" name="直接箭头连接符 15"/>
              <p:cNvCxnSpPr/>
              <p:nvPr>
                <p:custDataLst>
                  <p:tags r:id="rId22"/>
                </p:custDataLst>
              </p:nvPr>
            </p:nvCxnSpPr>
            <p:spPr>
              <a:xfrm>
                <a:off x="3734075" y="3008609"/>
                <a:ext cx="1248737" cy="0"/>
              </a:xfrm>
              <a:prstGeom prst="straightConnector1">
                <a:avLst/>
              </a:prstGeom>
              <a:ln w="571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sp>
          <p:nvSpPr>
            <p:cNvPr id="18" name="文本框 17"/>
            <p:cNvSpPr txBox="1"/>
            <p:nvPr>
              <p:custDataLst>
                <p:tags r:id="rId23"/>
              </p:custDataLst>
            </p:nvPr>
          </p:nvSpPr>
          <p:spPr>
            <a:xfrm>
              <a:off x="4284856" y="2917460"/>
              <a:ext cx="1504997" cy="477054"/>
            </a:xfrm>
            <a:prstGeom prst="rect">
              <a:avLst/>
            </a:prstGeom>
            <a:noFill/>
          </p:spPr>
          <p:txBody>
            <a:bodyPr wrap="square" rtlCol="0">
              <a:spAutoFit/>
            </a:bodyPr>
            <a:lstStyle/>
            <a:p>
              <a:r>
                <a:rPr lang="zh-CN" altLang="en-US" sz="2500" b="1" dirty="0">
                  <a:solidFill>
                    <a:srgbClr val="FF0000"/>
                  </a:solidFill>
                  <a:effectLst>
                    <a:outerShdw blurRad="38100" dist="38100" dir="2700000" algn="tl">
                      <a:srgbClr val="000000">
                        <a:alpha val="43137"/>
                      </a:srgbClr>
                    </a:outerShdw>
                  </a:effectLst>
                  <a:latin typeface="黑体" panose="02010609060101010101" charset="-122"/>
                  <a:ea typeface="黑体" panose="02010609060101010101" charset="-122"/>
                </a:rPr>
                <a:t>受精作用</a:t>
              </a:r>
              <a:endParaRPr lang="zh-CN" altLang="en-US" sz="2500" b="1" dirty="0">
                <a:solidFill>
                  <a:srgbClr val="FF0000"/>
                </a:solidFill>
                <a:effectLst>
                  <a:outerShdw blurRad="38100" dist="38100" dir="2700000" algn="tl">
                    <a:srgbClr val="000000">
                      <a:alpha val="43137"/>
                    </a:srgbClr>
                  </a:outerShdw>
                </a:effectLst>
                <a:latin typeface="黑体" panose="02010609060101010101" charset="-122"/>
                <a:ea typeface="黑体" panose="02010609060101010101" charset="-122"/>
              </a:endParaRPr>
            </a:p>
          </p:txBody>
        </p:sp>
        <p:grpSp>
          <p:nvGrpSpPr>
            <p:cNvPr id="41" name="组合 40"/>
            <p:cNvGrpSpPr/>
            <p:nvPr/>
          </p:nvGrpSpPr>
          <p:grpSpPr>
            <a:xfrm>
              <a:off x="7984032" y="2928988"/>
              <a:ext cx="1687025" cy="1000023"/>
              <a:chOff x="7899370" y="3279802"/>
              <a:chExt cx="1012741" cy="1000023"/>
            </a:xfrm>
          </p:grpSpPr>
          <p:cxnSp>
            <p:nvCxnSpPr>
              <p:cNvPr id="17" name="直接箭头连接符 16"/>
              <p:cNvCxnSpPr/>
              <p:nvPr>
                <p:custDataLst>
                  <p:tags r:id="rId24"/>
                </p:custDataLst>
              </p:nvPr>
            </p:nvCxnSpPr>
            <p:spPr>
              <a:xfrm>
                <a:off x="7899370" y="3779813"/>
                <a:ext cx="1012741" cy="0"/>
              </a:xfrm>
              <a:prstGeom prst="straightConnector1">
                <a:avLst/>
              </a:prstGeom>
              <a:ln w="571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19" name="文本框 18"/>
              <p:cNvSpPr txBox="1"/>
              <p:nvPr>
                <p:custDataLst>
                  <p:tags r:id="rId25"/>
                </p:custDataLst>
              </p:nvPr>
            </p:nvSpPr>
            <p:spPr>
              <a:xfrm>
                <a:off x="7902274" y="3279802"/>
                <a:ext cx="924269" cy="477054"/>
              </a:xfrm>
              <a:prstGeom prst="rect">
                <a:avLst/>
              </a:prstGeom>
              <a:noFill/>
            </p:spPr>
            <p:txBody>
              <a:bodyPr wrap="square" rtlCol="0">
                <a:spAutoFit/>
              </a:bodyPr>
              <a:lstStyle/>
              <a:p>
                <a:r>
                  <a:rPr lang="zh-CN" altLang="en-US" sz="2500" b="1" dirty="0">
                    <a:solidFill>
                      <a:srgbClr val="FF0000"/>
                    </a:solidFill>
                    <a:effectLst>
                      <a:outerShdw blurRad="38100" dist="38100" dir="2700000" algn="tl">
                        <a:srgbClr val="000000">
                          <a:alpha val="43137"/>
                        </a:srgbClr>
                      </a:outerShdw>
                    </a:effectLst>
                    <a:latin typeface="黑体" panose="02010609060101010101" charset="-122"/>
                    <a:ea typeface="黑体" panose="02010609060101010101" charset="-122"/>
                  </a:rPr>
                  <a:t>细胞分裂</a:t>
                </a:r>
                <a:endParaRPr lang="zh-CN" altLang="en-US" sz="2500" b="1" dirty="0">
                  <a:solidFill>
                    <a:srgbClr val="FF0000"/>
                  </a:solidFill>
                  <a:effectLst>
                    <a:outerShdw blurRad="38100" dist="38100" dir="2700000" algn="tl">
                      <a:srgbClr val="000000">
                        <a:alpha val="43137"/>
                      </a:srgbClr>
                    </a:outerShdw>
                  </a:effectLst>
                  <a:latin typeface="黑体" panose="02010609060101010101" charset="-122"/>
                  <a:ea typeface="黑体" panose="02010609060101010101" charset="-122"/>
                </a:endParaRPr>
              </a:p>
            </p:txBody>
          </p:sp>
          <p:sp>
            <p:nvSpPr>
              <p:cNvPr id="20" name="文本框 19"/>
              <p:cNvSpPr txBox="1"/>
              <p:nvPr>
                <p:custDataLst>
                  <p:tags r:id="rId26"/>
                </p:custDataLst>
              </p:nvPr>
            </p:nvSpPr>
            <p:spPr>
              <a:xfrm>
                <a:off x="7899370" y="3802771"/>
                <a:ext cx="887708" cy="477054"/>
              </a:xfrm>
              <a:prstGeom prst="rect">
                <a:avLst/>
              </a:prstGeom>
              <a:noFill/>
            </p:spPr>
            <p:txBody>
              <a:bodyPr wrap="square" rtlCol="0">
                <a:spAutoFit/>
              </a:bodyPr>
              <a:lstStyle/>
              <a:p>
                <a:r>
                  <a:rPr lang="zh-CN" altLang="en-US" sz="2500" b="1" dirty="0">
                    <a:solidFill>
                      <a:srgbClr val="FF0000"/>
                    </a:solidFill>
                    <a:effectLst>
                      <a:outerShdw blurRad="38100" dist="38100" dir="2700000" algn="tl">
                        <a:srgbClr val="000000">
                          <a:alpha val="43137"/>
                        </a:srgbClr>
                      </a:outerShdw>
                    </a:effectLst>
                    <a:latin typeface="黑体" panose="02010609060101010101" charset="-122"/>
                    <a:ea typeface="黑体" panose="02010609060101010101" charset="-122"/>
                  </a:rPr>
                  <a:t>细胞分化</a:t>
                </a:r>
                <a:endParaRPr lang="zh-CN" altLang="en-US" sz="2500" b="1" dirty="0">
                  <a:solidFill>
                    <a:srgbClr val="FF0000"/>
                  </a:solidFill>
                  <a:effectLst>
                    <a:outerShdw blurRad="38100" dist="38100" dir="2700000" algn="tl">
                      <a:srgbClr val="000000">
                        <a:alpha val="43137"/>
                      </a:srgbClr>
                    </a:outerShdw>
                  </a:effectLst>
                  <a:latin typeface="黑体" panose="02010609060101010101" charset="-122"/>
                  <a:ea typeface="黑体" panose="02010609060101010101" charset="-122"/>
                </a:endParaRPr>
              </a:p>
            </p:txBody>
          </p:sp>
        </p:grpSp>
        <p:sp>
          <p:nvSpPr>
            <p:cNvPr id="12" name="文本框 11"/>
            <p:cNvSpPr txBox="1"/>
            <p:nvPr>
              <p:custDataLst>
                <p:tags r:id="rId27"/>
              </p:custDataLst>
            </p:nvPr>
          </p:nvSpPr>
          <p:spPr>
            <a:xfrm>
              <a:off x="5662128" y="1880513"/>
              <a:ext cx="1275085" cy="477054"/>
            </a:xfrm>
            <a:prstGeom prst="rect">
              <a:avLst/>
            </a:prstGeom>
            <a:noFill/>
          </p:spPr>
          <p:txBody>
            <a:bodyPr wrap="square" rtlCol="0">
              <a:spAutoFit/>
            </a:bodyPr>
            <a:lstStyle/>
            <a:p>
              <a:r>
                <a:rPr lang="zh-CN" altLang="en-US" sz="2500" b="1" dirty="0">
                  <a:solidFill>
                    <a:srgbClr val="FF0000"/>
                  </a:solidFill>
                  <a:effectLst>
                    <a:outerShdw blurRad="38100" dist="38100" dir="2700000" algn="tl">
                      <a:srgbClr val="000000">
                        <a:alpha val="43137"/>
                      </a:srgbClr>
                    </a:outerShdw>
                  </a:effectLst>
                  <a:latin typeface="黑体" panose="02010609060101010101" charset="-122"/>
                  <a:ea typeface="黑体" panose="02010609060101010101" charset="-122"/>
                </a:rPr>
                <a:t>受精卵</a:t>
              </a:r>
              <a:endParaRPr lang="zh-CN" altLang="en-US" sz="2500" b="1" dirty="0">
                <a:solidFill>
                  <a:srgbClr val="FF0000"/>
                </a:solidFill>
                <a:effectLst>
                  <a:outerShdw blurRad="38100" dist="38100" dir="2700000" algn="tl">
                    <a:srgbClr val="000000">
                      <a:alpha val="43137"/>
                    </a:srgbClr>
                  </a:outerShdw>
                </a:effectLst>
                <a:latin typeface="黑体" panose="02010609060101010101" charset="-122"/>
                <a:ea typeface="黑体" panose="02010609060101010101" charset="-122"/>
              </a:endParaRPr>
            </a:p>
          </p:txBody>
        </p:sp>
        <p:sp>
          <p:nvSpPr>
            <p:cNvPr id="11" name="文本框 10"/>
            <p:cNvSpPr txBox="1"/>
            <p:nvPr>
              <p:custDataLst>
                <p:tags r:id="rId28"/>
              </p:custDataLst>
            </p:nvPr>
          </p:nvSpPr>
          <p:spPr>
            <a:xfrm>
              <a:off x="2217178" y="3798333"/>
              <a:ext cx="1200637" cy="477054"/>
            </a:xfrm>
            <a:prstGeom prst="rect">
              <a:avLst/>
            </a:prstGeom>
            <a:noFill/>
          </p:spPr>
          <p:txBody>
            <a:bodyPr wrap="square" rtlCol="0">
              <a:spAutoFit/>
            </a:bodyPr>
            <a:lstStyle/>
            <a:p>
              <a:r>
                <a:rPr lang="zh-CN" altLang="en-US" sz="2500" b="1" dirty="0">
                  <a:solidFill>
                    <a:srgbClr val="FF0000"/>
                  </a:solidFill>
                  <a:effectLst>
                    <a:outerShdw blurRad="38100" dist="38100" dir="2700000" algn="tl">
                      <a:srgbClr val="000000">
                        <a:alpha val="43137"/>
                      </a:srgbClr>
                    </a:outerShdw>
                  </a:effectLst>
                  <a:latin typeface="黑体" panose="02010609060101010101" charset="-122"/>
                  <a:ea typeface="黑体" panose="02010609060101010101" charset="-122"/>
                </a:rPr>
                <a:t>卵细胞</a:t>
              </a:r>
              <a:endParaRPr lang="zh-CN" altLang="en-US" sz="2500" b="1" dirty="0">
                <a:solidFill>
                  <a:srgbClr val="FF0000"/>
                </a:solidFill>
                <a:effectLst>
                  <a:outerShdw blurRad="38100" dist="38100" dir="2700000" algn="tl">
                    <a:srgbClr val="000000">
                      <a:alpha val="43137"/>
                    </a:srgbClr>
                  </a:outerShdw>
                </a:effectLst>
                <a:latin typeface="黑体" panose="02010609060101010101" charset="-122"/>
                <a:ea typeface="黑体" panose="02010609060101010101" charset="-122"/>
              </a:endParaRPr>
            </a:p>
          </p:txBody>
        </p:sp>
        <p:sp>
          <p:nvSpPr>
            <p:cNvPr id="10" name="文本框 9"/>
            <p:cNvSpPr txBox="1"/>
            <p:nvPr>
              <p:custDataLst>
                <p:tags r:id="rId29"/>
              </p:custDataLst>
            </p:nvPr>
          </p:nvSpPr>
          <p:spPr>
            <a:xfrm>
              <a:off x="2432217" y="790596"/>
              <a:ext cx="829073" cy="477054"/>
            </a:xfrm>
            <a:prstGeom prst="rect">
              <a:avLst/>
            </a:prstGeom>
            <a:noFill/>
          </p:spPr>
          <p:txBody>
            <a:bodyPr wrap="none" rtlCol="0">
              <a:spAutoFit/>
            </a:bodyPr>
            <a:lstStyle/>
            <a:p>
              <a:r>
                <a:rPr lang="zh-CN" altLang="en-US" sz="2500" b="1">
                  <a:solidFill>
                    <a:srgbClr val="FF0000"/>
                  </a:solidFill>
                  <a:effectLst>
                    <a:outerShdw blurRad="38100" dist="38100" dir="2700000" algn="tl">
                      <a:srgbClr val="000000">
                        <a:alpha val="43137"/>
                      </a:srgbClr>
                    </a:outerShdw>
                  </a:effectLst>
                  <a:latin typeface="黑体" panose="02010609060101010101" charset="-122"/>
                  <a:ea typeface="黑体" panose="02010609060101010101" charset="-122"/>
                </a:rPr>
                <a:t>精子</a:t>
              </a:r>
              <a:endParaRPr lang="zh-CN" altLang="en-US" sz="2500" b="1">
                <a:solidFill>
                  <a:srgbClr val="FF0000"/>
                </a:solidFill>
                <a:effectLst>
                  <a:outerShdw blurRad="38100" dist="38100" dir="2700000" algn="tl">
                    <a:srgbClr val="000000">
                      <a:alpha val="43137"/>
                    </a:srgbClr>
                  </a:outerShdw>
                </a:effectLst>
                <a:latin typeface="黑体" panose="02010609060101010101" charset="-122"/>
                <a:ea typeface="黑体" panose="02010609060101010101" charset="-122"/>
              </a:endParaRPr>
            </a:p>
          </p:txBody>
        </p:sp>
        <p:cxnSp>
          <p:nvCxnSpPr>
            <p:cNvPr id="28" name="直接箭头连接符 27"/>
            <p:cNvCxnSpPr/>
            <p:nvPr>
              <p:custDataLst>
                <p:tags r:id="rId30"/>
              </p:custDataLst>
            </p:nvPr>
          </p:nvCxnSpPr>
          <p:spPr>
            <a:xfrm>
              <a:off x="1622275" y="2111091"/>
              <a:ext cx="599612" cy="0"/>
            </a:xfrm>
            <a:prstGeom prst="straightConnector1">
              <a:avLst/>
            </a:prstGeom>
            <a:ln w="571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9" name="直接箭头连接符 28"/>
            <p:cNvCxnSpPr/>
            <p:nvPr>
              <p:custDataLst>
                <p:tags r:id="rId31"/>
              </p:custDataLst>
            </p:nvPr>
          </p:nvCxnSpPr>
          <p:spPr>
            <a:xfrm>
              <a:off x="1688104" y="5198814"/>
              <a:ext cx="599612" cy="0"/>
            </a:xfrm>
            <a:prstGeom prst="straightConnector1">
              <a:avLst/>
            </a:prstGeom>
            <a:ln w="571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pic>
          <p:nvPicPr>
            <p:cNvPr id="44" name="图片 43"/>
            <p:cNvPicPr>
              <a:picLocks noChangeAspect="1"/>
            </p:cNvPicPr>
            <p:nvPr/>
          </p:nvPicPr>
          <p:blipFill rotWithShape="1">
            <a:blip r:embed="rId32" cstate="print">
              <a:extLst>
                <a:ext uri="{28A0092B-C50C-407E-A947-70E740481C1C}">
                  <a14:useLocalDpi xmlns:a14="http://schemas.microsoft.com/office/drawing/2010/main" val="0"/>
                </a:ext>
              </a:extLst>
            </a:blip>
            <a:srcRect l="11020" t="17332" r="7918" b="7119"/>
            <a:stretch>
              <a:fillRect/>
            </a:stretch>
          </p:blipFill>
          <p:spPr>
            <a:xfrm>
              <a:off x="9932436" y="2763985"/>
              <a:ext cx="2097741" cy="1298286"/>
            </a:xfrm>
            <a:prstGeom prst="rect">
              <a:avLst/>
            </a:prstGeom>
          </p:spPr>
        </p:pic>
        <p:sp>
          <p:nvSpPr>
            <p:cNvPr id="51" name="文本框 50"/>
            <p:cNvSpPr txBox="1"/>
            <p:nvPr>
              <p:custDataLst>
                <p:tags r:id="rId33"/>
              </p:custDataLst>
            </p:nvPr>
          </p:nvSpPr>
          <p:spPr>
            <a:xfrm>
              <a:off x="9963259" y="2254528"/>
              <a:ext cx="1224694" cy="477054"/>
            </a:xfrm>
            <a:prstGeom prst="rect">
              <a:avLst/>
            </a:prstGeom>
            <a:noFill/>
          </p:spPr>
          <p:txBody>
            <a:bodyPr wrap="square" rtlCol="0">
              <a:spAutoFit/>
            </a:bodyPr>
            <a:lstStyle/>
            <a:p>
              <a:pPr algn="ctr"/>
              <a:r>
                <a:rPr lang="zh-CN" altLang="en-US" sz="2500" b="1" dirty="0">
                  <a:solidFill>
                    <a:srgbClr val="FF0000"/>
                  </a:solidFill>
                  <a:effectLst>
                    <a:outerShdw blurRad="38100" dist="38100" dir="2700000" algn="tl">
                      <a:srgbClr val="000000">
                        <a:alpha val="43137"/>
                      </a:srgbClr>
                    </a:outerShdw>
                  </a:effectLst>
                  <a:latin typeface="黑体" panose="02010609060101010101" charset="-122"/>
                  <a:ea typeface="黑体" panose="02010609060101010101" charset="-122"/>
                </a:rPr>
                <a:t>新生儿</a:t>
              </a:r>
              <a:endParaRPr lang="zh-CN" altLang="en-US" sz="2500" b="1" dirty="0">
                <a:solidFill>
                  <a:srgbClr val="FF0000"/>
                </a:solidFill>
                <a:effectLst>
                  <a:outerShdw blurRad="38100" dist="38100" dir="2700000" algn="tl">
                    <a:srgbClr val="000000">
                      <a:alpha val="43137"/>
                    </a:srgbClr>
                  </a:outerShdw>
                </a:effectLst>
                <a:latin typeface="黑体" panose="02010609060101010101" charset="-122"/>
                <a:ea typeface="黑体" panose="02010609060101010101" charset="-122"/>
              </a:endParaRPr>
            </a:p>
          </p:txBody>
        </p:sp>
      </p:grpSp>
      <p:sp>
        <p:nvSpPr>
          <p:cNvPr id="52" name="文本框 51"/>
          <p:cNvSpPr txBox="1"/>
          <p:nvPr>
            <p:custDataLst>
              <p:tags r:id="rId34"/>
            </p:custDataLst>
          </p:nvPr>
        </p:nvSpPr>
        <p:spPr>
          <a:xfrm>
            <a:off x="10855342" y="2254528"/>
            <a:ext cx="1033007" cy="477054"/>
          </a:xfrm>
          <a:prstGeom prst="rect">
            <a:avLst/>
          </a:prstGeom>
          <a:noFill/>
        </p:spPr>
        <p:txBody>
          <a:bodyPr wrap="square" rtlCol="0">
            <a:spAutoFit/>
          </a:bodyPr>
          <a:lstStyle/>
          <a:p>
            <a:r>
              <a:rPr lang="zh-CN" altLang="en-US" sz="2500" b="1" dirty="0">
                <a:solidFill>
                  <a:srgbClr val="0070C0"/>
                </a:solidFill>
                <a:effectLst>
                  <a:outerShdw blurRad="38100" dist="38100" dir="2700000" algn="tl">
                    <a:srgbClr val="000000">
                      <a:alpha val="43137"/>
                    </a:srgbClr>
                  </a:outerShdw>
                </a:effectLst>
                <a:latin typeface="黑体" panose="02010609060101010101" charset="-122"/>
                <a:ea typeface="黑体" panose="02010609060101010101" charset="-122"/>
              </a:rPr>
              <a:t>（</a:t>
            </a:r>
            <a:r>
              <a:rPr lang="en-US" altLang="zh-CN" sz="2500" b="1" dirty="0">
                <a:solidFill>
                  <a:srgbClr val="0070C0"/>
                </a:solidFill>
                <a:effectLst>
                  <a:outerShdw blurRad="38100" dist="38100" dir="2700000" algn="tl">
                    <a:srgbClr val="000000">
                      <a:alpha val="43137"/>
                    </a:srgbClr>
                  </a:outerShdw>
                </a:effectLst>
                <a:latin typeface="黑体" panose="02010609060101010101" charset="-122"/>
                <a:ea typeface="黑体" panose="02010609060101010101" charset="-122"/>
              </a:rPr>
              <a:t>92</a:t>
            </a:r>
            <a:r>
              <a:rPr lang="zh-CN" altLang="en-US" sz="2500" b="1" dirty="0">
                <a:solidFill>
                  <a:srgbClr val="0070C0"/>
                </a:solidFill>
                <a:effectLst>
                  <a:outerShdw blurRad="38100" dist="38100" dir="2700000" algn="tl">
                    <a:srgbClr val="000000">
                      <a:alpha val="43137"/>
                    </a:srgbClr>
                  </a:outerShdw>
                </a:effectLst>
                <a:latin typeface="黑体" panose="02010609060101010101" charset="-122"/>
                <a:ea typeface="黑体" panose="02010609060101010101" charset="-122"/>
              </a:rPr>
              <a:t>）</a:t>
            </a:r>
            <a:endParaRPr lang="zh-CN" altLang="en-US" sz="2500" b="1" dirty="0">
              <a:solidFill>
                <a:srgbClr val="0070C0"/>
              </a:solidFill>
              <a:effectLst>
                <a:outerShdw blurRad="38100" dist="38100" dir="2700000" algn="tl">
                  <a:srgbClr val="000000">
                    <a:alpha val="43137"/>
                  </a:srgbClr>
                </a:outerShdw>
              </a:effectLst>
              <a:latin typeface="黑体" panose="02010609060101010101" charset="-122"/>
              <a:ea typeface="黑体" panose="02010609060101010101" charset="-122"/>
            </a:endParaRPr>
          </a:p>
        </p:txBody>
      </p:sp>
      <p:sp>
        <p:nvSpPr>
          <p:cNvPr id="42" name="文本框 41"/>
          <p:cNvSpPr txBox="1"/>
          <p:nvPr/>
        </p:nvSpPr>
        <p:spPr>
          <a:xfrm>
            <a:off x="8805545" y="4826635"/>
            <a:ext cx="2983865" cy="922020"/>
          </a:xfrm>
          <a:prstGeom prst="rect">
            <a:avLst/>
          </a:prstGeom>
          <a:noFill/>
        </p:spPr>
        <p:txBody>
          <a:bodyPr wrap="square">
            <a:spAutoFit/>
          </a:bodyPr>
          <a:lstStyle/>
          <a:p>
            <a:r>
              <a:rPr lang="zh-CN" altLang="en-US" sz="5400" b="1" dirty="0">
                <a:solidFill>
                  <a:schemeClr val="accent5">
                    <a:lumMod val="75000"/>
                  </a:schemeClr>
                </a:solidFill>
                <a:latin typeface="+mn-ea"/>
              </a:rPr>
              <a:t>减数分裂</a:t>
            </a:r>
            <a:endParaRPr lang="zh-CN" altLang="en-US" sz="54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4"/>
                                        </p:tgtEl>
                                        <p:attrNameLst>
                                          <p:attrName>style.visibility</p:attrName>
                                        </p:attrNameLst>
                                      </p:cBhvr>
                                      <p:to>
                                        <p:strVal val="visible"/>
                                      </p:to>
                                    </p:set>
                                    <p:anim calcmode="lin" valueType="num">
                                      <p:cBhvr additive="base">
                                        <p:cTn id="7" dur="500" fill="hold"/>
                                        <p:tgtEl>
                                          <p:spTgt spid="54"/>
                                        </p:tgtEl>
                                        <p:attrNameLst>
                                          <p:attrName>ppt_x</p:attrName>
                                        </p:attrNameLst>
                                      </p:cBhvr>
                                      <p:tavLst>
                                        <p:tav tm="0">
                                          <p:val>
                                            <p:strVal val="#ppt_x"/>
                                          </p:val>
                                        </p:tav>
                                        <p:tav tm="100000">
                                          <p:val>
                                            <p:strVal val="#ppt_x"/>
                                          </p:val>
                                        </p:tav>
                                      </p:tavLst>
                                    </p:anim>
                                    <p:anim calcmode="lin" valueType="num">
                                      <p:cBhvr additive="base">
                                        <p:cTn id="8" dur="500" fill="hold"/>
                                        <p:tgtEl>
                                          <p:spTgt spid="5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6"/>
                                        </p:tgtEl>
                                        <p:attrNameLst>
                                          <p:attrName>style.visibility</p:attrName>
                                        </p:attrNameLst>
                                      </p:cBhvr>
                                      <p:to>
                                        <p:strVal val="visible"/>
                                      </p:to>
                                    </p:set>
                                    <p:anim calcmode="lin" valueType="num">
                                      <p:cBhvr additive="base">
                                        <p:cTn id="13" dur="500" fill="hold"/>
                                        <p:tgtEl>
                                          <p:spTgt spid="56"/>
                                        </p:tgtEl>
                                        <p:attrNameLst>
                                          <p:attrName>ppt_x</p:attrName>
                                        </p:attrNameLst>
                                      </p:cBhvr>
                                      <p:tavLst>
                                        <p:tav tm="0">
                                          <p:val>
                                            <p:strVal val="#ppt_x"/>
                                          </p:val>
                                        </p:tav>
                                        <p:tav tm="100000">
                                          <p:val>
                                            <p:strVal val="#ppt_x"/>
                                          </p:val>
                                        </p:tav>
                                      </p:tavLst>
                                    </p:anim>
                                    <p:anim calcmode="lin" valueType="num">
                                      <p:cBhvr additive="base">
                                        <p:cTn id="14" dur="500" fill="hold"/>
                                        <p:tgtEl>
                                          <p:spTgt spid="5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9"/>
                                        </p:tgtEl>
                                        <p:attrNameLst>
                                          <p:attrName>style.visibility</p:attrName>
                                        </p:attrNameLst>
                                      </p:cBhvr>
                                      <p:to>
                                        <p:strVal val="visible"/>
                                      </p:to>
                                    </p:set>
                                    <p:anim calcmode="lin" valueType="num">
                                      <p:cBhvr additive="base">
                                        <p:cTn id="19" dur="500" fill="hold"/>
                                        <p:tgtEl>
                                          <p:spTgt spid="49"/>
                                        </p:tgtEl>
                                        <p:attrNameLst>
                                          <p:attrName>ppt_x</p:attrName>
                                        </p:attrNameLst>
                                      </p:cBhvr>
                                      <p:tavLst>
                                        <p:tav tm="0">
                                          <p:val>
                                            <p:strVal val="#ppt_x"/>
                                          </p:val>
                                        </p:tav>
                                        <p:tav tm="100000">
                                          <p:val>
                                            <p:strVal val="#ppt_x"/>
                                          </p:val>
                                        </p:tav>
                                      </p:tavLst>
                                    </p:anim>
                                    <p:anim calcmode="lin" valueType="num">
                                      <p:cBhvr additive="base">
                                        <p:cTn id="20"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1" nodeType="clickEffect">
                                  <p:stCondLst>
                                    <p:cond delay="0"/>
                                  </p:stCondLst>
                                  <p:childTnLst>
                                    <p:set>
                                      <p:cBhvr>
                                        <p:cTn id="24" dur="1" fill="hold">
                                          <p:stCondLst>
                                            <p:cond delay="0"/>
                                          </p:stCondLst>
                                        </p:cTn>
                                        <p:tgtEl>
                                          <p:spTgt spid="52"/>
                                        </p:tgtEl>
                                        <p:attrNameLst>
                                          <p:attrName>style.visibility</p:attrName>
                                        </p:attrNameLst>
                                      </p:cBhvr>
                                      <p:to>
                                        <p:strVal val="visible"/>
                                      </p:to>
                                    </p:set>
                                    <p:anim calcmode="lin" valueType="num">
                                      <p:cBhvr additive="base">
                                        <p:cTn id="25" dur="500" fill="hold"/>
                                        <p:tgtEl>
                                          <p:spTgt spid="52"/>
                                        </p:tgtEl>
                                        <p:attrNameLst>
                                          <p:attrName>ppt_x</p:attrName>
                                        </p:attrNameLst>
                                      </p:cBhvr>
                                      <p:tavLst>
                                        <p:tav tm="0">
                                          <p:val>
                                            <p:strVal val="#ppt_x"/>
                                          </p:val>
                                        </p:tav>
                                        <p:tav tm="100000">
                                          <p:val>
                                            <p:strVal val="#ppt_x"/>
                                          </p:val>
                                        </p:tav>
                                      </p:tavLst>
                                    </p:anim>
                                    <p:anim calcmode="lin" valueType="num">
                                      <p:cBhvr additive="base">
                                        <p:cTn id="26"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xit" presetSubtype="4" fill="hold" grpId="0" nodeType="clickEffect">
                                  <p:stCondLst>
                                    <p:cond delay="0"/>
                                  </p:stCondLst>
                                  <p:childTnLst>
                                    <p:anim calcmode="lin" valueType="num">
                                      <p:cBhvr additive="base">
                                        <p:cTn id="30" dur="500"/>
                                        <p:tgtEl>
                                          <p:spTgt spid="52"/>
                                        </p:tgtEl>
                                        <p:attrNameLst>
                                          <p:attrName>ppt_x</p:attrName>
                                        </p:attrNameLst>
                                      </p:cBhvr>
                                      <p:tavLst>
                                        <p:tav tm="0">
                                          <p:val>
                                            <p:strVal val="ppt_x"/>
                                          </p:val>
                                        </p:tav>
                                        <p:tav tm="100000">
                                          <p:val>
                                            <p:strVal val="ppt_x"/>
                                          </p:val>
                                        </p:tav>
                                      </p:tavLst>
                                    </p:anim>
                                    <p:anim calcmode="lin" valueType="num">
                                      <p:cBhvr additive="base">
                                        <p:cTn id="31" dur="500"/>
                                        <p:tgtEl>
                                          <p:spTgt spid="52"/>
                                        </p:tgtEl>
                                        <p:attrNameLst>
                                          <p:attrName>ppt_y</p:attrName>
                                        </p:attrNameLst>
                                      </p:cBhvr>
                                      <p:tavLst>
                                        <p:tav tm="0">
                                          <p:val>
                                            <p:strVal val="ppt_y"/>
                                          </p:val>
                                        </p:tav>
                                        <p:tav tm="100000">
                                          <p:val>
                                            <p:strVal val="1+ppt_h/2"/>
                                          </p:val>
                                        </p:tav>
                                      </p:tavLst>
                                    </p:anim>
                                    <p:set>
                                      <p:cBhvr>
                                        <p:cTn id="32" dur="1" fill="hold">
                                          <p:stCondLst>
                                            <p:cond delay="499"/>
                                          </p:stCondLst>
                                        </p:cTn>
                                        <p:tgtEl>
                                          <p:spTgt spid="5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0"/>
                                        </p:tgtEl>
                                        <p:attrNameLst>
                                          <p:attrName>style.visibility</p:attrName>
                                        </p:attrNameLst>
                                      </p:cBhvr>
                                      <p:to>
                                        <p:strVal val="visible"/>
                                      </p:to>
                                    </p:set>
                                    <p:anim calcmode="lin" valueType="num">
                                      <p:cBhvr additive="base">
                                        <p:cTn id="37" dur="500" fill="hold"/>
                                        <p:tgtEl>
                                          <p:spTgt spid="30"/>
                                        </p:tgtEl>
                                        <p:attrNameLst>
                                          <p:attrName>ppt_x</p:attrName>
                                        </p:attrNameLst>
                                      </p:cBhvr>
                                      <p:tavLst>
                                        <p:tav tm="0">
                                          <p:val>
                                            <p:strVal val="#ppt_x"/>
                                          </p:val>
                                        </p:tav>
                                        <p:tav tm="100000">
                                          <p:val>
                                            <p:strVal val="#ppt_x"/>
                                          </p:val>
                                        </p:tav>
                                      </p:tavLst>
                                    </p:anim>
                                    <p:anim calcmode="lin" valueType="num">
                                      <p:cBhvr additive="base">
                                        <p:cTn id="38"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xit" presetSubtype="4" fill="hold" grpId="1" nodeType="clickEffect">
                                  <p:stCondLst>
                                    <p:cond delay="0"/>
                                  </p:stCondLst>
                                  <p:childTnLst>
                                    <p:anim calcmode="lin" valueType="num">
                                      <p:cBhvr additive="base">
                                        <p:cTn id="42" dur="500"/>
                                        <p:tgtEl>
                                          <p:spTgt spid="49"/>
                                        </p:tgtEl>
                                        <p:attrNameLst>
                                          <p:attrName>ppt_x</p:attrName>
                                        </p:attrNameLst>
                                      </p:cBhvr>
                                      <p:tavLst>
                                        <p:tav tm="0">
                                          <p:val>
                                            <p:strVal val="ppt_x"/>
                                          </p:val>
                                        </p:tav>
                                        <p:tav tm="100000">
                                          <p:val>
                                            <p:strVal val="ppt_x"/>
                                          </p:val>
                                        </p:tav>
                                      </p:tavLst>
                                    </p:anim>
                                    <p:anim calcmode="lin" valueType="num">
                                      <p:cBhvr additive="base">
                                        <p:cTn id="43" dur="500"/>
                                        <p:tgtEl>
                                          <p:spTgt spid="49"/>
                                        </p:tgtEl>
                                        <p:attrNameLst>
                                          <p:attrName>ppt_y</p:attrName>
                                        </p:attrNameLst>
                                      </p:cBhvr>
                                      <p:tavLst>
                                        <p:tav tm="0">
                                          <p:val>
                                            <p:strVal val="ppt_y"/>
                                          </p:val>
                                        </p:tav>
                                        <p:tav tm="100000">
                                          <p:val>
                                            <p:strVal val="1+ppt_h/2"/>
                                          </p:val>
                                        </p:tav>
                                      </p:tavLst>
                                    </p:anim>
                                    <p:set>
                                      <p:cBhvr>
                                        <p:cTn id="44" dur="1" fill="hold">
                                          <p:stCondLst>
                                            <p:cond delay="499"/>
                                          </p:stCondLst>
                                        </p:cTn>
                                        <p:tgtEl>
                                          <p:spTgt spid="49"/>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1"/>
                                        </p:tgtEl>
                                        <p:attrNameLst>
                                          <p:attrName>style.visibility</p:attrName>
                                        </p:attrNameLst>
                                      </p:cBhvr>
                                      <p:to>
                                        <p:strVal val="visible"/>
                                      </p:to>
                                    </p:set>
                                    <p:anim calcmode="lin" valueType="num">
                                      <p:cBhvr additive="base">
                                        <p:cTn id="49" dur="500" fill="hold"/>
                                        <p:tgtEl>
                                          <p:spTgt spid="21"/>
                                        </p:tgtEl>
                                        <p:attrNameLst>
                                          <p:attrName>ppt_x</p:attrName>
                                        </p:attrNameLst>
                                      </p:cBhvr>
                                      <p:tavLst>
                                        <p:tav tm="0">
                                          <p:val>
                                            <p:strVal val="#ppt_x"/>
                                          </p:val>
                                        </p:tav>
                                        <p:tav tm="100000">
                                          <p:val>
                                            <p:strVal val="#ppt_x"/>
                                          </p:val>
                                        </p:tav>
                                      </p:tavLst>
                                    </p:anim>
                                    <p:anim calcmode="lin" valueType="num">
                                      <p:cBhvr additive="base">
                                        <p:cTn id="5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xit" presetSubtype="4" fill="hold" nodeType="clickEffect">
                                  <p:stCondLst>
                                    <p:cond delay="0"/>
                                  </p:stCondLst>
                                  <p:childTnLst>
                                    <p:anim calcmode="lin" valueType="num">
                                      <p:cBhvr additive="base">
                                        <p:cTn id="54" dur="500"/>
                                        <p:tgtEl>
                                          <p:spTgt spid="56"/>
                                        </p:tgtEl>
                                        <p:attrNameLst>
                                          <p:attrName>ppt_x</p:attrName>
                                        </p:attrNameLst>
                                      </p:cBhvr>
                                      <p:tavLst>
                                        <p:tav tm="0">
                                          <p:val>
                                            <p:strVal val="ppt_x"/>
                                          </p:val>
                                        </p:tav>
                                        <p:tav tm="100000">
                                          <p:val>
                                            <p:strVal val="ppt_x"/>
                                          </p:val>
                                        </p:tav>
                                      </p:tavLst>
                                    </p:anim>
                                    <p:anim calcmode="lin" valueType="num">
                                      <p:cBhvr additive="base">
                                        <p:cTn id="55" dur="500"/>
                                        <p:tgtEl>
                                          <p:spTgt spid="56"/>
                                        </p:tgtEl>
                                        <p:attrNameLst>
                                          <p:attrName>ppt_y</p:attrName>
                                        </p:attrNameLst>
                                      </p:cBhvr>
                                      <p:tavLst>
                                        <p:tav tm="0">
                                          <p:val>
                                            <p:strVal val="ppt_y"/>
                                          </p:val>
                                        </p:tav>
                                        <p:tav tm="100000">
                                          <p:val>
                                            <p:strVal val="1+ppt_h/2"/>
                                          </p:val>
                                        </p:tav>
                                      </p:tavLst>
                                    </p:anim>
                                    <p:set>
                                      <p:cBhvr>
                                        <p:cTn id="56" dur="1" fill="hold">
                                          <p:stCondLst>
                                            <p:cond delay="499"/>
                                          </p:stCondLst>
                                        </p:cTn>
                                        <p:tgtEl>
                                          <p:spTgt spid="56"/>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57"/>
                                        </p:tgtEl>
                                        <p:attrNameLst>
                                          <p:attrName>style.visibility</p:attrName>
                                        </p:attrNameLst>
                                      </p:cBhvr>
                                      <p:to>
                                        <p:strVal val="visible"/>
                                      </p:to>
                                    </p:set>
                                    <p:anim calcmode="lin" valueType="num">
                                      <p:cBhvr additive="base">
                                        <p:cTn id="61" dur="500" fill="hold"/>
                                        <p:tgtEl>
                                          <p:spTgt spid="57"/>
                                        </p:tgtEl>
                                        <p:attrNameLst>
                                          <p:attrName>ppt_x</p:attrName>
                                        </p:attrNameLst>
                                      </p:cBhvr>
                                      <p:tavLst>
                                        <p:tav tm="0">
                                          <p:val>
                                            <p:strVal val="#ppt_x"/>
                                          </p:val>
                                        </p:tav>
                                        <p:tav tm="100000">
                                          <p:val>
                                            <p:strVal val="#ppt_x"/>
                                          </p:val>
                                        </p:tav>
                                      </p:tavLst>
                                    </p:anim>
                                    <p:anim calcmode="lin" valueType="num">
                                      <p:cBhvr additive="base">
                                        <p:cTn id="62" dur="500" fill="hold"/>
                                        <p:tgtEl>
                                          <p:spTgt spid="57"/>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42"/>
                                        </p:tgtEl>
                                        <p:attrNameLst>
                                          <p:attrName>style.visibility</p:attrName>
                                        </p:attrNameLst>
                                      </p:cBhvr>
                                      <p:to>
                                        <p:strVal val="visible"/>
                                      </p:to>
                                    </p:set>
                                    <p:anim calcmode="lin" valueType="num">
                                      <p:cBhvr additive="base">
                                        <p:cTn id="67" dur="500" fill="hold"/>
                                        <p:tgtEl>
                                          <p:spTgt spid="42"/>
                                        </p:tgtEl>
                                        <p:attrNameLst>
                                          <p:attrName>ppt_x</p:attrName>
                                        </p:attrNameLst>
                                      </p:cBhvr>
                                      <p:tavLst>
                                        <p:tav tm="0">
                                          <p:val>
                                            <p:strVal val="#ppt_x"/>
                                          </p:val>
                                        </p:tav>
                                        <p:tav tm="100000">
                                          <p:val>
                                            <p:strVal val="#ppt_x"/>
                                          </p:val>
                                        </p:tav>
                                      </p:tavLst>
                                    </p:anim>
                                    <p:anim calcmode="lin" valueType="num">
                                      <p:cBhvr additive="base">
                                        <p:cTn id="68"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30" grpId="0"/>
      <p:bldP spid="49" grpId="0"/>
      <p:bldP spid="49" grpId="1"/>
      <p:bldP spid="52" grpId="0"/>
      <p:bldP spid="52" grpId="1"/>
      <p:bldP spid="4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组合 24"/>
          <p:cNvGrpSpPr/>
          <p:nvPr>
            <p:custDataLst>
              <p:tags r:id="rId1"/>
            </p:custDataLst>
          </p:nvPr>
        </p:nvGrpSpPr>
        <p:grpSpPr>
          <a:xfrm>
            <a:off x="3231515" y="1475740"/>
            <a:ext cx="7052945" cy="3792220"/>
            <a:chOff x="2689" y="2405"/>
            <a:chExt cx="11107" cy="5972"/>
          </a:xfrm>
        </p:grpSpPr>
        <p:sp>
          <p:nvSpPr>
            <p:cNvPr id="3" name="Text Box 3"/>
            <p:cNvSpPr txBox="1">
              <a:spLocks noChangeArrowheads="1"/>
            </p:cNvSpPr>
            <p:nvPr>
              <p:custDataLst>
                <p:tags r:id="rId2"/>
              </p:custDataLst>
            </p:nvPr>
          </p:nvSpPr>
          <p:spPr bwMode="auto">
            <a:xfrm>
              <a:off x="2689" y="2405"/>
              <a:ext cx="5318" cy="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sz="2400">
                  <a:solidFill>
                    <a:schemeClr val="tx1"/>
                  </a:solidFill>
                  <a:latin typeface="Times New Roman" panose="02020603050405020304" pitchFamily="18" charset="0"/>
                  <a:ea typeface="宋体" panose="02010600030101010101" pitchFamily="2" charset="-122"/>
                </a:defRPr>
              </a:lvl5pPr>
              <a:lvl6pPr marL="2514600" indent="-228600" algn="ctr"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ea typeface="宋体" panose="02010600030101010101" pitchFamily="2" charset="-122"/>
                </a:defRPr>
              </a:lvl6pPr>
              <a:lvl7pPr marL="2971800" indent="-228600" algn="ctr"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ea typeface="宋体" panose="02010600030101010101" pitchFamily="2" charset="-122"/>
                </a:defRPr>
              </a:lvl7pPr>
              <a:lvl8pPr marL="3429000" indent="-228600" algn="ctr"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ea typeface="宋体" panose="02010600030101010101" pitchFamily="2" charset="-122"/>
                </a:defRPr>
              </a:lvl8pPr>
              <a:lvl9pPr marL="3886200" indent="-228600" algn="ctr"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ea typeface="宋体" panose="02010600030101010101" pitchFamily="2" charset="-122"/>
                </a:defRPr>
              </a:lvl9pPr>
            </a:lstStyle>
            <a:p>
              <a:pPr eaLnBrk="1" hangingPunct="1">
                <a:spcBef>
                  <a:spcPct val="50000"/>
                </a:spcBef>
              </a:pPr>
              <a:r>
                <a:rPr lang="zh-CN" altLang="en-US" b="1">
                  <a:solidFill>
                    <a:schemeClr val="tx1"/>
                  </a:solidFill>
                  <a:latin typeface="微软雅黑" panose="020B0503020204020204" charset="-122"/>
                  <a:ea typeface="微软雅黑" panose="020B0503020204020204" charset="-122"/>
                </a:rPr>
                <a:t>进行</a:t>
              </a:r>
              <a:r>
                <a:rPr lang="en-US" altLang="zh-CN" b="1" u="sng">
                  <a:solidFill>
                    <a:schemeClr val="tx1"/>
                  </a:solidFill>
                  <a:latin typeface="微软雅黑" panose="020B0503020204020204" charset="-122"/>
                  <a:ea typeface="微软雅黑" panose="020B0503020204020204" charset="-122"/>
                </a:rPr>
                <a:t>                </a:t>
              </a:r>
              <a:r>
                <a:rPr lang="zh-CN" altLang="en-US" b="1">
                  <a:solidFill>
                    <a:schemeClr val="tx1"/>
                  </a:solidFill>
                  <a:latin typeface="微软雅黑" panose="020B0503020204020204" charset="-122"/>
                  <a:ea typeface="微软雅黑" panose="020B0503020204020204" charset="-122"/>
                </a:rPr>
                <a:t>的生物</a:t>
              </a:r>
              <a:endParaRPr lang="zh-CN" altLang="en-US" b="1">
                <a:solidFill>
                  <a:schemeClr val="tx1"/>
                </a:solidFill>
                <a:latin typeface="微软雅黑" panose="020B0503020204020204" charset="-122"/>
                <a:ea typeface="微软雅黑" panose="020B0503020204020204" charset="-122"/>
              </a:endParaRPr>
            </a:p>
          </p:txBody>
        </p:sp>
        <p:sp>
          <p:nvSpPr>
            <p:cNvPr id="4" name="Text Box 4"/>
            <p:cNvSpPr txBox="1">
              <a:spLocks noChangeArrowheads="1"/>
            </p:cNvSpPr>
            <p:nvPr>
              <p:custDataLst>
                <p:tags r:id="rId3"/>
              </p:custDataLst>
            </p:nvPr>
          </p:nvSpPr>
          <p:spPr bwMode="auto">
            <a:xfrm>
              <a:off x="2689" y="3635"/>
              <a:ext cx="10429" cy="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sz="2400">
                  <a:solidFill>
                    <a:schemeClr val="tx1"/>
                  </a:solidFill>
                  <a:latin typeface="Times New Roman" panose="02020603050405020304" pitchFamily="18" charset="0"/>
                  <a:ea typeface="宋体" panose="02010600030101010101" pitchFamily="2" charset="-122"/>
                </a:defRPr>
              </a:lvl5pPr>
              <a:lvl6pPr marL="2514600" indent="-228600" algn="ctr"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ea typeface="宋体" panose="02010600030101010101" pitchFamily="2" charset="-122"/>
                </a:defRPr>
              </a:lvl6pPr>
              <a:lvl7pPr marL="2971800" indent="-228600" algn="ctr"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ea typeface="宋体" panose="02010600030101010101" pitchFamily="2" charset="-122"/>
                </a:defRPr>
              </a:lvl7pPr>
              <a:lvl8pPr marL="3429000" indent="-228600" algn="ctr"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ea typeface="宋体" panose="02010600030101010101" pitchFamily="2" charset="-122"/>
                </a:defRPr>
              </a:lvl8pPr>
              <a:lvl9pPr marL="3886200" indent="-228600" algn="ctr"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ea typeface="宋体" panose="02010600030101010101" pitchFamily="2" charset="-122"/>
                </a:defRPr>
              </a:lvl9pPr>
            </a:lstStyle>
            <a:p>
              <a:pPr eaLnBrk="1" hangingPunct="1">
                <a:spcBef>
                  <a:spcPct val="50000"/>
                </a:spcBef>
              </a:pPr>
              <a:r>
                <a:rPr lang="zh-CN" altLang="en-US" b="1">
                  <a:solidFill>
                    <a:schemeClr val="tx1"/>
                  </a:solidFill>
                  <a:latin typeface="微软雅黑" panose="020B0503020204020204" charset="-122"/>
                  <a:ea typeface="微软雅黑" panose="020B0503020204020204" charset="-122"/>
                  <a:cs typeface="微软雅黑" panose="020B0503020204020204" charset="-122"/>
                </a:rPr>
                <a:t>原始生殖细胞（如精原细胞、卵原细胞）→</a:t>
              </a:r>
              <a:r>
                <a:rPr lang="zh-CN" altLang="en-US" sz="2800" b="1">
                  <a:solidFill>
                    <a:schemeClr val="tx1"/>
                  </a:solidFill>
                  <a:latin typeface="Arial" panose="020B0604020202020204" pitchFamily="34" charset="0"/>
                </a:rPr>
                <a:t> </a:t>
              </a:r>
              <a:endParaRPr lang="zh-CN" altLang="en-US" sz="2800" b="1">
                <a:solidFill>
                  <a:schemeClr val="tx1"/>
                </a:solidFill>
                <a:latin typeface="Arial" panose="020B0604020202020204" pitchFamily="34" charset="0"/>
              </a:endParaRPr>
            </a:p>
          </p:txBody>
        </p:sp>
        <p:sp>
          <p:nvSpPr>
            <p:cNvPr id="5" name="Text Box 5"/>
            <p:cNvSpPr txBox="1">
              <a:spLocks noChangeArrowheads="1"/>
            </p:cNvSpPr>
            <p:nvPr>
              <p:custDataLst>
                <p:tags r:id="rId4"/>
              </p:custDataLst>
            </p:nvPr>
          </p:nvSpPr>
          <p:spPr bwMode="auto">
            <a:xfrm>
              <a:off x="2689" y="5800"/>
              <a:ext cx="11107" cy="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sz="2400">
                  <a:solidFill>
                    <a:schemeClr val="tx1"/>
                  </a:solidFill>
                  <a:latin typeface="Times New Roman" panose="02020603050405020304" pitchFamily="18" charset="0"/>
                  <a:ea typeface="宋体" panose="02010600030101010101" pitchFamily="2" charset="-122"/>
                </a:defRPr>
              </a:lvl5pPr>
              <a:lvl6pPr marL="2514600" indent="-228600" algn="ctr"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ea typeface="宋体" panose="02010600030101010101" pitchFamily="2" charset="-122"/>
                </a:defRPr>
              </a:lvl6pPr>
              <a:lvl7pPr marL="2971800" indent="-228600" algn="ctr"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ea typeface="宋体" panose="02010600030101010101" pitchFamily="2" charset="-122"/>
                </a:defRPr>
              </a:lvl7pPr>
              <a:lvl8pPr marL="3429000" indent="-228600" algn="ctr"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ea typeface="宋体" panose="02010600030101010101" pitchFamily="2" charset="-122"/>
                </a:defRPr>
              </a:lvl8pPr>
              <a:lvl9pPr marL="3886200" indent="-228600" algn="ctr"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ea typeface="宋体" panose="02010600030101010101" pitchFamily="2" charset="-122"/>
                </a:defRPr>
              </a:lvl9pPr>
            </a:lstStyle>
            <a:p>
              <a:pPr eaLnBrk="1" hangingPunct="1">
                <a:spcBef>
                  <a:spcPct val="50000"/>
                </a:spcBef>
              </a:pPr>
              <a:r>
                <a:rPr lang="zh-CN" altLang="en-US" b="1">
                  <a:solidFill>
                    <a:schemeClr val="tx1"/>
                  </a:solidFill>
                  <a:latin typeface="微软雅黑" panose="020B0503020204020204" charset="-122"/>
                  <a:ea typeface="微软雅黑" panose="020B0503020204020204" charset="-122"/>
                </a:rPr>
                <a:t>细胞</a:t>
              </a:r>
              <a:r>
                <a:rPr lang="zh-CN" altLang="en-US" b="1" u="sng">
                  <a:solidFill>
                    <a:schemeClr val="tx1"/>
                  </a:solidFill>
                  <a:latin typeface="微软雅黑" panose="020B0503020204020204" charset="-122"/>
                  <a:ea typeface="微软雅黑" panose="020B0503020204020204" charset="-122"/>
                </a:rPr>
                <a:t>连续分裂</a:t>
              </a:r>
              <a:r>
                <a:rPr lang="en-US" altLang="zh-CN" b="1" u="sng">
                  <a:solidFill>
                    <a:schemeClr val="tx1"/>
                  </a:solidFill>
                  <a:latin typeface="微软雅黑" panose="020B0503020204020204" charset="-122"/>
                  <a:ea typeface="微软雅黑" panose="020B0503020204020204" charset="-122"/>
                </a:rPr>
                <a:t>          </a:t>
              </a:r>
              <a:r>
                <a:rPr lang="zh-CN" altLang="en-US" b="1">
                  <a:solidFill>
                    <a:schemeClr val="tx1"/>
                  </a:solidFill>
                  <a:latin typeface="微软雅黑" panose="020B0503020204020204" charset="-122"/>
                  <a:ea typeface="微软雅黑" panose="020B0503020204020204" charset="-122"/>
                </a:rPr>
                <a:t>，而染色体</a:t>
              </a:r>
              <a:r>
                <a:rPr lang="zh-CN" altLang="en-US" b="1" u="sng">
                  <a:solidFill>
                    <a:schemeClr val="tx1"/>
                  </a:solidFill>
                  <a:latin typeface="微软雅黑" panose="020B0503020204020204" charset="-122"/>
                  <a:ea typeface="微软雅黑" panose="020B0503020204020204" charset="-122"/>
                </a:rPr>
                <a:t>只复制</a:t>
              </a:r>
              <a:r>
                <a:rPr lang="en-US" altLang="zh-CN" b="1" u="sng">
                  <a:solidFill>
                    <a:schemeClr val="tx1"/>
                  </a:solidFill>
                  <a:latin typeface="微软雅黑" panose="020B0503020204020204" charset="-122"/>
                  <a:ea typeface="微软雅黑" panose="020B0503020204020204" charset="-122"/>
                </a:rPr>
                <a:t>           </a:t>
              </a:r>
              <a:r>
                <a:rPr lang="zh-CN" altLang="en-US" b="1" u="sng">
                  <a:solidFill>
                    <a:schemeClr val="tx1"/>
                  </a:solidFill>
                  <a:latin typeface="微软雅黑" panose="020B0503020204020204" charset="-122"/>
                  <a:ea typeface="微软雅黑" panose="020B0503020204020204" charset="-122"/>
                </a:rPr>
                <a:t>。</a:t>
              </a:r>
              <a:endParaRPr lang="zh-CN" altLang="en-US" b="1" u="sng">
                <a:solidFill>
                  <a:schemeClr val="tx1"/>
                </a:solidFill>
                <a:latin typeface="微软雅黑" panose="020B0503020204020204" charset="-122"/>
                <a:ea typeface="微软雅黑" panose="020B0503020204020204" charset="-122"/>
              </a:endParaRPr>
            </a:p>
          </p:txBody>
        </p:sp>
        <p:sp>
          <p:nvSpPr>
            <p:cNvPr id="8" name="Text Box 8"/>
            <p:cNvSpPr txBox="1">
              <a:spLocks noChangeArrowheads="1"/>
            </p:cNvSpPr>
            <p:nvPr>
              <p:custDataLst>
                <p:tags r:id="rId5"/>
              </p:custDataLst>
            </p:nvPr>
          </p:nvSpPr>
          <p:spPr bwMode="auto">
            <a:xfrm>
              <a:off x="2689" y="6973"/>
              <a:ext cx="11040" cy="1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sz="2400">
                  <a:solidFill>
                    <a:schemeClr val="tx1"/>
                  </a:solidFill>
                  <a:latin typeface="Times New Roman" panose="02020603050405020304" pitchFamily="18" charset="0"/>
                  <a:ea typeface="宋体" panose="02010600030101010101" pitchFamily="2" charset="-122"/>
                </a:defRPr>
              </a:lvl5pPr>
              <a:lvl6pPr marL="2514600" indent="-228600" algn="ctr"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ea typeface="宋体" panose="02010600030101010101" pitchFamily="2" charset="-122"/>
                </a:defRPr>
              </a:lvl6pPr>
              <a:lvl7pPr marL="2971800" indent="-228600" algn="ctr"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ea typeface="宋体" panose="02010600030101010101" pitchFamily="2" charset="-122"/>
                </a:defRPr>
              </a:lvl7pPr>
              <a:lvl8pPr marL="3429000" indent="-228600" algn="ctr"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ea typeface="宋体" panose="02010600030101010101" pitchFamily="2" charset="-122"/>
                </a:defRPr>
              </a:lvl8pPr>
              <a:lvl9pPr marL="3886200" indent="-228600" algn="ctr"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ea typeface="宋体" panose="02010600030101010101" pitchFamily="2" charset="-122"/>
                </a:defRPr>
              </a:lvl9pPr>
            </a:lstStyle>
            <a:p>
              <a:pPr algn="l" eaLnBrk="1" hangingPunct="1">
                <a:spcBef>
                  <a:spcPct val="50000"/>
                </a:spcBef>
              </a:pPr>
              <a:r>
                <a:rPr lang="zh-CN" altLang="en-US" b="1">
                  <a:solidFill>
                    <a:schemeClr val="tx1"/>
                  </a:solidFill>
                  <a:latin typeface="微软雅黑" panose="020B0503020204020204" charset="-122"/>
                  <a:ea typeface="微软雅黑" panose="020B0503020204020204" charset="-122"/>
                </a:rPr>
                <a:t>成熟生殖细胞中的染色体比原始生殖细胞中的染色体数目</a:t>
              </a:r>
              <a:r>
                <a:rPr lang="en-US" altLang="zh-CN" sz="2800" b="1" u="sng">
                  <a:solidFill>
                    <a:schemeClr val="tx1"/>
                  </a:solidFill>
                  <a:latin typeface="Arial" panose="020B0604020202020204" pitchFamily="34" charset="0"/>
                </a:rPr>
                <a:t>                  </a:t>
              </a:r>
              <a:r>
                <a:rPr lang="zh-CN" altLang="en-US" sz="2800" b="1" u="sng">
                  <a:solidFill>
                    <a:schemeClr val="tx1"/>
                  </a:solidFill>
                  <a:latin typeface="Arial" panose="020B0604020202020204" pitchFamily="34" charset="0"/>
                </a:rPr>
                <a:t>。</a:t>
              </a:r>
              <a:endParaRPr lang="zh-CN" altLang="en-US" sz="2800" b="1" u="sng">
                <a:solidFill>
                  <a:schemeClr val="tx1"/>
                </a:solidFill>
                <a:latin typeface="Arial" panose="020B0604020202020204" pitchFamily="34" charset="0"/>
              </a:endParaRPr>
            </a:p>
          </p:txBody>
        </p:sp>
      </p:grpSp>
      <p:grpSp>
        <p:nvGrpSpPr>
          <p:cNvPr id="24" name="组合 23"/>
          <p:cNvGrpSpPr/>
          <p:nvPr>
            <p:custDataLst>
              <p:tags r:id="rId6"/>
            </p:custDataLst>
          </p:nvPr>
        </p:nvGrpSpPr>
        <p:grpSpPr>
          <a:xfrm>
            <a:off x="1490345" y="1527175"/>
            <a:ext cx="1831340" cy="3361055"/>
            <a:chOff x="747" y="2405"/>
            <a:chExt cx="2084" cy="5293"/>
          </a:xfrm>
        </p:grpSpPr>
        <p:sp>
          <p:nvSpPr>
            <p:cNvPr id="10" name="Text Box 3"/>
            <p:cNvSpPr txBox="1">
              <a:spLocks noChangeArrowheads="1"/>
            </p:cNvSpPr>
            <p:nvPr>
              <p:custDataLst>
                <p:tags r:id="rId7"/>
              </p:custDataLst>
            </p:nvPr>
          </p:nvSpPr>
          <p:spPr bwMode="auto">
            <a:xfrm>
              <a:off x="747" y="2405"/>
              <a:ext cx="2084" cy="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sz="2400">
                  <a:solidFill>
                    <a:schemeClr val="tx1"/>
                  </a:solidFill>
                  <a:latin typeface="Times New Roman" panose="02020603050405020304" pitchFamily="18" charset="0"/>
                  <a:ea typeface="宋体" panose="02010600030101010101" pitchFamily="2" charset="-122"/>
                </a:defRPr>
              </a:lvl5pPr>
              <a:lvl6pPr marL="2514600" indent="-228600" algn="ctr"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ea typeface="宋体" panose="02010600030101010101" pitchFamily="2" charset="-122"/>
                </a:defRPr>
              </a:lvl6pPr>
              <a:lvl7pPr marL="2971800" indent="-228600" algn="ctr"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ea typeface="宋体" panose="02010600030101010101" pitchFamily="2" charset="-122"/>
                </a:defRPr>
              </a:lvl7pPr>
              <a:lvl8pPr marL="3429000" indent="-228600" algn="ctr"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ea typeface="宋体" panose="02010600030101010101" pitchFamily="2" charset="-122"/>
                </a:defRPr>
              </a:lvl8pPr>
              <a:lvl9pPr marL="3886200" indent="-228600" algn="ctr"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ea typeface="宋体" panose="02010600030101010101" pitchFamily="2" charset="-122"/>
                </a:defRPr>
              </a:lvl9pPr>
            </a:lstStyle>
            <a:p>
              <a:pPr eaLnBrk="1" hangingPunct="1">
                <a:spcBef>
                  <a:spcPct val="50000"/>
                </a:spcBef>
              </a:pPr>
              <a:r>
                <a:rPr lang="zh-CN" altLang="en-US" b="1">
                  <a:solidFill>
                    <a:srgbClr val="FF0000"/>
                  </a:solidFill>
                  <a:latin typeface="微软雅黑" panose="020B0503020204020204" charset="-122"/>
                  <a:ea typeface="微软雅黑" panose="020B0503020204020204" charset="-122"/>
                </a:rPr>
                <a:t>（</a:t>
              </a:r>
              <a:r>
                <a:rPr lang="en-US" altLang="zh-CN" b="1">
                  <a:solidFill>
                    <a:srgbClr val="FF0000"/>
                  </a:solidFill>
                  <a:latin typeface="微软雅黑" panose="020B0503020204020204" charset="-122"/>
                  <a:ea typeface="微软雅黑" panose="020B0503020204020204" charset="-122"/>
                </a:rPr>
                <a:t>1</a:t>
              </a:r>
              <a:r>
                <a:rPr lang="zh-CN" altLang="en-US" b="1">
                  <a:solidFill>
                    <a:srgbClr val="FF0000"/>
                  </a:solidFill>
                  <a:latin typeface="微软雅黑" panose="020B0503020204020204" charset="-122"/>
                  <a:ea typeface="微软雅黑" panose="020B0503020204020204" charset="-122"/>
                </a:rPr>
                <a:t>）对象：</a:t>
              </a:r>
              <a:endParaRPr lang="zh-CN" altLang="en-US" b="1">
                <a:solidFill>
                  <a:srgbClr val="FF0000"/>
                </a:solidFill>
                <a:latin typeface="微软雅黑" panose="020B0503020204020204" charset="-122"/>
                <a:ea typeface="微软雅黑" panose="020B0503020204020204" charset="-122"/>
              </a:endParaRPr>
            </a:p>
          </p:txBody>
        </p:sp>
        <p:sp>
          <p:nvSpPr>
            <p:cNvPr id="11" name="Text Box 3"/>
            <p:cNvSpPr txBox="1">
              <a:spLocks noChangeArrowheads="1"/>
            </p:cNvSpPr>
            <p:nvPr>
              <p:custDataLst>
                <p:tags r:id="rId8"/>
              </p:custDataLst>
            </p:nvPr>
          </p:nvSpPr>
          <p:spPr bwMode="auto">
            <a:xfrm>
              <a:off x="747" y="3652"/>
              <a:ext cx="2084" cy="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sz="2400">
                  <a:solidFill>
                    <a:schemeClr val="tx1"/>
                  </a:solidFill>
                  <a:latin typeface="Times New Roman" panose="02020603050405020304" pitchFamily="18" charset="0"/>
                  <a:ea typeface="宋体" panose="02010600030101010101" pitchFamily="2" charset="-122"/>
                </a:defRPr>
              </a:lvl5pPr>
              <a:lvl6pPr marL="2514600" indent="-228600" algn="ctr"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ea typeface="宋体" panose="02010600030101010101" pitchFamily="2" charset="-122"/>
                </a:defRPr>
              </a:lvl6pPr>
              <a:lvl7pPr marL="2971800" indent="-228600" algn="ctr"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ea typeface="宋体" panose="02010600030101010101" pitchFamily="2" charset="-122"/>
                </a:defRPr>
              </a:lvl7pPr>
              <a:lvl8pPr marL="3429000" indent="-228600" algn="ctr"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ea typeface="宋体" panose="02010600030101010101" pitchFamily="2" charset="-122"/>
                </a:defRPr>
              </a:lvl8pPr>
              <a:lvl9pPr marL="3886200" indent="-228600" algn="ctr"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ea typeface="宋体" panose="02010600030101010101" pitchFamily="2" charset="-122"/>
                </a:defRPr>
              </a:lvl9pPr>
            </a:lstStyle>
            <a:p>
              <a:pPr eaLnBrk="1" hangingPunct="1">
                <a:spcBef>
                  <a:spcPct val="50000"/>
                </a:spcBef>
              </a:pPr>
              <a:r>
                <a:rPr lang="zh-CN" altLang="en-US" b="1">
                  <a:solidFill>
                    <a:srgbClr val="FF0000"/>
                  </a:solidFill>
                  <a:latin typeface="微软雅黑" panose="020B0503020204020204" charset="-122"/>
                  <a:ea typeface="微软雅黑" panose="020B0503020204020204" charset="-122"/>
                </a:rPr>
                <a:t>（</a:t>
              </a:r>
              <a:r>
                <a:rPr lang="en-US" altLang="zh-CN" b="1">
                  <a:solidFill>
                    <a:srgbClr val="FF0000"/>
                  </a:solidFill>
                  <a:latin typeface="微软雅黑" panose="020B0503020204020204" charset="-122"/>
                  <a:ea typeface="微软雅黑" panose="020B0503020204020204" charset="-122"/>
                </a:rPr>
                <a:t>2</a:t>
              </a:r>
              <a:r>
                <a:rPr lang="zh-CN" altLang="en-US" b="1">
                  <a:solidFill>
                    <a:srgbClr val="FF0000"/>
                  </a:solidFill>
                  <a:latin typeface="微软雅黑" panose="020B0503020204020204" charset="-122"/>
                  <a:ea typeface="微软雅黑" panose="020B0503020204020204" charset="-122"/>
                </a:rPr>
                <a:t>）时期：</a:t>
              </a:r>
              <a:endParaRPr lang="zh-CN" altLang="en-US" b="1">
                <a:solidFill>
                  <a:srgbClr val="FF0000"/>
                </a:solidFill>
                <a:latin typeface="微软雅黑" panose="020B0503020204020204" charset="-122"/>
                <a:ea typeface="微软雅黑" panose="020B0503020204020204" charset="-122"/>
              </a:endParaRPr>
            </a:p>
          </p:txBody>
        </p:sp>
        <p:sp>
          <p:nvSpPr>
            <p:cNvPr id="12" name="Text Box 3"/>
            <p:cNvSpPr txBox="1">
              <a:spLocks noChangeArrowheads="1"/>
            </p:cNvSpPr>
            <p:nvPr>
              <p:custDataLst>
                <p:tags r:id="rId9"/>
              </p:custDataLst>
            </p:nvPr>
          </p:nvSpPr>
          <p:spPr bwMode="auto">
            <a:xfrm>
              <a:off x="747" y="5719"/>
              <a:ext cx="2084" cy="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sz="2400">
                  <a:solidFill>
                    <a:schemeClr val="tx1"/>
                  </a:solidFill>
                  <a:latin typeface="Times New Roman" panose="02020603050405020304" pitchFamily="18" charset="0"/>
                  <a:ea typeface="宋体" panose="02010600030101010101" pitchFamily="2" charset="-122"/>
                </a:defRPr>
              </a:lvl5pPr>
              <a:lvl6pPr marL="2514600" indent="-228600" algn="ctr"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ea typeface="宋体" panose="02010600030101010101" pitchFamily="2" charset="-122"/>
                </a:defRPr>
              </a:lvl6pPr>
              <a:lvl7pPr marL="2971800" indent="-228600" algn="ctr"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ea typeface="宋体" panose="02010600030101010101" pitchFamily="2" charset="-122"/>
                </a:defRPr>
              </a:lvl7pPr>
              <a:lvl8pPr marL="3429000" indent="-228600" algn="ctr"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ea typeface="宋体" panose="02010600030101010101" pitchFamily="2" charset="-122"/>
                </a:defRPr>
              </a:lvl8pPr>
              <a:lvl9pPr marL="3886200" indent="-228600" algn="ctr"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ea typeface="宋体" panose="02010600030101010101" pitchFamily="2" charset="-122"/>
                </a:defRPr>
              </a:lvl9pPr>
            </a:lstStyle>
            <a:p>
              <a:pPr eaLnBrk="1" hangingPunct="1">
                <a:spcBef>
                  <a:spcPct val="50000"/>
                </a:spcBef>
              </a:pPr>
              <a:r>
                <a:rPr lang="zh-CN" altLang="en-US" b="1">
                  <a:solidFill>
                    <a:srgbClr val="FF0000"/>
                  </a:solidFill>
                  <a:latin typeface="微软雅黑" panose="020B0503020204020204" charset="-122"/>
                  <a:ea typeface="微软雅黑" panose="020B0503020204020204" charset="-122"/>
                </a:rPr>
                <a:t>（</a:t>
              </a:r>
              <a:r>
                <a:rPr lang="en-US" altLang="zh-CN" b="1">
                  <a:solidFill>
                    <a:srgbClr val="FF0000"/>
                  </a:solidFill>
                  <a:latin typeface="微软雅黑" panose="020B0503020204020204" charset="-122"/>
                  <a:ea typeface="微软雅黑" panose="020B0503020204020204" charset="-122"/>
                </a:rPr>
                <a:t>3</a:t>
              </a:r>
              <a:r>
                <a:rPr lang="zh-CN" altLang="en-US" b="1">
                  <a:solidFill>
                    <a:srgbClr val="FF0000"/>
                  </a:solidFill>
                  <a:latin typeface="微软雅黑" panose="020B0503020204020204" charset="-122"/>
                  <a:ea typeface="微软雅黑" panose="020B0503020204020204" charset="-122"/>
                </a:rPr>
                <a:t>）特点：</a:t>
              </a:r>
              <a:endParaRPr lang="zh-CN" altLang="en-US" b="1">
                <a:solidFill>
                  <a:srgbClr val="FF0000"/>
                </a:solidFill>
                <a:latin typeface="微软雅黑" panose="020B0503020204020204" charset="-122"/>
                <a:ea typeface="微软雅黑" panose="020B0503020204020204" charset="-122"/>
              </a:endParaRPr>
            </a:p>
          </p:txBody>
        </p:sp>
        <p:sp>
          <p:nvSpPr>
            <p:cNvPr id="13" name="Text Box 3"/>
            <p:cNvSpPr txBox="1">
              <a:spLocks noChangeArrowheads="1"/>
            </p:cNvSpPr>
            <p:nvPr>
              <p:custDataLst>
                <p:tags r:id="rId10"/>
              </p:custDataLst>
            </p:nvPr>
          </p:nvSpPr>
          <p:spPr bwMode="auto">
            <a:xfrm>
              <a:off x="747" y="6973"/>
              <a:ext cx="2084" cy="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sz="2400">
                  <a:solidFill>
                    <a:schemeClr val="tx1"/>
                  </a:solidFill>
                  <a:latin typeface="Times New Roman" panose="02020603050405020304" pitchFamily="18" charset="0"/>
                  <a:ea typeface="宋体" panose="02010600030101010101" pitchFamily="2" charset="-122"/>
                </a:defRPr>
              </a:lvl5pPr>
              <a:lvl6pPr marL="2514600" indent="-228600" algn="ctr"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ea typeface="宋体" panose="02010600030101010101" pitchFamily="2" charset="-122"/>
                </a:defRPr>
              </a:lvl6pPr>
              <a:lvl7pPr marL="2971800" indent="-228600" algn="ctr"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ea typeface="宋体" panose="02010600030101010101" pitchFamily="2" charset="-122"/>
                </a:defRPr>
              </a:lvl7pPr>
              <a:lvl8pPr marL="3429000" indent="-228600" algn="ctr"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ea typeface="宋体" panose="02010600030101010101" pitchFamily="2" charset="-122"/>
                </a:defRPr>
              </a:lvl8pPr>
              <a:lvl9pPr marL="3886200" indent="-228600" algn="ctr"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ea typeface="宋体" panose="02010600030101010101" pitchFamily="2" charset="-122"/>
                </a:defRPr>
              </a:lvl9pPr>
            </a:lstStyle>
            <a:p>
              <a:pPr eaLnBrk="1" hangingPunct="1">
                <a:spcBef>
                  <a:spcPct val="50000"/>
                </a:spcBef>
              </a:pPr>
              <a:r>
                <a:rPr lang="zh-CN" altLang="en-US" b="1">
                  <a:solidFill>
                    <a:srgbClr val="FF0000"/>
                  </a:solidFill>
                  <a:latin typeface="微软雅黑" panose="020B0503020204020204" charset="-122"/>
                  <a:ea typeface="微软雅黑" panose="020B0503020204020204" charset="-122"/>
                </a:rPr>
                <a:t>（</a:t>
              </a:r>
              <a:r>
                <a:rPr lang="en-US" altLang="zh-CN" b="1">
                  <a:solidFill>
                    <a:srgbClr val="FF0000"/>
                  </a:solidFill>
                  <a:latin typeface="微软雅黑" panose="020B0503020204020204" charset="-122"/>
                  <a:ea typeface="微软雅黑" panose="020B0503020204020204" charset="-122"/>
                </a:rPr>
                <a:t>4</a:t>
              </a:r>
              <a:r>
                <a:rPr lang="zh-CN" altLang="en-US" b="1">
                  <a:solidFill>
                    <a:srgbClr val="FF0000"/>
                  </a:solidFill>
                  <a:latin typeface="微软雅黑" panose="020B0503020204020204" charset="-122"/>
                  <a:ea typeface="微软雅黑" panose="020B0503020204020204" charset="-122"/>
                </a:rPr>
                <a:t>）结果：</a:t>
              </a:r>
              <a:endParaRPr lang="zh-CN" altLang="en-US" b="1">
                <a:solidFill>
                  <a:srgbClr val="FF0000"/>
                </a:solidFill>
                <a:latin typeface="微软雅黑" panose="020B0503020204020204" charset="-122"/>
                <a:ea typeface="微软雅黑" panose="020B0503020204020204" charset="-122"/>
              </a:endParaRPr>
            </a:p>
          </p:txBody>
        </p:sp>
      </p:grpSp>
      <p:sp>
        <p:nvSpPr>
          <p:cNvPr id="14" name="文本框 13"/>
          <p:cNvSpPr txBox="1"/>
          <p:nvPr>
            <p:custDataLst>
              <p:tags r:id="rId11"/>
            </p:custDataLst>
          </p:nvPr>
        </p:nvSpPr>
        <p:spPr>
          <a:xfrm>
            <a:off x="4043680" y="1439545"/>
            <a:ext cx="1402080" cy="460375"/>
          </a:xfrm>
          <a:prstGeom prst="rect">
            <a:avLst/>
          </a:prstGeom>
          <a:noFill/>
        </p:spPr>
        <p:txBody>
          <a:bodyPr wrap="none" rtlCol="0" anchor="t">
            <a:spAutoFit/>
          </a:bodyPr>
          <a:lstStyle/>
          <a:p>
            <a:r>
              <a:rPr lang="zh-CN" altLang="en-US" sz="2400" b="1">
                <a:solidFill>
                  <a:srgbClr val="FF0000"/>
                </a:solidFill>
                <a:latin typeface="微软雅黑" panose="020B0503020204020204" charset="-122"/>
                <a:ea typeface="微软雅黑" panose="020B0503020204020204" charset="-122"/>
                <a:sym typeface="+mn-ea"/>
              </a:rPr>
              <a:t>有性生殖</a:t>
            </a:r>
            <a:endParaRPr lang="zh-CN" altLang="en-US" sz="2400" b="1">
              <a:solidFill>
                <a:srgbClr val="FF0000"/>
              </a:solidFill>
              <a:latin typeface="微软雅黑" panose="020B0503020204020204" charset="-122"/>
              <a:ea typeface="微软雅黑" panose="020B0503020204020204" charset="-122"/>
              <a:sym typeface="+mn-ea"/>
            </a:endParaRPr>
          </a:p>
        </p:txBody>
      </p:sp>
      <p:sp>
        <p:nvSpPr>
          <p:cNvPr id="15" name="Text Box 4"/>
          <p:cNvSpPr txBox="1">
            <a:spLocks noChangeArrowheads="1"/>
          </p:cNvSpPr>
          <p:nvPr>
            <p:custDataLst>
              <p:tags r:id="rId12"/>
            </p:custDataLst>
          </p:nvPr>
        </p:nvSpPr>
        <p:spPr bwMode="auto">
          <a:xfrm>
            <a:off x="3231515" y="2835275"/>
            <a:ext cx="509841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sz="2400">
                <a:solidFill>
                  <a:schemeClr val="tx1"/>
                </a:solidFill>
                <a:latin typeface="Times New Roman" panose="02020603050405020304" pitchFamily="18" charset="0"/>
                <a:ea typeface="宋体" panose="02010600030101010101" pitchFamily="2" charset="-122"/>
              </a:defRPr>
            </a:lvl5pPr>
            <a:lvl6pPr marL="2514600" indent="-228600" algn="ctr"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ea typeface="宋体" panose="02010600030101010101" pitchFamily="2" charset="-122"/>
              </a:defRPr>
            </a:lvl6pPr>
            <a:lvl7pPr marL="2971800" indent="-228600" algn="ctr"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ea typeface="宋体" panose="02010600030101010101" pitchFamily="2" charset="-122"/>
              </a:defRPr>
            </a:lvl7pPr>
            <a:lvl8pPr marL="3429000" indent="-228600" algn="ctr"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ea typeface="宋体" panose="02010600030101010101" pitchFamily="2" charset="-122"/>
              </a:defRPr>
            </a:lvl8pPr>
            <a:lvl9pPr marL="3886200" indent="-228600" algn="ctr"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ea typeface="宋体" panose="02010600030101010101" pitchFamily="2" charset="-122"/>
              </a:defRPr>
            </a:lvl9pPr>
          </a:lstStyle>
          <a:p>
            <a:pPr eaLnBrk="1" hangingPunct="1">
              <a:spcBef>
                <a:spcPct val="50000"/>
              </a:spcBef>
            </a:pPr>
            <a:r>
              <a:rPr lang="zh-CN" altLang="en-US" b="1">
                <a:solidFill>
                  <a:srgbClr val="FF0000"/>
                </a:solidFill>
                <a:latin typeface="微软雅黑" panose="020B0503020204020204" charset="-122"/>
                <a:ea typeface="微软雅黑" panose="020B0503020204020204" charset="-122"/>
              </a:rPr>
              <a:t>成熟生殖细胞（如精子、卵细胞）</a:t>
            </a:r>
            <a:endParaRPr lang="zh-CN" altLang="en-US" b="1">
              <a:solidFill>
                <a:srgbClr val="FF0000"/>
              </a:solidFill>
              <a:latin typeface="微软雅黑" panose="020B0503020204020204" charset="-122"/>
              <a:ea typeface="微软雅黑" panose="020B0503020204020204" charset="-122"/>
            </a:endParaRPr>
          </a:p>
        </p:txBody>
      </p:sp>
      <p:sp>
        <p:nvSpPr>
          <p:cNvPr id="16" name="Text Box 5"/>
          <p:cNvSpPr txBox="1">
            <a:spLocks noChangeArrowheads="1"/>
          </p:cNvSpPr>
          <p:nvPr>
            <p:custDataLst>
              <p:tags r:id="rId13"/>
            </p:custDataLst>
          </p:nvPr>
        </p:nvSpPr>
        <p:spPr bwMode="auto">
          <a:xfrm>
            <a:off x="5219065" y="3597910"/>
            <a:ext cx="112331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sz="2400">
                <a:solidFill>
                  <a:schemeClr val="tx1"/>
                </a:solidFill>
                <a:latin typeface="Times New Roman" panose="02020603050405020304" pitchFamily="18" charset="0"/>
                <a:ea typeface="宋体" panose="02010600030101010101" pitchFamily="2" charset="-122"/>
              </a:defRPr>
            </a:lvl5pPr>
            <a:lvl6pPr marL="2514600" indent="-228600" algn="ctr"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ea typeface="宋体" panose="02010600030101010101" pitchFamily="2" charset="-122"/>
              </a:defRPr>
            </a:lvl6pPr>
            <a:lvl7pPr marL="2971800" indent="-228600" algn="ctr"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ea typeface="宋体" panose="02010600030101010101" pitchFamily="2" charset="-122"/>
              </a:defRPr>
            </a:lvl7pPr>
            <a:lvl8pPr marL="3429000" indent="-228600" algn="ctr"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ea typeface="宋体" panose="02010600030101010101" pitchFamily="2" charset="-122"/>
              </a:defRPr>
            </a:lvl8pPr>
            <a:lvl9pPr marL="3886200" indent="-228600" algn="ctr"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ea typeface="宋体" panose="02010600030101010101" pitchFamily="2" charset="-122"/>
              </a:defRPr>
            </a:lvl9pPr>
          </a:lstStyle>
          <a:p>
            <a:pPr eaLnBrk="1" hangingPunct="1">
              <a:spcBef>
                <a:spcPct val="50000"/>
              </a:spcBef>
            </a:pPr>
            <a:r>
              <a:rPr lang="zh-CN" altLang="en-US" b="1">
                <a:solidFill>
                  <a:srgbClr val="FF0000"/>
                </a:solidFill>
                <a:latin typeface="微软雅黑" panose="020B0503020204020204" charset="-122"/>
                <a:ea typeface="微软雅黑" panose="020B0503020204020204" charset="-122"/>
              </a:rPr>
              <a:t>两次</a:t>
            </a:r>
            <a:endParaRPr lang="zh-CN" altLang="en-US" b="1">
              <a:solidFill>
                <a:srgbClr val="FF0000"/>
              </a:solidFill>
              <a:latin typeface="微软雅黑" panose="020B0503020204020204" charset="-122"/>
              <a:ea typeface="微软雅黑" panose="020B0503020204020204" charset="-122"/>
            </a:endParaRPr>
          </a:p>
        </p:txBody>
      </p:sp>
      <p:sp>
        <p:nvSpPr>
          <p:cNvPr id="17" name="Text Box 5"/>
          <p:cNvSpPr txBox="1">
            <a:spLocks noChangeArrowheads="1"/>
          </p:cNvSpPr>
          <p:nvPr>
            <p:custDataLst>
              <p:tags r:id="rId14"/>
            </p:custDataLst>
          </p:nvPr>
        </p:nvSpPr>
        <p:spPr bwMode="auto">
          <a:xfrm>
            <a:off x="8635365" y="3619500"/>
            <a:ext cx="87185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sz="2400">
                <a:solidFill>
                  <a:schemeClr val="tx1"/>
                </a:solidFill>
                <a:latin typeface="Times New Roman" panose="02020603050405020304" pitchFamily="18" charset="0"/>
                <a:ea typeface="宋体" panose="02010600030101010101" pitchFamily="2" charset="-122"/>
              </a:defRPr>
            </a:lvl5pPr>
            <a:lvl6pPr marL="2514600" indent="-228600" algn="ctr"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ea typeface="宋体" panose="02010600030101010101" pitchFamily="2" charset="-122"/>
              </a:defRPr>
            </a:lvl6pPr>
            <a:lvl7pPr marL="2971800" indent="-228600" algn="ctr"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ea typeface="宋体" panose="02010600030101010101" pitchFamily="2" charset="-122"/>
              </a:defRPr>
            </a:lvl7pPr>
            <a:lvl8pPr marL="3429000" indent="-228600" algn="ctr"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ea typeface="宋体" panose="02010600030101010101" pitchFamily="2" charset="-122"/>
              </a:defRPr>
            </a:lvl8pPr>
            <a:lvl9pPr marL="3886200" indent="-228600" algn="ctr"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ea typeface="宋体" panose="02010600030101010101" pitchFamily="2" charset="-122"/>
              </a:defRPr>
            </a:lvl9pPr>
          </a:lstStyle>
          <a:p>
            <a:pPr eaLnBrk="1" hangingPunct="1">
              <a:spcBef>
                <a:spcPct val="50000"/>
              </a:spcBef>
            </a:pPr>
            <a:r>
              <a:rPr lang="zh-CN" altLang="en-US" b="1">
                <a:solidFill>
                  <a:srgbClr val="FF0000"/>
                </a:solidFill>
                <a:latin typeface="微软雅黑" panose="020B0503020204020204" charset="-122"/>
                <a:ea typeface="微软雅黑" panose="020B0503020204020204" charset="-122"/>
              </a:rPr>
              <a:t>一次</a:t>
            </a:r>
            <a:endParaRPr lang="zh-CN" altLang="en-US" b="1">
              <a:solidFill>
                <a:srgbClr val="FF0000"/>
              </a:solidFill>
              <a:latin typeface="微软雅黑" panose="020B0503020204020204" charset="-122"/>
              <a:ea typeface="微软雅黑" panose="020B0503020204020204" charset="-122"/>
            </a:endParaRPr>
          </a:p>
        </p:txBody>
      </p:sp>
      <p:sp>
        <p:nvSpPr>
          <p:cNvPr id="20" name="Text Box 8"/>
          <p:cNvSpPr txBox="1">
            <a:spLocks noChangeArrowheads="1"/>
          </p:cNvSpPr>
          <p:nvPr>
            <p:custDataLst>
              <p:tags r:id="rId15"/>
            </p:custDataLst>
          </p:nvPr>
        </p:nvSpPr>
        <p:spPr bwMode="auto">
          <a:xfrm>
            <a:off x="4444365" y="4801870"/>
            <a:ext cx="18065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sz="2400">
                <a:solidFill>
                  <a:schemeClr val="tx1"/>
                </a:solidFill>
                <a:latin typeface="Times New Roman" panose="02020603050405020304" pitchFamily="18" charset="0"/>
                <a:ea typeface="宋体" panose="02010600030101010101" pitchFamily="2" charset="-122"/>
              </a:defRPr>
            </a:lvl5pPr>
            <a:lvl6pPr marL="2514600" indent="-228600" algn="ctr"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ea typeface="宋体" panose="02010600030101010101" pitchFamily="2" charset="-122"/>
              </a:defRPr>
            </a:lvl6pPr>
            <a:lvl7pPr marL="2971800" indent="-228600" algn="ctr"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ea typeface="宋体" panose="02010600030101010101" pitchFamily="2" charset="-122"/>
              </a:defRPr>
            </a:lvl7pPr>
            <a:lvl8pPr marL="3429000" indent="-228600" algn="ctr"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ea typeface="宋体" panose="02010600030101010101" pitchFamily="2" charset="-122"/>
              </a:defRPr>
            </a:lvl8pPr>
            <a:lvl9pPr marL="3886200" indent="-228600" algn="ctr" eaLnBrk="0" fontAlgn="base" hangingPunct="0">
              <a:spcBef>
                <a:spcPct val="0"/>
              </a:spcBef>
              <a:spcAft>
                <a:spcPct val="0"/>
              </a:spcAft>
              <a:buFont typeface="Arial" panose="020B0604020202020204" pitchFamily="34" charset="0"/>
              <a:defRPr sz="2400">
                <a:solidFill>
                  <a:schemeClr val="tx1"/>
                </a:solidFill>
                <a:latin typeface="Times New Roman" panose="02020603050405020304" pitchFamily="18" charset="0"/>
                <a:ea typeface="宋体" panose="02010600030101010101" pitchFamily="2" charset="-122"/>
              </a:defRPr>
            </a:lvl9pPr>
          </a:lstStyle>
          <a:p>
            <a:pPr algn="l" eaLnBrk="1" hangingPunct="1">
              <a:spcBef>
                <a:spcPct val="50000"/>
              </a:spcBef>
            </a:pPr>
            <a:r>
              <a:rPr lang="zh-CN" altLang="en-US" b="1">
                <a:solidFill>
                  <a:srgbClr val="FF0000"/>
                </a:solidFill>
                <a:latin typeface="微软雅黑" panose="020B0503020204020204" charset="-122"/>
                <a:ea typeface="微软雅黑" panose="020B0503020204020204" charset="-122"/>
              </a:rPr>
              <a:t>减少一半</a:t>
            </a:r>
            <a:endParaRPr lang="zh-CN" altLang="en-US" b="1">
              <a:solidFill>
                <a:srgbClr val="FF0000"/>
              </a:solidFill>
              <a:latin typeface="微软雅黑" panose="020B0503020204020204" charset="-122"/>
              <a:ea typeface="微软雅黑" panose="020B0503020204020204" charset="-122"/>
            </a:endParaRPr>
          </a:p>
        </p:txBody>
      </p:sp>
      <p:sp>
        <p:nvSpPr>
          <p:cNvPr id="38" name="文本框 37"/>
          <p:cNvSpPr txBox="1"/>
          <p:nvPr>
            <p:custDataLst>
              <p:tags r:id="rId16"/>
            </p:custDataLst>
          </p:nvPr>
        </p:nvSpPr>
        <p:spPr>
          <a:xfrm>
            <a:off x="954405" y="560705"/>
            <a:ext cx="3215640" cy="521970"/>
          </a:xfrm>
          <a:prstGeom prst="rect">
            <a:avLst/>
          </a:prstGeom>
          <a:noFill/>
          <a:extLst>
            <a:ext uri="{909E8E84-426E-40DD-AFC4-6F175D3DCCD1}">
              <a14:hiddenFill xmlns:a14="http://schemas.microsoft.com/office/drawing/2010/main">
                <a:solidFill>
                  <a:srgbClr val="92D050"/>
                </a:solidFill>
              </a14:hiddenFill>
            </a:ext>
          </a:extLst>
        </p:spPr>
        <p:txBody>
          <a:bodyPr wrap="square" rtlCol="0">
            <a:spAutoFit/>
          </a:bodyPr>
          <a:lstStyle/>
          <a:p>
            <a:r>
              <a:rPr lang="zh-CN" altLang="en-US" sz="2800" b="1">
                <a:latin typeface="微软雅黑" panose="020B0503020204020204" charset="-122"/>
                <a:ea typeface="微软雅黑" panose="020B0503020204020204" charset="-122"/>
                <a:cs typeface="微软雅黑" panose="020B0503020204020204" charset="-122"/>
              </a:rPr>
              <a:t>减数分裂的</a:t>
            </a:r>
            <a:r>
              <a:rPr lang="zh-CN" altLang="en-US" sz="2800" b="1">
                <a:latin typeface="微软雅黑" panose="020B0503020204020204" charset="-122"/>
                <a:ea typeface="微软雅黑" panose="020B0503020204020204" charset="-122"/>
                <a:cs typeface="微软雅黑" panose="020B0503020204020204" charset="-122"/>
              </a:rPr>
              <a:t>概念</a:t>
            </a:r>
            <a:endParaRPr lang="zh-CN" altLang="en-US" sz="2800" b="1">
              <a:latin typeface="微软雅黑" panose="020B0503020204020204" charset="-122"/>
              <a:ea typeface="微软雅黑" panose="020B0503020204020204" charset="-122"/>
              <a:cs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1000"/>
                                        <p:tgtEl>
                                          <p:spTgt spid="25"/>
                                        </p:tgtEl>
                                      </p:cBhvr>
                                    </p:animEffect>
                                    <p:anim calcmode="lin" valueType="num">
                                      <p:cBhvr>
                                        <p:cTn id="15" dur="1000" fill="hold"/>
                                        <p:tgtEl>
                                          <p:spTgt spid="25"/>
                                        </p:tgtEl>
                                        <p:attrNameLst>
                                          <p:attrName>ppt_x</p:attrName>
                                        </p:attrNameLst>
                                      </p:cBhvr>
                                      <p:tavLst>
                                        <p:tav tm="0">
                                          <p:val>
                                            <p:strVal val="#ppt_x"/>
                                          </p:val>
                                        </p:tav>
                                        <p:tav tm="100000">
                                          <p:val>
                                            <p:strVal val="#ppt_x"/>
                                          </p:val>
                                        </p:tav>
                                      </p:tavLst>
                                    </p:anim>
                                    <p:anim calcmode="lin" valueType="num">
                                      <p:cBhvr>
                                        <p:cTn id="16"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1000"/>
                                        <p:tgtEl>
                                          <p:spTgt spid="15"/>
                                        </p:tgtEl>
                                      </p:cBhvr>
                                    </p:animEffect>
                                    <p:anim calcmode="lin" valueType="num">
                                      <p:cBhvr>
                                        <p:cTn id="29" dur="1000" fill="hold"/>
                                        <p:tgtEl>
                                          <p:spTgt spid="15"/>
                                        </p:tgtEl>
                                        <p:attrNameLst>
                                          <p:attrName>ppt_x</p:attrName>
                                        </p:attrNameLst>
                                      </p:cBhvr>
                                      <p:tavLst>
                                        <p:tav tm="0">
                                          <p:val>
                                            <p:strVal val="#ppt_x"/>
                                          </p:val>
                                        </p:tav>
                                        <p:tav tm="100000">
                                          <p:val>
                                            <p:strVal val="#ppt_x"/>
                                          </p:val>
                                        </p:tav>
                                      </p:tavLst>
                                    </p:anim>
                                    <p:anim calcmode="lin" valueType="num">
                                      <p:cBhvr>
                                        <p:cTn id="3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7"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1000"/>
                                        <p:tgtEl>
                                          <p:spTgt spid="16"/>
                                        </p:tgtEl>
                                      </p:cBhvr>
                                    </p:animEffect>
                                    <p:anim calcmode="lin" valueType="num">
                                      <p:cBhvr>
                                        <p:cTn id="36" dur="1000" fill="hold"/>
                                        <p:tgtEl>
                                          <p:spTgt spid="16"/>
                                        </p:tgtEl>
                                        <p:attrNameLst>
                                          <p:attrName>ppt_x</p:attrName>
                                        </p:attrNameLst>
                                      </p:cBhvr>
                                      <p:tavLst>
                                        <p:tav tm="0">
                                          <p:val>
                                            <p:strVal val="#ppt_x"/>
                                          </p:val>
                                        </p:tav>
                                        <p:tav tm="100000">
                                          <p:val>
                                            <p:strVal val="#ppt_x"/>
                                          </p:val>
                                        </p:tav>
                                      </p:tavLst>
                                    </p:anim>
                                    <p:anim calcmode="lin" valueType="num">
                                      <p:cBhvr>
                                        <p:cTn id="37"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7" presetClass="entr" presetSubtype="0"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1000"/>
                                        <p:tgtEl>
                                          <p:spTgt spid="17"/>
                                        </p:tgtEl>
                                      </p:cBhvr>
                                    </p:animEffect>
                                    <p:anim calcmode="lin" valueType="num">
                                      <p:cBhvr>
                                        <p:cTn id="43" dur="1000" fill="hold"/>
                                        <p:tgtEl>
                                          <p:spTgt spid="17"/>
                                        </p:tgtEl>
                                        <p:attrNameLst>
                                          <p:attrName>ppt_x</p:attrName>
                                        </p:attrNameLst>
                                      </p:cBhvr>
                                      <p:tavLst>
                                        <p:tav tm="0">
                                          <p:val>
                                            <p:strVal val="#ppt_x"/>
                                          </p:val>
                                        </p:tav>
                                        <p:tav tm="100000">
                                          <p:val>
                                            <p:strVal val="#ppt_x"/>
                                          </p:val>
                                        </p:tav>
                                      </p:tavLst>
                                    </p:anim>
                                    <p:anim calcmode="lin" valueType="num">
                                      <p:cBhvr>
                                        <p:cTn id="4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7" presetClass="entr" presetSubtype="0"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fade">
                                      <p:cBhvr>
                                        <p:cTn id="49" dur="1000"/>
                                        <p:tgtEl>
                                          <p:spTgt spid="20"/>
                                        </p:tgtEl>
                                      </p:cBhvr>
                                    </p:animEffect>
                                    <p:anim calcmode="lin" valueType="num">
                                      <p:cBhvr>
                                        <p:cTn id="50" dur="1000" fill="hold"/>
                                        <p:tgtEl>
                                          <p:spTgt spid="20"/>
                                        </p:tgtEl>
                                        <p:attrNameLst>
                                          <p:attrName>ppt_x</p:attrName>
                                        </p:attrNameLst>
                                      </p:cBhvr>
                                      <p:tavLst>
                                        <p:tav tm="0">
                                          <p:val>
                                            <p:strVal val="#ppt_x"/>
                                          </p:val>
                                        </p:tav>
                                        <p:tav tm="100000">
                                          <p:val>
                                            <p:strVal val="#ppt_x"/>
                                          </p:val>
                                        </p:tav>
                                      </p:tavLst>
                                    </p:anim>
                                    <p:anim calcmode="lin" valueType="num">
                                      <p:cBhvr>
                                        <p:cTn id="5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2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Box 13"/>
          <p:cNvSpPr/>
          <p:nvPr/>
        </p:nvSpPr>
        <p:spPr>
          <a:xfrm>
            <a:off x="3464841" y="1907903"/>
            <a:ext cx="5763000" cy="521970"/>
          </a:xfrm>
          <a:prstGeom prst="rect">
            <a:avLst/>
          </a:prstGeom>
          <a:noFill/>
          <a:ln>
            <a:noFill/>
            <a:miter lim="800000"/>
          </a:ln>
        </p:spPr>
        <p:txBody>
          <a:bodyPr anchor="t" anchorCtr="0">
            <a:spAutoFit/>
          </a:bodyP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omic Sans MS" panose="030F0702030302020204" pitchFamily="66" charset="0"/>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omic Sans MS" panose="030F0702030302020204" pitchFamily="66" charset="0"/>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omic Sans MS" panose="030F0702030302020204" pitchFamily="66" charset="0"/>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omic Sans MS" panose="030F0702030302020204" pitchFamily="66" charset="0"/>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omic Sans MS" panose="030F0702030302020204" pitchFamily="66" charset="0"/>
                <a:ea typeface="宋体" panose="02010600030101010101" pitchFamily="2" charset="-122"/>
              </a:defRPr>
            </a:lvl5pPr>
          </a:lstStyle>
          <a:p>
            <a:pPr lvl="0">
              <a:spcBef>
                <a:spcPct val="50000"/>
              </a:spcBef>
            </a:pPr>
            <a:endParaRPr lang="zh-CN" altLang="zh-CN" sz="2800" b="1">
              <a:solidFill>
                <a:srgbClr val="000000"/>
              </a:solidFill>
              <a:latin typeface="楷体" panose="02010609060101010101" pitchFamily="49" charset="-122"/>
              <a:ea typeface="楷体" panose="02010609060101010101" pitchFamily="49" charset="-122"/>
            </a:endParaRPr>
          </a:p>
        </p:txBody>
      </p:sp>
      <p:sp>
        <p:nvSpPr>
          <p:cNvPr id="20" name="Text Box 18"/>
          <p:cNvSpPr/>
          <p:nvPr/>
        </p:nvSpPr>
        <p:spPr>
          <a:xfrm>
            <a:off x="4713967" y="5198473"/>
            <a:ext cx="3360639" cy="520700"/>
          </a:xfrm>
          <a:prstGeom prst="rect">
            <a:avLst/>
          </a:prstGeom>
          <a:noFill/>
          <a:ln>
            <a:noFill/>
            <a:miter lim="800000"/>
          </a:ln>
        </p:spPr>
        <p:txBody>
          <a:bodyPr anchor="t" anchorCtr="0">
            <a:spAutoFit/>
          </a:bodyP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omic Sans MS" panose="030F0702030302020204" pitchFamily="66" charset="0"/>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omic Sans MS" panose="030F0702030302020204" pitchFamily="66" charset="0"/>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omic Sans MS" panose="030F0702030302020204" pitchFamily="66" charset="0"/>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omic Sans MS" panose="030F0702030302020204" pitchFamily="66" charset="0"/>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Comic Sans MS" panose="030F0702030302020204" pitchFamily="66" charset="0"/>
                <a:ea typeface="宋体" panose="02010600030101010101" pitchFamily="2" charset="-122"/>
              </a:defRPr>
            </a:lvl5pPr>
          </a:lstStyle>
          <a:p>
            <a:pPr lvl="0">
              <a:spcBef>
                <a:spcPct val="50000"/>
              </a:spcBef>
            </a:pPr>
            <a:endParaRPr lang="zh-CN" altLang="zh-CN" sz="2800" b="1">
              <a:solidFill>
                <a:srgbClr val="000000"/>
              </a:solidFill>
              <a:latin typeface="楷体" panose="02010609060101010101" pitchFamily="49" charset="-122"/>
              <a:ea typeface="楷体" panose="02010609060101010101" pitchFamily="49" charset="-122"/>
            </a:endParaRPr>
          </a:p>
        </p:txBody>
      </p:sp>
      <p:sp>
        <p:nvSpPr>
          <p:cNvPr id="4" name="Text Box 7"/>
          <p:cNvSpPr txBox="1">
            <a:spLocks noChangeArrowheads="1"/>
          </p:cNvSpPr>
          <p:nvPr/>
        </p:nvSpPr>
        <p:spPr bwMode="auto">
          <a:xfrm>
            <a:off x="880680" y="231504"/>
            <a:ext cx="5720443" cy="520700"/>
          </a:xfrm>
          <a:prstGeom prst="rect">
            <a:avLst/>
          </a:prstGeom>
          <a:noFill/>
          <a:ln w="9525">
            <a:noFill/>
            <a:miter lim="800000"/>
          </a:ln>
          <a:effectLst/>
        </p:spPr>
        <p:txBody>
          <a:bodyPr wrap="square" anchor="t" anchorCtr="0">
            <a:spAutoFit/>
          </a:bodyPr>
          <a:lstStyle>
            <a:defPPr>
              <a:defRPr lang="zh-CN"/>
            </a:defPPr>
            <a:lvl1pPr marL="0" indent="0" algn="l" defTabSz="914400" rtl="0" eaLnBrk="1" fontAlgn="base" hangingPunct="1">
              <a:lnSpc>
                <a:spcPct val="100000"/>
              </a:lnSpc>
              <a:spcBef>
                <a:spcPct val="0"/>
              </a:spcBef>
              <a:spcAft>
                <a:spcPct val="0"/>
              </a:spcAft>
              <a:buClrTx/>
              <a:buSzTx/>
              <a:buFont typeface="Arial" panose="020B0604020202020204" pitchFamily="34" charset="0"/>
              <a:buNone/>
              <a:defRPr lang="zh-CN" altLang="en-US" sz="3200" b="1" i="0" u="none" baseline="0">
                <a:solidFill>
                  <a:schemeClr val="tx1"/>
                </a:solidFill>
                <a:latin typeface="楷体_GB2312" pitchFamily="1" charset="-122"/>
                <a:ea typeface="楷体_GB2312" pitchFamily="1" charset="-122"/>
              </a:defRPr>
            </a:lvl1pPr>
            <a:lvl2pPr marL="457200" indent="0" algn="l" defTabSz="914400" rtl="0" eaLnBrk="1" fontAlgn="base" hangingPunct="1">
              <a:lnSpc>
                <a:spcPct val="100000"/>
              </a:lnSpc>
              <a:spcBef>
                <a:spcPct val="0"/>
              </a:spcBef>
              <a:spcAft>
                <a:spcPct val="0"/>
              </a:spcAft>
              <a:buClrTx/>
              <a:buSzTx/>
              <a:buFont typeface="Arial" panose="020B0604020202020204" pitchFamily="34" charset="0"/>
              <a:buNone/>
              <a:defRPr lang="zh-CN" altLang="en-US" sz="3200" b="1" i="0" u="none" baseline="0">
                <a:solidFill>
                  <a:schemeClr val="tx1"/>
                </a:solidFill>
                <a:latin typeface="楷体_GB2312" pitchFamily="1" charset="-122"/>
                <a:ea typeface="楷体_GB2312" pitchFamily="1" charset="-122"/>
              </a:defRPr>
            </a:lvl2pPr>
            <a:lvl3pPr marL="914400" indent="0" algn="l" defTabSz="914400" rtl="0" eaLnBrk="1" fontAlgn="base" hangingPunct="1">
              <a:lnSpc>
                <a:spcPct val="100000"/>
              </a:lnSpc>
              <a:spcBef>
                <a:spcPct val="0"/>
              </a:spcBef>
              <a:spcAft>
                <a:spcPct val="0"/>
              </a:spcAft>
              <a:buClrTx/>
              <a:buSzTx/>
              <a:buFont typeface="Arial" panose="020B0604020202020204" pitchFamily="34" charset="0"/>
              <a:buNone/>
              <a:defRPr lang="zh-CN" altLang="en-US" sz="3200" b="1" i="0" u="none" baseline="0">
                <a:solidFill>
                  <a:schemeClr val="tx1"/>
                </a:solidFill>
                <a:latin typeface="楷体_GB2312" pitchFamily="1" charset="-122"/>
                <a:ea typeface="楷体_GB2312" pitchFamily="1" charset="-122"/>
              </a:defRPr>
            </a:lvl3pPr>
            <a:lvl4pPr marL="1371600" indent="0" algn="l" defTabSz="914400" rtl="0" eaLnBrk="1" fontAlgn="base" hangingPunct="1">
              <a:lnSpc>
                <a:spcPct val="100000"/>
              </a:lnSpc>
              <a:spcBef>
                <a:spcPct val="0"/>
              </a:spcBef>
              <a:spcAft>
                <a:spcPct val="0"/>
              </a:spcAft>
              <a:buClrTx/>
              <a:buSzTx/>
              <a:buFont typeface="Arial" panose="020B0604020202020204" pitchFamily="34" charset="0"/>
              <a:buNone/>
              <a:defRPr lang="zh-CN" altLang="en-US" sz="3200" b="1" i="0" u="none" baseline="0">
                <a:solidFill>
                  <a:schemeClr val="tx1"/>
                </a:solidFill>
                <a:latin typeface="楷体_GB2312" pitchFamily="1" charset="-122"/>
                <a:ea typeface="楷体_GB2312" pitchFamily="1" charset="-122"/>
              </a:defRPr>
            </a:lvl4pPr>
            <a:lvl5pPr marL="1828800" indent="0" algn="l" defTabSz="914400" rtl="0" eaLnBrk="1" fontAlgn="base" hangingPunct="1">
              <a:lnSpc>
                <a:spcPct val="100000"/>
              </a:lnSpc>
              <a:spcBef>
                <a:spcPct val="0"/>
              </a:spcBef>
              <a:spcAft>
                <a:spcPct val="0"/>
              </a:spcAft>
              <a:buClrTx/>
              <a:buSzTx/>
              <a:buFont typeface="Arial" panose="020B0604020202020204" pitchFamily="34" charset="0"/>
              <a:buNone/>
              <a:defRPr lang="zh-CN" altLang="en-US" sz="3200" b="1" i="0" u="none" baseline="0">
                <a:solidFill>
                  <a:schemeClr val="tx1"/>
                </a:solidFill>
                <a:latin typeface="楷体_GB2312" pitchFamily="1" charset="-122"/>
                <a:ea typeface="楷体_GB2312" pitchFamily="1" charset="-122"/>
              </a:defRPr>
            </a:lvl5pPr>
          </a:lstStyle>
          <a:p>
            <a:pPr marR="0" lvl="0">
              <a:spcBef>
                <a:spcPct val="50000"/>
              </a:spcBef>
            </a:pPr>
            <a:r>
              <a:rPr lang="zh-CN" altLang="en-US" sz="2800" spc="0" dirty="0">
                <a:solidFill>
                  <a:srgbClr val="0000FF"/>
                </a:solidFill>
                <a:latin typeface="微软雅黑" panose="020B0503020204020204" charset="-122"/>
                <a:ea typeface="微软雅黑" panose="020B0503020204020204" charset="-122"/>
              </a:rPr>
              <a:t>一、精子的形成过程</a:t>
            </a:r>
            <a:endParaRPr lang="zh-CN" altLang="en-US" sz="2800" dirty="0">
              <a:solidFill>
                <a:srgbClr val="0000FF"/>
              </a:solidFill>
              <a:latin typeface="微软雅黑" panose="020B0503020204020204" charset="-122"/>
              <a:ea typeface="微软雅黑" panose="020B0503020204020204" charset="-122"/>
            </a:endParaRPr>
          </a:p>
        </p:txBody>
      </p:sp>
      <p:pic>
        <p:nvPicPr>
          <p:cNvPr id="5" name="Picture 8"/>
          <p:cNvPicPr>
            <a:picLocks noChangeAspect="1"/>
          </p:cNvPicPr>
          <p:nvPr/>
        </p:nvPicPr>
        <p:blipFill>
          <a:blip r:embed="rId1"/>
          <a:stretch>
            <a:fillRect/>
          </a:stretch>
        </p:blipFill>
        <p:spPr>
          <a:xfrm>
            <a:off x="5646593" y="357645"/>
            <a:ext cx="4139994" cy="4224514"/>
          </a:xfrm>
          <a:prstGeom prst="rect">
            <a:avLst/>
          </a:prstGeom>
          <a:noFill/>
          <a:ln>
            <a:noFill/>
            <a:miter lim="800000"/>
            <a:headEnd/>
            <a:tailEnd/>
          </a:ln>
        </p:spPr>
      </p:pic>
      <p:sp>
        <p:nvSpPr>
          <p:cNvPr id="6" name="Text Box 11"/>
          <p:cNvSpPr/>
          <p:nvPr/>
        </p:nvSpPr>
        <p:spPr>
          <a:xfrm>
            <a:off x="2907757" y="899345"/>
            <a:ext cx="1114167" cy="662361"/>
          </a:xfrm>
          <a:prstGeom prst="rect">
            <a:avLst/>
          </a:prstGeom>
          <a:noFill/>
          <a:ln>
            <a:noFill/>
            <a:miter lim="800000"/>
          </a:ln>
        </p:spPr>
        <p:txBody>
          <a:bodyPr anchor="t" anchorCtr="0">
            <a:spAutoFit/>
          </a:bodyP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lvl="0">
              <a:lnSpc>
                <a:spcPct val="150000"/>
              </a:lnSpc>
              <a:spcBef>
                <a:spcPct val="50000"/>
              </a:spcBef>
              <a:buFont typeface="Arial" panose="020B0604020202020204" pitchFamily="34" charset="0"/>
            </a:pPr>
            <a:r>
              <a:rPr lang="zh-CN" altLang="en-US" sz="2800" dirty="0">
                <a:solidFill>
                  <a:srgbClr val="0000FF"/>
                </a:solidFill>
                <a:latin typeface="微软雅黑" panose="020B0503020204020204" charset="-122"/>
                <a:ea typeface="微软雅黑" panose="020B0503020204020204" charset="-122"/>
              </a:rPr>
              <a:t>睾丸</a:t>
            </a:r>
            <a:endParaRPr lang="zh-CN" altLang="en-US" sz="2800" dirty="0">
              <a:solidFill>
                <a:srgbClr val="0000FF"/>
              </a:solidFill>
              <a:latin typeface="微软雅黑" panose="020B0503020204020204" charset="-122"/>
              <a:ea typeface="微软雅黑" panose="020B0503020204020204" charset="-122"/>
            </a:endParaRPr>
          </a:p>
        </p:txBody>
      </p:sp>
      <p:sp>
        <p:nvSpPr>
          <p:cNvPr id="7" name="Text Box 18"/>
          <p:cNvSpPr/>
          <p:nvPr/>
        </p:nvSpPr>
        <p:spPr>
          <a:xfrm>
            <a:off x="1032918" y="963416"/>
            <a:ext cx="2368002" cy="645160"/>
          </a:xfrm>
          <a:prstGeom prst="rect">
            <a:avLst/>
          </a:prstGeom>
          <a:noFill/>
          <a:ln>
            <a:noFill/>
            <a:miter lim="800000"/>
          </a:ln>
        </p:spPr>
        <p:txBody>
          <a:bodyPr anchor="t" anchorCtr="0">
            <a:spAutoFit/>
          </a:bodyP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lvl="0">
              <a:lnSpc>
                <a:spcPct val="150000"/>
              </a:lnSpc>
              <a:spcBef>
                <a:spcPct val="50000"/>
              </a:spcBef>
              <a:buFont typeface="Arial" panose="020B0604020202020204" pitchFamily="34" charset="0"/>
            </a:pPr>
            <a:r>
              <a:rPr lang="en-US" altLang="zh-CN" sz="2400" dirty="0">
                <a:solidFill>
                  <a:srgbClr val="FF0000"/>
                </a:solidFill>
                <a:latin typeface="微软雅黑" panose="020B0503020204020204" charset="-122"/>
                <a:ea typeface="微软雅黑" panose="020B0503020204020204" charset="-122"/>
              </a:rPr>
              <a:t>1.</a:t>
            </a:r>
            <a:r>
              <a:rPr lang="zh-CN" altLang="en-US" sz="2400" dirty="0">
                <a:solidFill>
                  <a:srgbClr val="FF0000"/>
                </a:solidFill>
                <a:latin typeface="微软雅黑" panose="020B0503020204020204" charset="-122"/>
                <a:ea typeface="微软雅黑" panose="020B0503020204020204" charset="-122"/>
              </a:rPr>
              <a:t>形成部位：</a:t>
            </a:r>
            <a:endParaRPr lang="zh-CN" altLang="en-US" sz="2400" dirty="0">
              <a:solidFill>
                <a:srgbClr val="FF0000"/>
              </a:solidFill>
              <a:latin typeface="微软雅黑" panose="020B0503020204020204" charset="-122"/>
              <a:ea typeface="微软雅黑" panose="020B0503020204020204" charset="-122"/>
            </a:endParaRPr>
          </a:p>
        </p:txBody>
      </p:sp>
      <p:grpSp>
        <p:nvGrpSpPr>
          <p:cNvPr id="12" name="组合 13"/>
          <p:cNvGrpSpPr/>
          <p:nvPr/>
        </p:nvGrpSpPr>
        <p:grpSpPr>
          <a:xfrm>
            <a:off x="1660951" y="1740387"/>
            <a:ext cx="3164357" cy="2952700"/>
            <a:chOff x="3408" y="624"/>
            <a:chExt cx="2352" cy="2165"/>
          </a:xfrm>
        </p:grpSpPr>
        <p:pic>
          <p:nvPicPr>
            <p:cNvPr id="13" name="图片 14" descr="精子"/>
            <p:cNvPicPr>
              <a:picLocks noChangeAspect="1"/>
            </p:cNvPicPr>
            <p:nvPr/>
          </p:nvPicPr>
          <p:blipFill>
            <a:blip r:embed="rId2"/>
            <a:stretch>
              <a:fillRect/>
            </a:stretch>
          </p:blipFill>
          <p:spPr>
            <a:xfrm>
              <a:off x="3408" y="624"/>
              <a:ext cx="2352" cy="1771"/>
            </a:xfrm>
            <a:prstGeom prst="rect">
              <a:avLst/>
            </a:prstGeom>
            <a:noFill/>
            <a:ln>
              <a:noFill/>
              <a:miter lim="800000"/>
              <a:headEnd/>
              <a:tailEnd/>
            </a:ln>
          </p:spPr>
        </p:pic>
        <p:sp>
          <p:nvSpPr>
            <p:cNvPr id="14" name="文本框 300045"/>
            <p:cNvSpPr/>
            <p:nvPr/>
          </p:nvSpPr>
          <p:spPr>
            <a:xfrm>
              <a:off x="4301" y="2313"/>
              <a:ext cx="771" cy="476"/>
            </a:xfrm>
            <a:prstGeom prst="rect">
              <a:avLst/>
            </a:prstGeom>
            <a:noFill/>
            <a:ln>
              <a:noFill/>
              <a:miter lim="800000"/>
            </a:ln>
          </p:spPr>
          <p:txBody>
            <a:bodyPr wrap="square" anchor="t" anchorCtr="0">
              <a:spAutoFit/>
            </a:bodyP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lvl="0">
                <a:lnSpc>
                  <a:spcPct val="150000"/>
                </a:lnSpc>
                <a:buFont typeface="Arial" panose="020B0604020202020204" pitchFamily="34" charset="0"/>
              </a:pPr>
              <a:r>
                <a:rPr lang="zh-CN" altLang="en-US" sz="2800" dirty="0">
                  <a:solidFill>
                    <a:srgbClr val="0000FF"/>
                  </a:solidFill>
                  <a:latin typeface="Verdana" panose="020B0604030504040204" pitchFamily="34" charset="0"/>
                </a:rPr>
                <a:t>精子</a:t>
              </a:r>
              <a:endParaRPr lang="zh-CN" altLang="en-US" sz="2800" dirty="0">
                <a:solidFill>
                  <a:srgbClr val="0000FF"/>
                </a:solidFill>
                <a:latin typeface="Verdana" panose="020B0604030504040204" pitchFamily="34" charset="0"/>
                <a:ea typeface="Times New Roman" panose="02020603050405020304" pitchFamily="18" charset="0"/>
              </a:endParaRPr>
            </a:p>
          </p:txBody>
        </p:sp>
      </p:grpSp>
      <p:grpSp>
        <p:nvGrpSpPr>
          <p:cNvPr id="19" name="组合 18"/>
          <p:cNvGrpSpPr/>
          <p:nvPr/>
        </p:nvGrpSpPr>
        <p:grpSpPr>
          <a:xfrm>
            <a:off x="1032918" y="4920343"/>
            <a:ext cx="8845615" cy="1744345"/>
            <a:chOff x="1032918" y="4920343"/>
            <a:chExt cx="8845615" cy="1744345"/>
          </a:xfrm>
        </p:grpSpPr>
        <p:sp>
          <p:nvSpPr>
            <p:cNvPr id="9" name="文本框 300039"/>
            <p:cNvSpPr/>
            <p:nvPr/>
          </p:nvSpPr>
          <p:spPr>
            <a:xfrm>
              <a:off x="1032918" y="5185409"/>
              <a:ext cx="1266532" cy="657073"/>
            </a:xfrm>
            <a:prstGeom prst="rect">
              <a:avLst/>
            </a:prstGeom>
            <a:noFill/>
            <a:ln>
              <a:noFill/>
              <a:miter lim="800000"/>
            </a:ln>
          </p:spPr>
          <p:txBody>
            <a:bodyPr anchor="t" anchorCtr="0">
              <a:spAutoFit/>
            </a:bodyP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lvl="0" algn="ctr">
                <a:lnSpc>
                  <a:spcPct val="150000"/>
                </a:lnSpc>
                <a:spcBef>
                  <a:spcPct val="50000"/>
                </a:spcBef>
                <a:buFont typeface="Arial" panose="020B0604020202020204" pitchFamily="34" charset="0"/>
              </a:pPr>
              <a:r>
                <a:rPr lang="zh-CN" altLang="en-US" sz="2800" dirty="0">
                  <a:solidFill>
                    <a:srgbClr val="0000FF"/>
                  </a:solidFill>
                  <a:latin typeface="Times New Roman" panose="02020603050405020304" pitchFamily="18" charset="0"/>
                </a:rPr>
                <a:t>体细胞</a:t>
              </a:r>
              <a:endParaRPr lang="zh-CN" altLang="en-US" sz="2800" dirty="0">
                <a:solidFill>
                  <a:srgbClr val="0000FF"/>
                </a:solidFill>
                <a:latin typeface="Times New Roman" panose="02020603050405020304" pitchFamily="18" charset="0"/>
                <a:ea typeface="Times New Roman" panose="02020603050405020304" pitchFamily="18" charset="0"/>
              </a:endParaRPr>
            </a:p>
          </p:txBody>
        </p:sp>
        <p:grpSp>
          <p:nvGrpSpPr>
            <p:cNvPr id="18" name="组合 17"/>
            <p:cNvGrpSpPr/>
            <p:nvPr/>
          </p:nvGrpSpPr>
          <p:grpSpPr>
            <a:xfrm>
              <a:off x="2304482" y="5115739"/>
              <a:ext cx="1713129" cy="958526"/>
              <a:chOff x="2304482" y="5115739"/>
              <a:chExt cx="1713129" cy="958526"/>
            </a:xfrm>
          </p:grpSpPr>
          <p:sp>
            <p:nvSpPr>
              <p:cNvPr id="10" name="文本框 300041"/>
              <p:cNvSpPr/>
              <p:nvPr/>
            </p:nvSpPr>
            <p:spPr>
              <a:xfrm>
                <a:off x="2317268" y="5115739"/>
                <a:ext cx="1464923" cy="461665"/>
              </a:xfrm>
              <a:prstGeom prst="rect">
                <a:avLst/>
              </a:prstGeom>
              <a:noFill/>
              <a:ln w="19050">
                <a:noFill/>
                <a:miter lim="800000"/>
              </a:ln>
            </p:spPr>
            <p:txBody>
              <a:bodyPr anchor="t" anchorCtr="0">
                <a:spAutoFit/>
              </a:bodyP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lvl="0" algn="ctr">
                  <a:spcBef>
                    <a:spcPct val="50000"/>
                  </a:spcBef>
                  <a:buFont typeface="Arial" panose="020B0604020202020204" pitchFamily="34" charset="0"/>
                </a:pPr>
                <a:r>
                  <a:rPr lang="zh-CN" altLang="en-US" sz="2400" dirty="0">
                    <a:solidFill>
                      <a:srgbClr val="FF0000"/>
                    </a:solidFill>
                    <a:latin typeface="Times New Roman" panose="02020603050405020304" pitchFamily="18" charset="0"/>
                  </a:rPr>
                  <a:t>有丝分裂</a:t>
                </a:r>
                <a:endParaRPr lang="zh-CN" altLang="en-US" sz="2400" dirty="0">
                  <a:solidFill>
                    <a:srgbClr val="FF0000"/>
                  </a:solidFill>
                  <a:latin typeface="Times New Roman" panose="02020603050405020304" pitchFamily="18" charset="0"/>
                </a:endParaRPr>
              </a:p>
            </p:txBody>
          </p:sp>
          <p:sp>
            <p:nvSpPr>
              <p:cNvPr id="11" name="文本框 300042"/>
              <p:cNvSpPr/>
              <p:nvPr/>
            </p:nvSpPr>
            <p:spPr>
              <a:xfrm>
                <a:off x="2304482" y="5612600"/>
                <a:ext cx="1518885" cy="461665"/>
              </a:xfrm>
              <a:prstGeom prst="rect">
                <a:avLst/>
              </a:prstGeom>
              <a:noFill/>
              <a:ln w="19050">
                <a:noFill/>
                <a:miter lim="800000"/>
              </a:ln>
            </p:spPr>
            <p:txBody>
              <a:bodyPr anchor="t" anchorCtr="0">
                <a:spAutoFit/>
              </a:bodyP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lvl="0" algn="ctr">
                  <a:spcBef>
                    <a:spcPct val="50000"/>
                  </a:spcBef>
                  <a:buFont typeface="Arial" panose="020B0604020202020204" pitchFamily="34" charset="0"/>
                </a:pPr>
                <a:r>
                  <a:rPr lang="zh-CN" altLang="en-US" sz="2400" dirty="0">
                    <a:solidFill>
                      <a:srgbClr val="FF0000"/>
                    </a:solidFill>
                    <a:latin typeface="Times New Roman" panose="02020603050405020304" pitchFamily="18" charset="0"/>
                  </a:rPr>
                  <a:t>细胞分化</a:t>
                </a:r>
                <a:endParaRPr lang="zh-CN" altLang="en-US" sz="2400" dirty="0">
                  <a:solidFill>
                    <a:srgbClr val="FF0000"/>
                  </a:solidFill>
                  <a:latin typeface="Times New Roman" panose="02020603050405020304" pitchFamily="18" charset="0"/>
                </a:endParaRPr>
              </a:p>
            </p:txBody>
          </p:sp>
          <p:sp>
            <p:nvSpPr>
              <p:cNvPr id="16" name="右箭头 300040"/>
              <p:cNvSpPr/>
              <p:nvPr/>
            </p:nvSpPr>
            <p:spPr>
              <a:xfrm>
                <a:off x="2377654" y="5517242"/>
                <a:ext cx="1639957" cy="135761"/>
              </a:xfrm>
              <a:prstGeom prst="rightArrow">
                <a:avLst>
                  <a:gd name="adj1" fmla="val 50000"/>
                  <a:gd name="adj2" fmla="val 251989"/>
                </a:avLst>
              </a:prstGeom>
              <a:solidFill>
                <a:schemeClr val="accent1"/>
              </a:solidFill>
              <a:ln w="19050">
                <a:solidFill>
                  <a:srgbClr val="000066"/>
                </a:solidFill>
                <a:miter lim="800000"/>
              </a:ln>
            </p:spPr>
            <p:txBody>
              <a:bodyPr anchor="t"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lvl="0">
                  <a:lnSpc>
                    <a:spcPct val="150000"/>
                  </a:lnSpc>
                  <a:spcBef>
                    <a:spcPct val="20000"/>
                  </a:spcBef>
                  <a:buFont typeface="Arial" panose="020B0604020202020204" pitchFamily="34" charset="0"/>
                </a:pPr>
                <a:endParaRPr lang="zh-CN" altLang="en-US" sz="2800">
                  <a:latin typeface="Times New Roman" panose="02020603050405020304" pitchFamily="18" charset="0"/>
                  <a:ea typeface="Times New Roman" panose="02020603050405020304" pitchFamily="18" charset="0"/>
                </a:endParaRPr>
              </a:p>
            </p:txBody>
          </p:sp>
        </p:grpSp>
        <p:grpSp>
          <p:nvGrpSpPr>
            <p:cNvPr id="3" name="组合 2"/>
            <p:cNvGrpSpPr/>
            <p:nvPr/>
          </p:nvGrpSpPr>
          <p:grpSpPr>
            <a:xfrm>
              <a:off x="3636288" y="5100714"/>
              <a:ext cx="4184015" cy="1433195"/>
              <a:chOff x="4085694" y="5607837"/>
              <a:chExt cx="4184015" cy="1433195"/>
            </a:xfrm>
          </p:grpSpPr>
          <p:sp>
            <p:nvSpPr>
              <p:cNvPr id="8" name="矩形 8"/>
              <p:cNvSpPr/>
              <p:nvPr/>
            </p:nvSpPr>
            <p:spPr>
              <a:xfrm>
                <a:off x="5082375" y="5607837"/>
                <a:ext cx="2027249" cy="523092"/>
              </a:xfrm>
              <a:prstGeom prst="rect">
                <a:avLst/>
              </a:prstGeom>
              <a:noFill/>
              <a:ln>
                <a:noFill/>
                <a:miter lim="800000"/>
              </a:ln>
            </p:spPr>
            <p:txBody>
              <a:bodyPr wrap="square" anchor="t" anchorCtr="0">
                <a:spAutoFit/>
              </a:bodyP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lvl="0">
                  <a:spcBef>
                    <a:spcPct val="50000"/>
                  </a:spcBef>
                  <a:buFont typeface="Arial" panose="020B0604020202020204" pitchFamily="34" charset="0"/>
                </a:pPr>
                <a:r>
                  <a:rPr lang="en-US" altLang="zh-CN" sz="2400" dirty="0">
                    <a:solidFill>
                      <a:srgbClr val="0000FF"/>
                    </a:solidFill>
                  </a:rPr>
                  <a:t> </a:t>
                </a:r>
                <a:r>
                  <a:rPr lang="zh-CN" altLang="en-US" sz="2800" dirty="0">
                    <a:solidFill>
                      <a:srgbClr val="0000FF"/>
                    </a:solidFill>
                  </a:rPr>
                  <a:t>精原细胞</a:t>
                </a:r>
                <a:endParaRPr lang="en-US" altLang="zh-CN" sz="2800" dirty="0">
                  <a:solidFill>
                    <a:srgbClr val="0000FF"/>
                  </a:solidFill>
                </a:endParaRPr>
              </a:p>
            </p:txBody>
          </p:sp>
          <p:sp>
            <p:nvSpPr>
              <p:cNvPr id="17" name="文本框 16"/>
              <p:cNvSpPr txBox="1"/>
              <p:nvPr/>
            </p:nvSpPr>
            <p:spPr>
              <a:xfrm>
                <a:off x="4085694" y="6087897"/>
                <a:ext cx="4184015" cy="953135"/>
              </a:xfrm>
              <a:prstGeom prst="rect">
                <a:avLst/>
              </a:prstGeom>
              <a:noFill/>
            </p:spPr>
            <p:txBody>
              <a:bodyPr wrap="square">
                <a:spAutoFit/>
              </a:bodyPr>
              <a:lstStyle/>
              <a:p>
                <a:pPr lvl="0">
                  <a:spcBef>
                    <a:spcPct val="50000"/>
                  </a:spcBef>
                  <a:buFont typeface="Arial" panose="020B0604020202020204" pitchFamily="34" charset="0"/>
                </a:pPr>
                <a:r>
                  <a:rPr lang="zh-CN" altLang="en-US" sz="2800" b="1" dirty="0">
                    <a:solidFill>
                      <a:srgbClr val="0000FF"/>
                    </a:solidFill>
                    <a:latin typeface="宋体" panose="02010600030101010101" pitchFamily="2" charset="-122"/>
                    <a:ea typeface="宋体" panose="02010600030101010101" pitchFamily="2" charset="-122"/>
                  </a:rPr>
                  <a:t>（原始雄性生殖细胞、其染色体数目与</a:t>
                </a:r>
                <a:r>
                  <a:rPr lang="en-US" altLang="zh-CN" sz="2800" b="1" u="sng" dirty="0">
                    <a:solidFill>
                      <a:srgbClr val="0000FF"/>
                    </a:solidFill>
                    <a:latin typeface="宋体" panose="02010600030101010101" pitchFamily="2" charset="-122"/>
                    <a:ea typeface="宋体" panose="02010600030101010101" pitchFamily="2" charset="-122"/>
                  </a:rPr>
                  <a:t>     </a:t>
                </a:r>
                <a:r>
                  <a:rPr lang="zh-CN" altLang="en-US" sz="2800" b="1" dirty="0">
                    <a:solidFill>
                      <a:srgbClr val="0000FF"/>
                    </a:solidFill>
                    <a:latin typeface="宋体" panose="02010600030101010101" pitchFamily="2" charset="-122"/>
                    <a:ea typeface="宋体" panose="02010600030101010101" pitchFamily="2" charset="-122"/>
                  </a:rPr>
                  <a:t>相同）</a:t>
                </a:r>
                <a:endParaRPr lang="zh-CN" altLang="en-US" sz="2800" b="1" dirty="0">
                  <a:solidFill>
                    <a:srgbClr val="0000FF"/>
                  </a:solidFill>
                  <a:latin typeface="宋体" panose="02010600030101010101" pitchFamily="2" charset="-122"/>
                  <a:ea typeface="宋体" panose="02010600030101010101" pitchFamily="2" charset="-122"/>
                </a:endParaRPr>
              </a:p>
            </p:txBody>
          </p:sp>
        </p:grpSp>
        <p:sp>
          <p:nvSpPr>
            <p:cNvPr id="21" name="右箭头 300040"/>
            <p:cNvSpPr/>
            <p:nvPr/>
          </p:nvSpPr>
          <p:spPr>
            <a:xfrm>
              <a:off x="7012605" y="5504690"/>
              <a:ext cx="1639957" cy="135761"/>
            </a:xfrm>
            <a:prstGeom prst="rightArrow">
              <a:avLst>
                <a:gd name="adj1" fmla="val 50000"/>
                <a:gd name="adj2" fmla="val 251989"/>
              </a:avLst>
            </a:prstGeom>
            <a:solidFill>
              <a:schemeClr val="accent1"/>
            </a:solidFill>
            <a:ln w="19050">
              <a:solidFill>
                <a:srgbClr val="000066"/>
              </a:solidFill>
              <a:miter lim="800000"/>
            </a:ln>
          </p:spPr>
          <p:txBody>
            <a:bodyPr anchor="t"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lvl="0">
                <a:lnSpc>
                  <a:spcPct val="150000"/>
                </a:lnSpc>
                <a:spcBef>
                  <a:spcPct val="20000"/>
                </a:spcBef>
                <a:buFont typeface="Arial" panose="020B0604020202020204" pitchFamily="34" charset="0"/>
              </a:pPr>
              <a:endParaRPr lang="zh-CN" altLang="en-US" sz="2800">
                <a:latin typeface="Times New Roman" panose="02020603050405020304" pitchFamily="18" charset="0"/>
                <a:ea typeface="Times New Roman" panose="02020603050405020304" pitchFamily="18" charset="0"/>
              </a:endParaRPr>
            </a:p>
          </p:txBody>
        </p:sp>
        <p:sp>
          <p:nvSpPr>
            <p:cNvPr id="22" name="文本框 300039"/>
            <p:cNvSpPr/>
            <p:nvPr/>
          </p:nvSpPr>
          <p:spPr>
            <a:xfrm>
              <a:off x="8612001" y="5145379"/>
              <a:ext cx="1266532" cy="657073"/>
            </a:xfrm>
            <a:prstGeom prst="rect">
              <a:avLst/>
            </a:prstGeom>
            <a:noFill/>
            <a:ln>
              <a:noFill/>
              <a:miter lim="800000"/>
            </a:ln>
          </p:spPr>
          <p:txBody>
            <a:bodyPr anchor="t" anchorCtr="0">
              <a:spAutoFit/>
            </a:bodyP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lvl="0" algn="ctr">
                <a:lnSpc>
                  <a:spcPct val="150000"/>
                </a:lnSpc>
                <a:spcBef>
                  <a:spcPct val="50000"/>
                </a:spcBef>
                <a:buFont typeface="Arial" panose="020B0604020202020204" pitchFamily="34" charset="0"/>
              </a:pPr>
              <a:r>
                <a:rPr lang="zh-CN" altLang="en-US" sz="2800" dirty="0">
                  <a:solidFill>
                    <a:srgbClr val="0000FF"/>
                  </a:solidFill>
                  <a:latin typeface="Times New Roman" panose="02020603050405020304" pitchFamily="18" charset="0"/>
                </a:rPr>
                <a:t>精子</a:t>
              </a:r>
              <a:endParaRPr lang="zh-CN" altLang="en-US" sz="2800" dirty="0">
                <a:solidFill>
                  <a:srgbClr val="0000FF"/>
                </a:solidFill>
                <a:latin typeface="Times New Roman" panose="02020603050405020304" pitchFamily="18" charset="0"/>
                <a:ea typeface="Times New Roman" panose="02020603050405020304" pitchFamily="18" charset="0"/>
              </a:endParaRPr>
            </a:p>
          </p:txBody>
        </p:sp>
        <p:sp>
          <p:nvSpPr>
            <p:cNvPr id="23" name="文本框 300041"/>
            <p:cNvSpPr/>
            <p:nvPr/>
          </p:nvSpPr>
          <p:spPr>
            <a:xfrm>
              <a:off x="6961800" y="5108453"/>
              <a:ext cx="1464923" cy="461665"/>
            </a:xfrm>
            <a:prstGeom prst="rect">
              <a:avLst/>
            </a:prstGeom>
            <a:noFill/>
            <a:ln w="19050">
              <a:noFill/>
              <a:miter lim="800000"/>
            </a:ln>
          </p:spPr>
          <p:txBody>
            <a:bodyPr anchor="t" anchorCtr="0">
              <a:spAutoFit/>
            </a:bodyP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lvl="0" algn="ctr">
                <a:spcBef>
                  <a:spcPct val="50000"/>
                </a:spcBef>
                <a:buFont typeface="Arial" panose="020B0604020202020204" pitchFamily="34" charset="0"/>
              </a:pPr>
              <a:r>
                <a:rPr lang="zh-CN" altLang="en-US" sz="2400" dirty="0">
                  <a:solidFill>
                    <a:srgbClr val="FF0000"/>
                  </a:solidFill>
                  <a:latin typeface="Times New Roman" panose="02020603050405020304" pitchFamily="18" charset="0"/>
                </a:rPr>
                <a:t>减数分裂</a:t>
              </a:r>
              <a:endParaRPr lang="zh-CN" altLang="en-US" sz="2400" dirty="0">
                <a:solidFill>
                  <a:srgbClr val="FF0000"/>
                </a:solidFill>
                <a:latin typeface="Times New Roman" panose="02020603050405020304" pitchFamily="18" charset="0"/>
              </a:endParaRPr>
            </a:p>
          </p:txBody>
        </p:sp>
        <p:sp>
          <p:nvSpPr>
            <p:cNvPr id="24" name="矩形: 圆角 23"/>
            <p:cNvSpPr/>
            <p:nvPr/>
          </p:nvSpPr>
          <p:spPr>
            <a:xfrm>
              <a:off x="4101873" y="4920343"/>
              <a:ext cx="5498465" cy="1744345"/>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文本框 1"/>
          <p:cNvSpPr txBox="1"/>
          <p:nvPr/>
        </p:nvSpPr>
        <p:spPr>
          <a:xfrm>
            <a:off x="5795010" y="5987415"/>
            <a:ext cx="1217295" cy="460375"/>
          </a:xfrm>
          <a:prstGeom prst="rect">
            <a:avLst/>
          </a:prstGeom>
          <a:noFill/>
        </p:spPr>
        <p:txBody>
          <a:bodyPr wrap="square" rtlCol="0">
            <a:spAutoFit/>
          </a:bodyPr>
          <a:p>
            <a:r>
              <a:rPr lang="zh-CN" altLang="en-US" sz="2400" b="1">
                <a:solidFill>
                  <a:srgbClr val="FF0000"/>
                </a:solidFill>
              </a:rPr>
              <a:t>体细胞</a:t>
            </a:r>
            <a:endParaRPr lang="zh-CN" altLang="en-US" sz="2400" b="1">
              <a:solidFill>
                <a:srgbClr val="FF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ppt_x"/>
                                          </p:val>
                                        </p:tav>
                                        <p:tav tm="100000">
                                          <p:val>
                                            <p:strVal val="#ppt_x"/>
                                          </p:val>
                                        </p:tav>
                                      </p:tavLst>
                                    </p:anim>
                                    <p:anim calcmode="lin" valueType="num">
                                      <p:cBhvr additive="base">
                                        <p:cTn id="1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ppt_x"/>
                                          </p:val>
                                        </p:tav>
                                        <p:tav tm="100000">
                                          <p:val>
                                            <p:strVal val="#ppt_x"/>
                                          </p:val>
                                        </p:tav>
                                      </p:tavLst>
                                    </p:anim>
                                    <p:anim calcmode="lin" valueType="num">
                                      <p:cBhvr additive="base">
                                        <p:cTn id="2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P spid="2"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3"/>
          <p:cNvSpPr/>
          <p:nvPr/>
        </p:nvSpPr>
        <p:spPr>
          <a:xfrm>
            <a:off x="1055280" y="277954"/>
            <a:ext cx="3437448" cy="645160"/>
          </a:xfrm>
          <a:prstGeom prst="rect">
            <a:avLst/>
          </a:prstGeom>
          <a:noFill/>
          <a:ln>
            <a:noFill/>
            <a:miter lim="800000"/>
          </a:ln>
        </p:spPr>
        <p:txBody>
          <a:bodyPr wrap="square" anchor="t" anchorCtr="0">
            <a:spAutoFit/>
          </a:bodyP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lvl="0">
              <a:lnSpc>
                <a:spcPct val="150000"/>
              </a:lnSpc>
              <a:spcBef>
                <a:spcPct val="50000"/>
              </a:spcBef>
              <a:buFont typeface="Arial" panose="020B0604020202020204" pitchFamily="34" charset="0"/>
            </a:pPr>
            <a:r>
              <a:rPr lang="en-US" altLang="zh-CN" sz="2400" dirty="0">
                <a:solidFill>
                  <a:srgbClr val="FF0000"/>
                </a:solidFill>
                <a:latin typeface="微软雅黑" panose="020B0503020204020204" charset="-122"/>
                <a:ea typeface="微软雅黑" panose="020B0503020204020204" charset="-122"/>
              </a:rPr>
              <a:t>2.</a:t>
            </a:r>
            <a:r>
              <a:rPr lang="zh-CN" altLang="en-US" sz="2400" dirty="0">
                <a:solidFill>
                  <a:srgbClr val="FF0000"/>
                </a:solidFill>
                <a:latin typeface="微软雅黑" panose="020B0503020204020204" charset="-122"/>
                <a:ea typeface="微软雅黑" panose="020B0503020204020204" charset="-122"/>
              </a:rPr>
              <a:t>精子形成的大致过程：</a:t>
            </a:r>
            <a:endParaRPr lang="zh-CN" altLang="en-US" sz="2400" dirty="0">
              <a:solidFill>
                <a:srgbClr val="FF0000"/>
              </a:solidFill>
              <a:latin typeface="微软雅黑" panose="020B0503020204020204" charset="-122"/>
              <a:ea typeface="微软雅黑" panose="020B0503020204020204" charset="-122"/>
            </a:endParaRPr>
          </a:p>
        </p:txBody>
      </p:sp>
      <p:grpSp>
        <p:nvGrpSpPr>
          <p:cNvPr id="28" name="组合 27"/>
          <p:cNvGrpSpPr/>
          <p:nvPr/>
        </p:nvGrpSpPr>
        <p:grpSpPr>
          <a:xfrm>
            <a:off x="1672194" y="1360462"/>
            <a:ext cx="3048881" cy="4516978"/>
            <a:chOff x="1672194" y="1360462"/>
            <a:chExt cx="3048881" cy="4516978"/>
          </a:xfrm>
        </p:grpSpPr>
        <p:sp>
          <p:nvSpPr>
            <p:cNvPr id="9" name="Text Box 39"/>
            <p:cNvSpPr/>
            <p:nvPr/>
          </p:nvSpPr>
          <p:spPr>
            <a:xfrm>
              <a:off x="3281545" y="4747402"/>
              <a:ext cx="1439530" cy="1130038"/>
            </a:xfrm>
            <a:prstGeom prst="rect">
              <a:avLst/>
            </a:prstGeom>
            <a:noFill/>
            <a:ln w="19050">
              <a:noFill/>
              <a:miter lim="800000"/>
            </a:ln>
          </p:spPr>
          <p:txBody>
            <a:bodyPr anchor="t" anchorCtr="0">
              <a:spAutoFit/>
            </a:bodyP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lvl="0" algn="ctr">
                <a:lnSpc>
                  <a:spcPct val="150000"/>
                </a:lnSpc>
                <a:spcBef>
                  <a:spcPct val="50000"/>
                </a:spcBef>
                <a:buFont typeface="Arial" panose="020B0604020202020204" pitchFamily="34" charset="0"/>
              </a:pPr>
              <a:r>
                <a:rPr lang="zh-CN" altLang="en-US" sz="2400" dirty="0">
                  <a:solidFill>
                    <a:srgbClr val="0000FF"/>
                  </a:solidFill>
                  <a:latin typeface="微软雅黑" panose="020B0503020204020204" charset="-122"/>
                  <a:ea typeface="微软雅黑" panose="020B0503020204020204" charset="-122"/>
                </a:rPr>
                <a:t>初级精母细胞</a:t>
              </a:r>
              <a:endParaRPr lang="zh-CN" altLang="en-US" sz="2400" dirty="0">
                <a:solidFill>
                  <a:srgbClr val="0000FF"/>
                </a:solidFill>
                <a:latin typeface="微软雅黑" panose="020B0503020204020204" charset="-122"/>
                <a:ea typeface="微软雅黑" panose="020B0503020204020204" charset="-122"/>
              </a:endParaRPr>
            </a:p>
          </p:txBody>
        </p:sp>
        <p:sp>
          <p:nvSpPr>
            <p:cNvPr id="18" name="Text Box 83"/>
            <p:cNvSpPr/>
            <p:nvPr/>
          </p:nvSpPr>
          <p:spPr>
            <a:xfrm>
              <a:off x="1716333" y="4737638"/>
              <a:ext cx="899904" cy="1130038"/>
            </a:xfrm>
            <a:prstGeom prst="rect">
              <a:avLst/>
            </a:prstGeom>
            <a:noFill/>
            <a:ln w="19050">
              <a:noFill/>
              <a:miter lim="800000"/>
            </a:ln>
          </p:spPr>
          <p:txBody>
            <a:bodyPr anchor="t" anchorCtr="0">
              <a:spAutoFit/>
            </a:bodyP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lvl="0" algn="ctr">
                <a:lnSpc>
                  <a:spcPct val="150000"/>
                </a:lnSpc>
                <a:spcBef>
                  <a:spcPct val="50000"/>
                </a:spcBef>
                <a:buFont typeface="Arial" panose="020B0604020202020204" pitchFamily="34" charset="0"/>
              </a:pPr>
              <a:r>
                <a:rPr lang="zh-CN" altLang="en-US" sz="2400" dirty="0">
                  <a:solidFill>
                    <a:srgbClr val="0000FF"/>
                  </a:solidFill>
                  <a:latin typeface="微软雅黑" panose="020B0503020204020204" charset="-122"/>
                  <a:ea typeface="微软雅黑" panose="020B0503020204020204" charset="-122"/>
                </a:rPr>
                <a:t>精原细胞</a:t>
              </a:r>
              <a:endParaRPr lang="zh-CN" altLang="en-US" sz="2400" dirty="0">
                <a:solidFill>
                  <a:srgbClr val="0000FF"/>
                </a:solidFill>
                <a:latin typeface="微软雅黑" panose="020B0503020204020204" charset="-122"/>
                <a:ea typeface="微软雅黑" panose="020B0503020204020204" charset="-122"/>
              </a:endParaRPr>
            </a:p>
          </p:txBody>
        </p:sp>
        <p:grpSp>
          <p:nvGrpSpPr>
            <p:cNvPr id="2" name="组合 1"/>
            <p:cNvGrpSpPr/>
            <p:nvPr/>
          </p:nvGrpSpPr>
          <p:grpSpPr>
            <a:xfrm>
              <a:off x="1672194" y="1360462"/>
              <a:ext cx="2933618" cy="2880645"/>
              <a:chOff x="1672194" y="1360462"/>
              <a:chExt cx="2933618" cy="2880645"/>
            </a:xfrm>
          </p:grpSpPr>
          <p:grpSp>
            <p:nvGrpSpPr>
              <p:cNvPr id="5" name="Group 24"/>
              <p:cNvGrpSpPr/>
              <p:nvPr/>
            </p:nvGrpSpPr>
            <p:grpSpPr>
              <a:xfrm>
                <a:off x="1672194" y="2991077"/>
                <a:ext cx="1047906" cy="978433"/>
                <a:chOff x="768" y="1152"/>
                <a:chExt cx="864" cy="864"/>
              </a:xfrm>
            </p:grpSpPr>
            <p:sp>
              <p:nvSpPr>
                <p:cNvPr id="6" name="Oval 25"/>
                <p:cNvSpPr/>
                <p:nvPr/>
              </p:nvSpPr>
              <p:spPr>
                <a:xfrm>
                  <a:off x="768" y="1152"/>
                  <a:ext cx="864" cy="864"/>
                </a:xfrm>
                <a:prstGeom prst="ellipse">
                  <a:avLst/>
                </a:prstGeom>
                <a:solidFill>
                  <a:srgbClr val="FFE1F5"/>
                </a:solidFill>
                <a:ln w="28575">
                  <a:solidFill>
                    <a:srgbClr val="FF9900"/>
                  </a:solidFill>
                  <a:miter lim="800000"/>
                </a:ln>
              </p:spPr>
              <p:txBody>
                <a:bodyPr wrap="none" anchor="ctr"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lvl="0" algn="ctr">
                    <a:lnSpc>
                      <a:spcPct val="150000"/>
                    </a:lnSpc>
                    <a:spcBef>
                      <a:spcPct val="50000"/>
                    </a:spcBef>
                    <a:buFont typeface="Arial" panose="020B0604020202020204" pitchFamily="34" charset="0"/>
                  </a:pPr>
                  <a:endParaRPr lang="zh-CN" altLang="en-US" sz="2400" b="0">
                    <a:solidFill>
                      <a:srgbClr val="000000"/>
                    </a:solidFill>
                    <a:latin typeface="Times New Roman" panose="02020603050405020304" pitchFamily="18" charset="0"/>
                  </a:endParaRPr>
                </a:p>
              </p:txBody>
            </p:sp>
            <p:sp>
              <p:nvSpPr>
                <p:cNvPr id="7" name="Freeform 26"/>
                <p:cNvSpPr>
                  <a:spLocks noChangeArrowheads="1"/>
                </p:cNvSpPr>
                <p:nvPr/>
              </p:nvSpPr>
              <p:spPr bwMode="auto">
                <a:xfrm>
                  <a:off x="881" y="1228"/>
                  <a:ext cx="716" cy="651"/>
                </a:xfrm>
                <a:custGeom>
                  <a:avLst/>
                  <a:gdLst>
                    <a:gd name="T0" fmla="*/ 97 w 716"/>
                    <a:gd name="T1" fmla="*/ 217 h 652"/>
                    <a:gd name="T2" fmla="*/ 152 w 716"/>
                    <a:gd name="T3" fmla="*/ 463 h 652"/>
                    <a:gd name="T4" fmla="*/ 326 w 716"/>
                    <a:gd name="T5" fmla="*/ 399 h 652"/>
                    <a:gd name="T6" fmla="*/ 262 w 716"/>
                    <a:gd name="T7" fmla="*/ 308 h 652"/>
                    <a:gd name="T8" fmla="*/ 298 w 716"/>
                    <a:gd name="T9" fmla="*/ 463 h 652"/>
                    <a:gd name="T10" fmla="*/ 463 w 716"/>
                    <a:gd name="T11" fmla="*/ 335 h 652"/>
                    <a:gd name="T12" fmla="*/ 207 w 716"/>
                    <a:gd name="T13" fmla="*/ 143 h 652"/>
                    <a:gd name="T14" fmla="*/ 170 w 716"/>
                    <a:gd name="T15" fmla="*/ 235 h 652"/>
                    <a:gd name="T16" fmla="*/ 216 w 716"/>
                    <a:gd name="T17" fmla="*/ 271 h 652"/>
                    <a:gd name="T18" fmla="*/ 381 w 716"/>
                    <a:gd name="T19" fmla="*/ 171 h 652"/>
                    <a:gd name="T20" fmla="*/ 536 w 716"/>
                    <a:gd name="T21" fmla="*/ 198 h 652"/>
                    <a:gd name="T22" fmla="*/ 408 w 716"/>
                    <a:gd name="T23" fmla="*/ 445 h 652"/>
                    <a:gd name="T24" fmla="*/ 289 w 716"/>
                    <a:gd name="T25" fmla="*/ 363 h 652"/>
                    <a:gd name="T26" fmla="*/ 125 w 716"/>
                    <a:gd name="T27" fmla="*/ 381 h 652"/>
                    <a:gd name="T28" fmla="*/ 308 w 716"/>
                    <a:gd name="T29" fmla="*/ 564 h 652"/>
                    <a:gd name="T30" fmla="*/ 527 w 716"/>
                    <a:gd name="T31" fmla="*/ 399 h 652"/>
                    <a:gd name="T32" fmla="*/ 472 w 716"/>
                    <a:gd name="T33" fmla="*/ 564 h 652"/>
                    <a:gd name="T34" fmla="*/ 353 w 716"/>
                    <a:gd name="T35" fmla="*/ 518 h 652"/>
                    <a:gd name="T36" fmla="*/ 390 w 716"/>
                    <a:gd name="T37" fmla="*/ 354 h 652"/>
                    <a:gd name="T38" fmla="*/ 472 w 716"/>
                    <a:gd name="T39" fmla="*/ 244 h 652"/>
                    <a:gd name="T40" fmla="*/ 600 w 716"/>
                    <a:gd name="T41" fmla="*/ 354 h 652"/>
                    <a:gd name="T42" fmla="*/ 490 w 716"/>
                    <a:gd name="T43" fmla="*/ 354 h 652"/>
                    <a:gd name="T44" fmla="*/ 344 w 716"/>
                    <a:gd name="T45" fmla="*/ 153 h 652"/>
                    <a:gd name="T46" fmla="*/ 180 w 716"/>
                    <a:gd name="T47" fmla="*/ 70 h 652"/>
                    <a:gd name="T48" fmla="*/ 399 w 716"/>
                    <a:gd name="T49" fmla="*/ 317 h 652"/>
                    <a:gd name="T50" fmla="*/ 564 w 716"/>
                    <a:gd name="T51" fmla="*/ 546 h 652"/>
                    <a:gd name="T52" fmla="*/ 481 w 716"/>
                    <a:gd name="T53" fmla="*/ 390 h 652"/>
                    <a:gd name="T54" fmla="*/ 591 w 716"/>
                    <a:gd name="T55" fmla="*/ 326 h 652"/>
                    <a:gd name="T56" fmla="*/ 527 w 716"/>
                    <a:gd name="T57" fmla="*/ 143 h 652"/>
                    <a:gd name="T58" fmla="*/ 353 w 716"/>
                    <a:gd name="T59" fmla="*/ 198 h 652"/>
                    <a:gd name="T60" fmla="*/ 207 w 716"/>
                    <a:gd name="T61" fmla="*/ 317 h 652"/>
                    <a:gd name="T62" fmla="*/ 42 w 716"/>
                    <a:gd name="T63" fmla="*/ 354 h 652"/>
                    <a:gd name="T64" fmla="*/ 88 w 716"/>
                    <a:gd name="T65" fmla="*/ 463 h 65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16" h="652">
                      <a:moveTo>
                        <a:pt x="134" y="171"/>
                      </a:moveTo>
                      <a:cubicBezTo>
                        <a:pt x="82" y="204"/>
                        <a:pt x="123" y="170"/>
                        <a:pt x="97" y="217"/>
                      </a:cubicBezTo>
                      <a:cubicBezTo>
                        <a:pt x="87" y="236"/>
                        <a:pt x="61" y="271"/>
                        <a:pt x="61" y="271"/>
                      </a:cubicBezTo>
                      <a:cubicBezTo>
                        <a:pt x="69" y="362"/>
                        <a:pt x="67" y="421"/>
                        <a:pt x="152" y="463"/>
                      </a:cubicBezTo>
                      <a:cubicBezTo>
                        <a:pt x="190" y="503"/>
                        <a:pt x="213" y="489"/>
                        <a:pt x="271" y="482"/>
                      </a:cubicBezTo>
                      <a:cubicBezTo>
                        <a:pt x="298" y="454"/>
                        <a:pt x="306" y="431"/>
                        <a:pt x="326" y="399"/>
                      </a:cubicBezTo>
                      <a:cubicBezTo>
                        <a:pt x="338" y="353"/>
                        <a:pt x="343" y="308"/>
                        <a:pt x="308" y="271"/>
                      </a:cubicBezTo>
                      <a:cubicBezTo>
                        <a:pt x="279" y="282"/>
                        <a:pt x="276" y="276"/>
                        <a:pt x="262" y="308"/>
                      </a:cubicBezTo>
                      <a:cubicBezTo>
                        <a:pt x="254" y="326"/>
                        <a:pt x="244" y="363"/>
                        <a:pt x="244" y="363"/>
                      </a:cubicBezTo>
                      <a:cubicBezTo>
                        <a:pt x="252" y="418"/>
                        <a:pt x="246" y="446"/>
                        <a:pt x="298" y="463"/>
                      </a:cubicBezTo>
                      <a:cubicBezTo>
                        <a:pt x="384" y="457"/>
                        <a:pt x="424" y="462"/>
                        <a:pt x="490" y="418"/>
                      </a:cubicBezTo>
                      <a:cubicBezTo>
                        <a:pt x="476" y="344"/>
                        <a:pt x="490" y="398"/>
                        <a:pt x="463" y="335"/>
                      </a:cubicBezTo>
                      <a:cubicBezTo>
                        <a:pt x="431" y="260"/>
                        <a:pt x="427" y="198"/>
                        <a:pt x="344" y="171"/>
                      </a:cubicBezTo>
                      <a:cubicBezTo>
                        <a:pt x="266" y="119"/>
                        <a:pt x="311" y="132"/>
                        <a:pt x="207" y="143"/>
                      </a:cubicBezTo>
                      <a:cubicBezTo>
                        <a:pt x="201" y="155"/>
                        <a:pt x="194" y="167"/>
                        <a:pt x="189" y="180"/>
                      </a:cubicBezTo>
                      <a:cubicBezTo>
                        <a:pt x="182" y="198"/>
                        <a:pt x="170" y="235"/>
                        <a:pt x="170" y="235"/>
                      </a:cubicBezTo>
                      <a:cubicBezTo>
                        <a:pt x="173" y="250"/>
                        <a:pt x="168" y="271"/>
                        <a:pt x="180" y="281"/>
                      </a:cubicBezTo>
                      <a:cubicBezTo>
                        <a:pt x="190" y="289"/>
                        <a:pt x="204" y="275"/>
                        <a:pt x="216" y="271"/>
                      </a:cubicBezTo>
                      <a:cubicBezTo>
                        <a:pt x="266" y="252"/>
                        <a:pt x="314" y="213"/>
                        <a:pt x="362" y="189"/>
                      </a:cubicBezTo>
                      <a:cubicBezTo>
                        <a:pt x="370" y="185"/>
                        <a:pt x="373" y="175"/>
                        <a:pt x="381" y="171"/>
                      </a:cubicBezTo>
                      <a:cubicBezTo>
                        <a:pt x="398" y="163"/>
                        <a:pt x="436" y="153"/>
                        <a:pt x="436" y="153"/>
                      </a:cubicBezTo>
                      <a:cubicBezTo>
                        <a:pt x="484" y="161"/>
                        <a:pt x="520" y="150"/>
                        <a:pt x="536" y="198"/>
                      </a:cubicBezTo>
                      <a:cubicBezTo>
                        <a:pt x="529" y="282"/>
                        <a:pt x="532" y="302"/>
                        <a:pt x="490" y="363"/>
                      </a:cubicBezTo>
                      <a:cubicBezTo>
                        <a:pt x="475" y="407"/>
                        <a:pt x="450" y="431"/>
                        <a:pt x="408" y="445"/>
                      </a:cubicBezTo>
                      <a:cubicBezTo>
                        <a:pt x="336" y="427"/>
                        <a:pt x="402" y="452"/>
                        <a:pt x="353" y="409"/>
                      </a:cubicBezTo>
                      <a:cubicBezTo>
                        <a:pt x="333" y="392"/>
                        <a:pt x="308" y="382"/>
                        <a:pt x="289" y="363"/>
                      </a:cubicBezTo>
                      <a:cubicBezTo>
                        <a:pt x="263" y="337"/>
                        <a:pt x="225" y="284"/>
                        <a:pt x="189" y="271"/>
                      </a:cubicBezTo>
                      <a:cubicBezTo>
                        <a:pt x="156" y="304"/>
                        <a:pt x="146" y="340"/>
                        <a:pt x="125" y="381"/>
                      </a:cubicBezTo>
                      <a:cubicBezTo>
                        <a:pt x="131" y="492"/>
                        <a:pt x="105" y="577"/>
                        <a:pt x="198" y="637"/>
                      </a:cubicBezTo>
                      <a:cubicBezTo>
                        <a:pt x="246" y="625"/>
                        <a:pt x="268" y="593"/>
                        <a:pt x="308" y="564"/>
                      </a:cubicBezTo>
                      <a:cubicBezTo>
                        <a:pt x="311" y="555"/>
                        <a:pt x="316" y="546"/>
                        <a:pt x="317" y="537"/>
                      </a:cubicBezTo>
                      <a:cubicBezTo>
                        <a:pt x="339" y="323"/>
                        <a:pt x="265" y="387"/>
                        <a:pt x="527" y="399"/>
                      </a:cubicBezTo>
                      <a:cubicBezTo>
                        <a:pt x="543" y="449"/>
                        <a:pt x="556" y="474"/>
                        <a:pt x="518" y="518"/>
                      </a:cubicBezTo>
                      <a:cubicBezTo>
                        <a:pt x="504" y="534"/>
                        <a:pt x="487" y="549"/>
                        <a:pt x="472" y="564"/>
                      </a:cubicBezTo>
                      <a:cubicBezTo>
                        <a:pt x="463" y="573"/>
                        <a:pt x="445" y="591"/>
                        <a:pt x="445" y="591"/>
                      </a:cubicBezTo>
                      <a:cubicBezTo>
                        <a:pt x="393" y="581"/>
                        <a:pt x="374" y="569"/>
                        <a:pt x="353" y="518"/>
                      </a:cubicBezTo>
                      <a:cubicBezTo>
                        <a:pt x="346" y="500"/>
                        <a:pt x="335" y="463"/>
                        <a:pt x="335" y="463"/>
                      </a:cubicBezTo>
                      <a:cubicBezTo>
                        <a:pt x="344" y="402"/>
                        <a:pt x="341" y="386"/>
                        <a:pt x="390" y="354"/>
                      </a:cubicBezTo>
                      <a:cubicBezTo>
                        <a:pt x="451" y="260"/>
                        <a:pt x="358" y="398"/>
                        <a:pt x="436" y="299"/>
                      </a:cubicBezTo>
                      <a:cubicBezTo>
                        <a:pt x="449" y="282"/>
                        <a:pt x="472" y="244"/>
                        <a:pt x="472" y="244"/>
                      </a:cubicBezTo>
                      <a:cubicBezTo>
                        <a:pt x="524" y="247"/>
                        <a:pt x="716" y="225"/>
                        <a:pt x="609" y="326"/>
                      </a:cubicBezTo>
                      <a:cubicBezTo>
                        <a:pt x="606" y="335"/>
                        <a:pt x="608" y="348"/>
                        <a:pt x="600" y="354"/>
                      </a:cubicBezTo>
                      <a:cubicBezTo>
                        <a:pt x="584" y="365"/>
                        <a:pt x="545" y="372"/>
                        <a:pt x="545" y="372"/>
                      </a:cubicBezTo>
                      <a:cubicBezTo>
                        <a:pt x="527" y="366"/>
                        <a:pt x="503" y="368"/>
                        <a:pt x="490" y="354"/>
                      </a:cubicBezTo>
                      <a:cubicBezTo>
                        <a:pt x="467" y="329"/>
                        <a:pt x="455" y="309"/>
                        <a:pt x="426" y="290"/>
                      </a:cubicBezTo>
                      <a:cubicBezTo>
                        <a:pt x="409" y="237"/>
                        <a:pt x="374" y="198"/>
                        <a:pt x="344" y="153"/>
                      </a:cubicBezTo>
                      <a:cubicBezTo>
                        <a:pt x="329" y="106"/>
                        <a:pt x="347" y="63"/>
                        <a:pt x="335" y="15"/>
                      </a:cubicBezTo>
                      <a:cubicBezTo>
                        <a:pt x="261" y="21"/>
                        <a:pt x="203" y="0"/>
                        <a:pt x="180" y="70"/>
                      </a:cubicBezTo>
                      <a:cubicBezTo>
                        <a:pt x="272" y="101"/>
                        <a:pt x="317" y="92"/>
                        <a:pt x="436" y="98"/>
                      </a:cubicBezTo>
                      <a:cubicBezTo>
                        <a:pt x="524" y="186"/>
                        <a:pt x="444" y="249"/>
                        <a:pt x="399" y="317"/>
                      </a:cubicBezTo>
                      <a:cubicBezTo>
                        <a:pt x="368" y="413"/>
                        <a:pt x="299" y="598"/>
                        <a:pt x="417" y="637"/>
                      </a:cubicBezTo>
                      <a:cubicBezTo>
                        <a:pt x="539" y="626"/>
                        <a:pt x="540" y="652"/>
                        <a:pt x="564" y="546"/>
                      </a:cubicBezTo>
                      <a:cubicBezTo>
                        <a:pt x="553" y="424"/>
                        <a:pt x="577" y="439"/>
                        <a:pt x="490" y="418"/>
                      </a:cubicBezTo>
                      <a:cubicBezTo>
                        <a:pt x="487" y="409"/>
                        <a:pt x="479" y="400"/>
                        <a:pt x="481" y="390"/>
                      </a:cubicBezTo>
                      <a:cubicBezTo>
                        <a:pt x="487" y="362"/>
                        <a:pt x="557" y="357"/>
                        <a:pt x="573" y="354"/>
                      </a:cubicBezTo>
                      <a:cubicBezTo>
                        <a:pt x="579" y="345"/>
                        <a:pt x="590" y="337"/>
                        <a:pt x="591" y="326"/>
                      </a:cubicBezTo>
                      <a:cubicBezTo>
                        <a:pt x="596" y="263"/>
                        <a:pt x="575" y="210"/>
                        <a:pt x="554" y="153"/>
                      </a:cubicBezTo>
                      <a:cubicBezTo>
                        <a:pt x="551" y="144"/>
                        <a:pt x="536" y="146"/>
                        <a:pt x="527" y="143"/>
                      </a:cubicBezTo>
                      <a:cubicBezTo>
                        <a:pt x="478" y="156"/>
                        <a:pt x="430" y="173"/>
                        <a:pt x="381" y="189"/>
                      </a:cubicBezTo>
                      <a:cubicBezTo>
                        <a:pt x="372" y="192"/>
                        <a:pt x="362" y="195"/>
                        <a:pt x="353" y="198"/>
                      </a:cubicBezTo>
                      <a:cubicBezTo>
                        <a:pt x="344" y="201"/>
                        <a:pt x="326" y="207"/>
                        <a:pt x="326" y="207"/>
                      </a:cubicBezTo>
                      <a:cubicBezTo>
                        <a:pt x="267" y="247"/>
                        <a:pt x="276" y="283"/>
                        <a:pt x="207" y="317"/>
                      </a:cubicBezTo>
                      <a:cubicBezTo>
                        <a:pt x="181" y="330"/>
                        <a:pt x="182" y="341"/>
                        <a:pt x="152" y="345"/>
                      </a:cubicBezTo>
                      <a:cubicBezTo>
                        <a:pt x="116" y="350"/>
                        <a:pt x="79" y="351"/>
                        <a:pt x="42" y="354"/>
                      </a:cubicBezTo>
                      <a:cubicBezTo>
                        <a:pt x="23" y="382"/>
                        <a:pt x="0" y="403"/>
                        <a:pt x="33" y="445"/>
                      </a:cubicBezTo>
                      <a:cubicBezTo>
                        <a:pt x="45" y="460"/>
                        <a:pt x="88" y="463"/>
                        <a:pt x="88" y="463"/>
                      </a:cubicBezTo>
                      <a:cubicBezTo>
                        <a:pt x="164" y="454"/>
                        <a:pt x="136" y="454"/>
                        <a:pt x="170" y="454"/>
                      </a:cubicBezTo>
                    </a:path>
                  </a:pathLst>
                </a:custGeom>
                <a:noFill/>
                <a:ln w="38100">
                  <a:solidFill>
                    <a:srgbClr val="663300"/>
                  </a:solidFill>
                  <a:miter lim="800000"/>
                </a:ln>
              </p:spPr>
              <p:txBody>
                <a:bodyPr anchor="t"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a:lnSpc>
                      <a:spcPct val="150000"/>
                    </a:lnSpc>
                  </a:pPr>
                  <a:endParaRPr lang="zh-CN" altLang="en-US" sz="2600">
                    <a:ea typeface="微软雅黑" panose="020B0503020204020204" charset="-122"/>
                  </a:endParaRPr>
                </a:p>
              </p:txBody>
            </p:sp>
          </p:grpSp>
          <p:pic>
            <p:nvPicPr>
              <p:cNvPr id="8" name="Picture 27" descr="A13"/>
              <p:cNvPicPr>
                <a:picLocks noChangeAspect="1"/>
              </p:cNvPicPr>
              <p:nvPr/>
            </p:nvPicPr>
            <p:blipFill>
              <a:blip r:embed="rId1">
                <a:clrChange>
                  <a:clrFrom>
                    <a:srgbClr val="FFFFFF"/>
                  </a:clrFrom>
                  <a:clrTo>
                    <a:srgbClr val="FFFFFF">
                      <a:alpha val="0"/>
                    </a:srgbClr>
                  </a:clrTo>
                </a:clrChange>
              </a:blip>
              <a:stretch>
                <a:fillRect/>
              </a:stretch>
            </p:blipFill>
            <p:spPr>
              <a:xfrm>
                <a:off x="3298015" y="2730157"/>
                <a:ext cx="1307797" cy="1510950"/>
              </a:xfrm>
              <a:prstGeom prst="rect">
                <a:avLst/>
              </a:prstGeom>
              <a:noFill/>
              <a:ln>
                <a:noFill/>
                <a:miter lim="800000"/>
                <a:headEnd/>
                <a:tailEnd/>
              </a:ln>
            </p:spPr>
          </p:pic>
          <p:sp>
            <p:nvSpPr>
              <p:cNvPr id="19" name="右箭头 301072"/>
              <p:cNvSpPr/>
              <p:nvPr/>
            </p:nvSpPr>
            <p:spPr>
              <a:xfrm>
                <a:off x="2744892" y="3306288"/>
                <a:ext cx="542014" cy="215850"/>
              </a:xfrm>
              <a:prstGeom prst="rightArrow">
                <a:avLst>
                  <a:gd name="adj1" fmla="val 50000"/>
                  <a:gd name="adj2" fmla="val 30575"/>
                </a:avLst>
              </a:prstGeom>
              <a:solidFill>
                <a:schemeClr val="accent1"/>
              </a:solidFill>
              <a:ln w="19050">
                <a:solidFill>
                  <a:srgbClr val="000066"/>
                </a:solidFill>
                <a:miter lim="800000"/>
              </a:ln>
            </p:spPr>
            <p:txBody>
              <a:bodyPr anchor="t"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lvl="0">
                  <a:lnSpc>
                    <a:spcPct val="150000"/>
                  </a:lnSpc>
                  <a:spcBef>
                    <a:spcPct val="20000"/>
                  </a:spcBef>
                  <a:buFont typeface="Arial" panose="020B0604020202020204" pitchFamily="34" charset="0"/>
                </a:pPr>
                <a:endParaRPr lang="zh-CN" altLang="en-US" sz="2800" b="0">
                  <a:solidFill>
                    <a:srgbClr val="0033CC"/>
                  </a:solidFill>
                  <a:latin typeface="Times New Roman" panose="02020603050405020304" pitchFamily="18" charset="0"/>
                  <a:ea typeface="Times New Roman" panose="02020603050405020304" pitchFamily="18" charset="0"/>
                </a:endParaRPr>
              </a:p>
            </p:txBody>
          </p:sp>
          <p:sp>
            <p:nvSpPr>
              <p:cNvPr id="23" name="文本框 301076"/>
              <p:cNvSpPr/>
              <p:nvPr/>
            </p:nvSpPr>
            <p:spPr>
              <a:xfrm>
                <a:off x="2702443" y="1360462"/>
                <a:ext cx="668581" cy="2017245"/>
              </a:xfrm>
              <a:prstGeom prst="rect">
                <a:avLst/>
              </a:prstGeom>
              <a:noFill/>
              <a:ln w="19050">
                <a:noFill/>
                <a:miter lim="800000"/>
              </a:ln>
            </p:spPr>
            <p:txBody>
              <a:bodyPr vert="eaVert" anchor="t" anchorCtr="0">
                <a:spAutoFit/>
              </a:bodyP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lvl="0" algn="ctr">
                  <a:lnSpc>
                    <a:spcPct val="150000"/>
                  </a:lnSpc>
                  <a:spcBef>
                    <a:spcPct val="50000"/>
                  </a:spcBef>
                  <a:buFont typeface="Arial" panose="020B0604020202020204" pitchFamily="34" charset="0"/>
                </a:pPr>
                <a:r>
                  <a:rPr lang="zh-CN" altLang="en-US" sz="2400" dirty="0">
                    <a:solidFill>
                      <a:srgbClr val="0000FF"/>
                    </a:solidFill>
                    <a:latin typeface="Times New Roman" panose="02020603050405020304" pitchFamily="18" charset="0"/>
                  </a:rPr>
                  <a:t>染色体复制</a:t>
                </a:r>
                <a:endParaRPr lang="zh-CN" altLang="en-US" sz="2400" dirty="0">
                  <a:solidFill>
                    <a:srgbClr val="0000FF"/>
                  </a:solidFill>
                  <a:latin typeface="Times New Roman" panose="02020603050405020304" pitchFamily="18" charset="0"/>
                </a:endParaRPr>
              </a:p>
            </p:txBody>
          </p:sp>
        </p:grpSp>
      </p:grpSp>
      <p:grpSp>
        <p:nvGrpSpPr>
          <p:cNvPr id="29" name="组合 28"/>
          <p:cNvGrpSpPr/>
          <p:nvPr/>
        </p:nvGrpSpPr>
        <p:grpSpPr>
          <a:xfrm>
            <a:off x="4595892" y="712912"/>
            <a:ext cx="3841259" cy="5142309"/>
            <a:chOff x="4595892" y="712912"/>
            <a:chExt cx="3841259" cy="5142309"/>
          </a:xfrm>
        </p:grpSpPr>
        <p:sp>
          <p:nvSpPr>
            <p:cNvPr id="13" name="Rectangle 64"/>
            <p:cNvSpPr/>
            <p:nvPr/>
          </p:nvSpPr>
          <p:spPr>
            <a:xfrm>
              <a:off x="5151787" y="4725183"/>
              <a:ext cx="1298274" cy="1130038"/>
            </a:xfrm>
            <a:prstGeom prst="rect">
              <a:avLst/>
            </a:prstGeom>
            <a:noFill/>
            <a:ln w="19050">
              <a:noFill/>
              <a:miter lim="800000"/>
            </a:ln>
          </p:spPr>
          <p:txBody>
            <a:bodyPr anchor="t" anchorCtr="0">
              <a:spAutoFit/>
            </a:bodyP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algn="ctr">
                <a:lnSpc>
                  <a:spcPct val="150000"/>
                </a:lnSpc>
                <a:spcBef>
                  <a:spcPct val="50000"/>
                </a:spcBef>
              </a:pPr>
              <a:r>
                <a:rPr lang="zh-CN" altLang="en-US" sz="2400" dirty="0">
                  <a:solidFill>
                    <a:srgbClr val="0000FF"/>
                  </a:solidFill>
                  <a:latin typeface="微软雅黑" panose="020B0503020204020204" charset="-122"/>
                  <a:ea typeface="微软雅黑" panose="020B0503020204020204" charset="-122"/>
                </a:rPr>
                <a:t>次级精母细胞</a:t>
              </a:r>
              <a:endParaRPr lang="zh-CN" altLang="en-US" sz="2400" dirty="0">
                <a:solidFill>
                  <a:srgbClr val="0000FF"/>
                </a:solidFill>
                <a:latin typeface="微软雅黑" panose="020B0503020204020204" charset="-122"/>
                <a:ea typeface="微软雅黑" panose="020B0503020204020204" charset="-122"/>
              </a:endParaRPr>
            </a:p>
          </p:txBody>
        </p:sp>
        <p:sp>
          <p:nvSpPr>
            <p:cNvPr id="16" name="Rectangle 78"/>
            <p:cNvSpPr/>
            <p:nvPr/>
          </p:nvSpPr>
          <p:spPr>
            <a:xfrm>
              <a:off x="6719874" y="4879135"/>
              <a:ext cx="1717277" cy="576130"/>
            </a:xfrm>
            <a:prstGeom prst="rect">
              <a:avLst/>
            </a:prstGeom>
            <a:noFill/>
            <a:ln w="19050">
              <a:noFill/>
              <a:miter lim="800000"/>
            </a:ln>
          </p:spPr>
          <p:txBody>
            <a:bodyPr anchor="t" anchorCtr="0">
              <a:spAutoFit/>
            </a:bodyP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lvl="0" algn="ctr">
                <a:lnSpc>
                  <a:spcPct val="150000"/>
                </a:lnSpc>
                <a:spcBef>
                  <a:spcPct val="50000"/>
                </a:spcBef>
              </a:pPr>
              <a:r>
                <a:rPr lang="zh-CN" altLang="en-US" sz="2400" dirty="0">
                  <a:solidFill>
                    <a:srgbClr val="0000FF"/>
                  </a:solidFill>
                  <a:latin typeface="微软雅黑" panose="020B0503020204020204" charset="-122"/>
                  <a:ea typeface="微软雅黑" panose="020B0503020204020204" charset="-122"/>
                </a:rPr>
                <a:t>精细胞</a:t>
              </a:r>
              <a:endParaRPr lang="zh-CN" altLang="en-US" sz="2400" dirty="0">
                <a:solidFill>
                  <a:srgbClr val="0000FF"/>
                </a:solidFill>
                <a:latin typeface="微软雅黑" panose="020B0503020204020204" charset="-122"/>
                <a:ea typeface="微软雅黑" panose="020B0503020204020204" charset="-122"/>
              </a:endParaRPr>
            </a:p>
          </p:txBody>
        </p:sp>
        <p:grpSp>
          <p:nvGrpSpPr>
            <p:cNvPr id="27" name="组合 26"/>
            <p:cNvGrpSpPr/>
            <p:nvPr/>
          </p:nvGrpSpPr>
          <p:grpSpPr>
            <a:xfrm>
              <a:off x="4595892" y="712912"/>
              <a:ext cx="3503200" cy="4105912"/>
              <a:chOff x="4595892" y="712912"/>
              <a:chExt cx="3503200" cy="4105912"/>
            </a:xfrm>
          </p:grpSpPr>
          <p:pic>
            <p:nvPicPr>
              <p:cNvPr id="14" name="Picture 74"/>
              <p:cNvPicPr>
                <a:picLocks noChangeAspect="1"/>
              </p:cNvPicPr>
              <p:nvPr/>
            </p:nvPicPr>
            <p:blipFill>
              <a:blip r:embed="rId2">
                <a:clrChange>
                  <a:clrFrom>
                    <a:srgbClr val="CCFFFF"/>
                  </a:clrFrom>
                  <a:clrTo>
                    <a:srgbClr val="CCFFFF">
                      <a:alpha val="0"/>
                    </a:srgbClr>
                  </a:clrTo>
                </a:clrChange>
              </a:blip>
              <a:stretch>
                <a:fillRect/>
              </a:stretch>
            </p:blipFill>
            <p:spPr>
              <a:xfrm>
                <a:off x="7097611" y="712912"/>
                <a:ext cx="1001481" cy="4105912"/>
              </a:xfrm>
              <a:prstGeom prst="rect">
                <a:avLst/>
              </a:prstGeom>
              <a:noFill/>
              <a:ln w="12700">
                <a:noFill/>
                <a:miter lim="800000"/>
                <a:headEnd/>
                <a:tailEnd/>
              </a:ln>
            </p:spPr>
          </p:pic>
          <p:grpSp>
            <p:nvGrpSpPr>
              <p:cNvPr id="3" name="组合 2"/>
              <p:cNvGrpSpPr/>
              <p:nvPr/>
            </p:nvGrpSpPr>
            <p:grpSpPr>
              <a:xfrm>
                <a:off x="4595892" y="712913"/>
                <a:ext cx="2423197" cy="3816298"/>
                <a:chOff x="4595892" y="712913"/>
                <a:chExt cx="2423197" cy="3816298"/>
              </a:xfrm>
            </p:grpSpPr>
            <p:grpSp>
              <p:nvGrpSpPr>
                <p:cNvPr id="10" name="Group 60"/>
                <p:cNvGrpSpPr/>
                <p:nvPr/>
              </p:nvGrpSpPr>
              <p:grpSpPr>
                <a:xfrm>
                  <a:off x="5112436" y="2226203"/>
                  <a:ext cx="1388344" cy="2303008"/>
                  <a:chOff x="5056" y="2304"/>
                  <a:chExt cx="608" cy="1306"/>
                </a:xfrm>
              </p:grpSpPr>
              <p:graphicFrame>
                <p:nvGraphicFramePr>
                  <p:cNvPr id="11" name="Object 61"/>
                  <p:cNvGraphicFramePr/>
                  <p:nvPr/>
                </p:nvGraphicFramePr>
                <p:xfrm>
                  <a:off x="5056" y="2304"/>
                  <a:ext cx="557" cy="584"/>
                </p:xfrm>
                <a:graphic>
                  <a:graphicData uri="http://schemas.openxmlformats.org/presentationml/2006/ole">
                    <mc:AlternateContent xmlns:mc="http://schemas.openxmlformats.org/markup-compatibility/2006">
                      <mc:Choice xmlns:v="urn:schemas-microsoft-com:vml" Requires="v">
                        <p:oleObj spid="_x0000_s1176" name="" r:id="rId3" imgW="1066800" imgH="1092200" progId="Photoshop.Image.7">
                          <p:embed/>
                        </p:oleObj>
                      </mc:Choice>
                      <mc:Fallback>
                        <p:oleObj name="" r:id="rId3" imgW="1066800" imgH="1092200" progId="Photoshop.Image.7">
                          <p:embed/>
                          <p:pic>
                            <p:nvPicPr>
                              <p:cNvPr id="0" name="Object 61"/>
                              <p:cNvPicPr/>
                              <p:nvPr/>
                            </p:nvPicPr>
                            <p:blipFill>
                              <a:blip r:embed="rId4">
                                <a:clrChange>
                                  <a:clrFrom>
                                    <a:srgbClr val="FFFFFF"/>
                                  </a:clrFrom>
                                  <a:clrTo>
                                    <a:srgbClr val="FFFFFF">
                                      <a:alpha val="0"/>
                                    </a:srgbClr>
                                  </a:clrTo>
                                </a:clrChange>
                              </a:blip>
                              <a:stretch>
                                <a:fillRect/>
                              </a:stretch>
                            </p:blipFill>
                            <p:spPr>
                              <a:xfrm>
                                <a:off x="5056" y="2304"/>
                                <a:ext cx="557" cy="584"/>
                              </a:xfrm>
                              <a:prstGeom prst="rect">
                                <a:avLst/>
                              </a:prstGeom>
                              <a:noFill/>
                              <a:ln w="38100">
                                <a:noFill/>
                                <a:miter lim="800000"/>
                                <a:headEnd/>
                                <a:tailEnd/>
                              </a:ln>
                            </p:spPr>
                          </p:pic>
                        </p:oleObj>
                      </mc:Fallback>
                    </mc:AlternateContent>
                  </a:graphicData>
                </a:graphic>
              </p:graphicFrame>
              <p:graphicFrame>
                <p:nvGraphicFramePr>
                  <p:cNvPr id="12" name="Object 62"/>
                  <p:cNvGraphicFramePr/>
                  <p:nvPr/>
                </p:nvGraphicFramePr>
                <p:xfrm>
                  <a:off x="5056" y="2994"/>
                  <a:ext cx="608" cy="616"/>
                </p:xfrm>
                <a:graphic>
                  <a:graphicData uri="http://schemas.openxmlformats.org/presentationml/2006/ole">
                    <mc:AlternateContent xmlns:mc="http://schemas.openxmlformats.org/markup-compatibility/2006">
                      <mc:Choice xmlns:v="urn:schemas-microsoft-com:vml" Requires="v">
                        <p:oleObj spid="_x0000_s1177" name="" r:id="rId5" imgW="1155700" imgH="1117600" progId="Photoshop.Image.7">
                          <p:embed/>
                        </p:oleObj>
                      </mc:Choice>
                      <mc:Fallback>
                        <p:oleObj name="" r:id="rId5" imgW="1155700" imgH="1117600" progId="Photoshop.Image.7">
                          <p:embed/>
                          <p:pic>
                            <p:nvPicPr>
                              <p:cNvPr id="0" name="Object 62"/>
                              <p:cNvPicPr/>
                              <p:nvPr/>
                            </p:nvPicPr>
                            <p:blipFill>
                              <a:blip r:embed="rId6">
                                <a:clrChange>
                                  <a:clrFrom>
                                    <a:srgbClr val="FFFFFF"/>
                                  </a:clrFrom>
                                  <a:clrTo>
                                    <a:srgbClr val="FFFFFF">
                                      <a:alpha val="0"/>
                                    </a:srgbClr>
                                  </a:clrTo>
                                </a:clrChange>
                              </a:blip>
                              <a:stretch>
                                <a:fillRect/>
                              </a:stretch>
                            </p:blipFill>
                            <p:spPr>
                              <a:xfrm>
                                <a:off x="5056" y="2994"/>
                                <a:ext cx="608" cy="616"/>
                              </a:xfrm>
                              <a:prstGeom prst="rect">
                                <a:avLst/>
                              </a:prstGeom>
                              <a:noFill/>
                              <a:ln w="38100">
                                <a:noFill/>
                                <a:miter lim="800000"/>
                                <a:headEnd/>
                                <a:tailEnd/>
                              </a:ln>
                            </p:spPr>
                          </p:pic>
                        </p:oleObj>
                      </mc:Fallback>
                    </mc:AlternateContent>
                  </a:graphicData>
                </a:graphic>
              </p:graphicFrame>
            </p:grpSp>
            <p:sp>
              <p:nvSpPr>
                <p:cNvPr id="20" name="右箭头 301073"/>
                <p:cNvSpPr/>
                <p:nvPr/>
              </p:nvSpPr>
              <p:spPr>
                <a:xfrm flipV="1">
                  <a:off x="4648666" y="3306287"/>
                  <a:ext cx="718971" cy="215850"/>
                </a:xfrm>
                <a:prstGeom prst="rightArrow">
                  <a:avLst>
                    <a:gd name="adj1" fmla="val 50000"/>
                    <a:gd name="adj2" fmla="val 83195"/>
                  </a:avLst>
                </a:prstGeom>
                <a:solidFill>
                  <a:schemeClr val="accent1"/>
                </a:solidFill>
                <a:ln w="19050">
                  <a:solidFill>
                    <a:srgbClr val="000066"/>
                  </a:solidFill>
                  <a:miter lim="800000"/>
                </a:ln>
              </p:spPr>
              <p:txBody>
                <a:bodyPr anchor="t"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lvl="0">
                    <a:lnSpc>
                      <a:spcPct val="150000"/>
                    </a:lnSpc>
                    <a:spcBef>
                      <a:spcPct val="20000"/>
                    </a:spcBef>
                    <a:buFont typeface="Arial" panose="020B0604020202020204" pitchFamily="34" charset="0"/>
                  </a:pPr>
                  <a:endParaRPr lang="zh-CN" altLang="en-US" sz="2800" b="0">
                    <a:solidFill>
                      <a:srgbClr val="0033CC"/>
                    </a:solidFill>
                    <a:latin typeface="Times New Roman" panose="02020603050405020304" pitchFamily="18" charset="0"/>
                    <a:ea typeface="Times New Roman" panose="02020603050405020304" pitchFamily="18" charset="0"/>
                  </a:endParaRPr>
                </a:p>
              </p:txBody>
            </p:sp>
            <p:sp>
              <p:nvSpPr>
                <p:cNvPr id="21" name="右箭头 301074"/>
                <p:cNvSpPr/>
                <p:nvPr/>
              </p:nvSpPr>
              <p:spPr>
                <a:xfrm>
                  <a:off x="6283412" y="3306287"/>
                  <a:ext cx="718971" cy="215850"/>
                </a:xfrm>
                <a:prstGeom prst="rightArrow">
                  <a:avLst>
                    <a:gd name="adj1" fmla="val 50000"/>
                    <a:gd name="adj2" fmla="val 83195"/>
                  </a:avLst>
                </a:prstGeom>
                <a:solidFill>
                  <a:schemeClr val="accent1"/>
                </a:solidFill>
                <a:ln w="19050">
                  <a:solidFill>
                    <a:srgbClr val="000066"/>
                  </a:solidFill>
                  <a:miter lim="800000"/>
                </a:ln>
              </p:spPr>
              <p:txBody>
                <a:bodyPr anchor="t"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lvl="0">
                    <a:lnSpc>
                      <a:spcPct val="150000"/>
                    </a:lnSpc>
                    <a:spcBef>
                      <a:spcPct val="20000"/>
                    </a:spcBef>
                    <a:buFont typeface="Arial" panose="020B0604020202020204" pitchFamily="34" charset="0"/>
                  </a:pPr>
                  <a:endParaRPr lang="zh-CN" altLang="en-US" sz="2800" b="0">
                    <a:solidFill>
                      <a:srgbClr val="0033CC"/>
                    </a:solidFill>
                    <a:latin typeface="Times New Roman" panose="02020603050405020304" pitchFamily="18" charset="0"/>
                    <a:ea typeface="Times New Roman" panose="02020603050405020304" pitchFamily="18" charset="0"/>
                  </a:endParaRPr>
                </a:p>
              </p:txBody>
            </p:sp>
            <p:sp>
              <p:nvSpPr>
                <p:cNvPr id="24" name="文本框 301077"/>
                <p:cNvSpPr/>
                <p:nvPr/>
              </p:nvSpPr>
              <p:spPr>
                <a:xfrm>
                  <a:off x="4595892" y="712913"/>
                  <a:ext cx="668581" cy="2737803"/>
                </a:xfrm>
                <a:prstGeom prst="rect">
                  <a:avLst/>
                </a:prstGeom>
                <a:noFill/>
                <a:ln w="19050">
                  <a:noFill/>
                  <a:miter lim="800000"/>
                </a:ln>
              </p:spPr>
              <p:txBody>
                <a:bodyPr vert="eaVert" anchor="t" anchorCtr="0">
                  <a:spAutoFit/>
                </a:bodyP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lvl="0" algn="ctr">
                    <a:lnSpc>
                      <a:spcPct val="150000"/>
                    </a:lnSpc>
                    <a:spcBef>
                      <a:spcPct val="50000"/>
                    </a:spcBef>
                    <a:buFont typeface="Arial" panose="020B0604020202020204" pitchFamily="34" charset="0"/>
                  </a:pPr>
                  <a:r>
                    <a:rPr lang="zh-CN" altLang="en-US" sz="2400" dirty="0">
                      <a:solidFill>
                        <a:srgbClr val="0000FF"/>
                      </a:solidFill>
                      <a:latin typeface="Times New Roman" panose="02020603050405020304" pitchFamily="18" charset="0"/>
                    </a:rPr>
                    <a:t>减数第</a:t>
                  </a:r>
                  <a:r>
                    <a:rPr lang="zh-CN" altLang="en-US" sz="2400" dirty="0">
                      <a:solidFill>
                        <a:srgbClr val="FF0000"/>
                      </a:solidFill>
                      <a:latin typeface="Times New Roman" panose="02020603050405020304" pitchFamily="18" charset="0"/>
                    </a:rPr>
                    <a:t>一</a:t>
                  </a:r>
                  <a:r>
                    <a:rPr lang="zh-CN" altLang="en-US" sz="2400" dirty="0">
                      <a:solidFill>
                        <a:srgbClr val="0000FF"/>
                      </a:solidFill>
                      <a:latin typeface="Times New Roman" panose="02020603050405020304" pitchFamily="18" charset="0"/>
                    </a:rPr>
                    <a:t>次分裂</a:t>
                  </a:r>
                  <a:endParaRPr lang="zh-CN" altLang="en-US" sz="2400" dirty="0">
                    <a:solidFill>
                      <a:srgbClr val="0000FF"/>
                    </a:solidFill>
                    <a:latin typeface="Times New Roman" panose="02020603050405020304" pitchFamily="18" charset="0"/>
                  </a:endParaRPr>
                </a:p>
              </p:txBody>
            </p:sp>
            <p:sp>
              <p:nvSpPr>
                <p:cNvPr id="25" name="文本框 301078"/>
                <p:cNvSpPr/>
                <p:nvPr/>
              </p:nvSpPr>
              <p:spPr>
                <a:xfrm>
                  <a:off x="6350508" y="718253"/>
                  <a:ext cx="668581" cy="2737803"/>
                </a:xfrm>
                <a:prstGeom prst="rect">
                  <a:avLst/>
                </a:prstGeom>
                <a:noFill/>
                <a:ln w="19050">
                  <a:noFill/>
                  <a:miter lim="800000"/>
                </a:ln>
              </p:spPr>
              <p:txBody>
                <a:bodyPr vert="eaVert" anchor="t" anchorCtr="0">
                  <a:spAutoFit/>
                </a:bodyP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lvl="0" algn="ctr">
                    <a:lnSpc>
                      <a:spcPct val="150000"/>
                    </a:lnSpc>
                    <a:spcBef>
                      <a:spcPct val="50000"/>
                    </a:spcBef>
                    <a:buFont typeface="Arial" panose="020B0604020202020204" pitchFamily="34" charset="0"/>
                  </a:pPr>
                  <a:r>
                    <a:rPr lang="zh-CN" altLang="en-US" sz="2400" dirty="0">
                      <a:solidFill>
                        <a:srgbClr val="0000FF"/>
                      </a:solidFill>
                      <a:latin typeface="Times New Roman" panose="02020603050405020304" pitchFamily="18" charset="0"/>
                    </a:rPr>
                    <a:t>减数第</a:t>
                  </a:r>
                  <a:r>
                    <a:rPr lang="zh-CN" altLang="en-US" sz="2400" dirty="0">
                      <a:solidFill>
                        <a:srgbClr val="FF0000"/>
                      </a:solidFill>
                      <a:latin typeface="Times New Roman" panose="02020603050405020304" pitchFamily="18" charset="0"/>
                    </a:rPr>
                    <a:t>二</a:t>
                  </a:r>
                  <a:r>
                    <a:rPr lang="zh-CN" altLang="en-US" sz="2400" dirty="0">
                      <a:solidFill>
                        <a:srgbClr val="0000FF"/>
                      </a:solidFill>
                      <a:latin typeface="Times New Roman" panose="02020603050405020304" pitchFamily="18" charset="0"/>
                    </a:rPr>
                    <a:t>次分裂</a:t>
                  </a:r>
                  <a:endParaRPr lang="zh-CN" altLang="en-US" sz="2400" dirty="0">
                    <a:solidFill>
                      <a:srgbClr val="0000FF"/>
                    </a:solidFill>
                    <a:latin typeface="Times New Roman" panose="02020603050405020304" pitchFamily="18" charset="0"/>
                  </a:endParaRPr>
                </a:p>
              </p:txBody>
            </p:sp>
          </p:grpSp>
        </p:grpSp>
      </p:grpSp>
      <p:grpSp>
        <p:nvGrpSpPr>
          <p:cNvPr id="30" name="组合 29"/>
          <p:cNvGrpSpPr/>
          <p:nvPr/>
        </p:nvGrpSpPr>
        <p:grpSpPr>
          <a:xfrm>
            <a:off x="8149878" y="568483"/>
            <a:ext cx="2163263" cy="4897891"/>
            <a:chOff x="8149878" y="568483"/>
            <a:chExt cx="2163263" cy="4897891"/>
          </a:xfrm>
        </p:grpSpPr>
        <p:pic>
          <p:nvPicPr>
            <p:cNvPr id="15" name="Picture 75"/>
            <p:cNvPicPr>
              <a:picLocks noChangeAspect="1"/>
            </p:cNvPicPr>
            <p:nvPr/>
          </p:nvPicPr>
          <p:blipFill>
            <a:blip r:embed="rId7">
              <a:clrChange>
                <a:clrFrom>
                  <a:srgbClr val="CCFFFF"/>
                </a:clrFrom>
                <a:clrTo>
                  <a:srgbClr val="CCFFFF">
                    <a:alpha val="0"/>
                  </a:srgbClr>
                </a:clrTo>
              </a:clrChange>
            </a:blip>
            <a:stretch>
              <a:fillRect/>
            </a:stretch>
          </p:blipFill>
          <p:spPr>
            <a:xfrm>
              <a:off x="8808539" y="568483"/>
              <a:ext cx="1504602" cy="4248754"/>
            </a:xfrm>
            <a:prstGeom prst="rect">
              <a:avLst/>
            </a:prstGeom>
            <a:noFill/>
            <a:ln w="12700">
              <a:noFill/>
              <a:miter lim="800000"/>
              <a:headEnd/>
              <a:tailEnd/>
            </a:ln>
          </p:spPr>
        </p:pic>
        <p:sp>
          <p:nvSpPr>
            <p:cNvPr id="17" name="Text Box 79"/>
            <p:cNvSpPr/>
            <p:nvPr/>
          </p:nvSpPr>
          <p:spPr>
            <a:xfrm>
              <a:off x="8745055" y="4890245"/>
              <a:ext cx="1007830" cy="576129"/>
            </a:xfrm>
            <a:prstGeom prst="rect">
              <a:avLst/>
            </a:prstGeom>
            <a:noFill/>
            <a:ln w="19050">
              <a:noFill/>
              <a:miter lim="800000"/>
            </a:ln>
          </p:spPr>
          <p:txBody>
            <a:bodyPr anchor="t" anchorCtr="0">
              <a:spAutoFit/>
            </a:bodyP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algn="ctr">
                <a:lnSpc>
                  <a:spcPct val="150000"/>
                </a:lnSpc>
                <a:spcBef>
                  <a:spcPct val="50000"/>
                </a:spcBef>
              </a:pPr>
              <a:r>
                <a:rPr lang="zh-CN" altLang="en-US" sz="2400" dirty="0">
                  <a:solidFill>
                    <a:srgbClr val="0000FF"/>
                  </a:solidFill>
                  <a:latin typeface="微软雅黑" panose="020B0503020204020204" charset="-122"/>
                  <a:ea typeface="微软雅黑" panose="020B0503020204020204" charset="-122"/>
                </a:rPr>
                <a:t>精子</a:t>
              </a:r>
              <a:endParaRPr lang="zh-CN" altLang="en-US" sz="2400" dirty="0">
                <a:solidFill>
                  <a:srgbClr val="0000FF"/>
                </a:solidFill>
                <a:latin typeface="微软雅黑" panose="020B0503020204020204" charset="-122"/>
                <a:ea typeface="微软雅黑" panose="020B0503020204020204" charset="-122"/>
              </a:endParaRPr>
            </a:p>
          </p:txBody>
        </p:sp>
        <p:sp>
          <p:nvSpPr>
            <p:cNvPr id="22" name="右箭头 301075"/>
            <p:cNvSpPr/>
            <p:nvPr/>
          </p:nvSpPr>
          <p:spPr>
            <a:xfrm>
              <a:off x="8149878" y="3234865"/>
              <a:ext cx="730083" cy="208088"/>
            </a:xfrm>
            <a:prstGeom prst="rightArrow">
              <a:avLst>
                <a:gd name="adj1" fmla="val 50000"/>
                <a:gd name="adj2" fmla="val 75000"/>
              </a:avLst>
            </a:prstGeom>
            <a:solidFill>
              <a:schemeClr val="accent1"/>
            </a:solidFill>
            <a:ln w="19050">
              <a:solidFill>
                <a:srgbClr val="000066"/>
              </a:solidFill>
              <a:miter lim="800000"/>
            </a:ln>
          </p:spPr>
          <p:txBody>
            <a:bodyPr anchor="t"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lvl="0">
                <a:lnSpc>
                  <a:spcPct val="150000"/>
                </a:lnSpc>
                <a:spcBef>
                  <a:spcPct val="20000"/>
                </a:spcBef>
                <a:buFont typeface="Arial" panose="020B0604020202020204" pitchFamily="34" charset="0"/>
              </a:pPr>
              <a:endParaRPr lang="zh-CN" altLang="en-US" sz="2800" b="0">
                <a:solidFill>
                  <a:srgbClr val="0033CC"/>
                </a:solidFill>
                <a:latin typeface="Times New Roman" panose="02020603050405020304" pitchFamily="18" charset="0"/>
                <a:ea typeface="Times New Roman" panose="02020603050405020304" pitchFamily="18" charset="0"/>
              </a:endParaRPr>
            </a:p>
          </p:txBody>
        </p:sp>
        <p:sp>
          <p:nvSpPr>
            <p:cNvPr id="26" name="文本框 301079"/>
            <p:cNvSpPr/>
            <p:nvPr/>
          </p:nvSpPr>
          <p:spPr>
            <a:xfrm>
              <a:off x="8198755" y="2226203"/>
              <a:ext cx="668581" cy="936408"/>
            </a:xfrm>
            <a:prstGeom prst="rect">
              <a:avLst/>
            </a:prstGeom>
            <a:noFill/>
            <a:ln w="19050">
              <a:noFill/>
              <a:miter lim="800000"/>
            </a:ln>
          </p:spPr>
          <p:txBody>
            <a:bodyPr vert="eaVert" anchor="t" anchorCtr="0">
              <a:spAutoFit/>
            </a:bodyP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2600" b="1" i="0" u="none" baseline="0">
                  <a:solidFill>
                    <a:schemeClr val="tx1"/>
                  </a:solidFill>
                  <a:latin typeface="宋体" panose="02010600030101010101" pitchFamily="2" charset="-122"/>
                  <a:ea typeface="宋体" panose="02010600030101010101" pitchFamily="2" charset="-122"/>
                </a:defRPr>
              </a:lvl5pPr>
            </a:lstStyle>
            <a:p>
              <a:pPr lvl="0" algn="ctr">
                <a:lnSpc>
                  <a:spcPct val="150000"/>
                </a:lnSpc>
                <a:spcBef>
                  <a:spcPct val="50000"/>
                </a:spcBef>
                <a:buFont typeface="Arial" panose="020B0604020202020204" pitchFamily="34" charset="0"/>
              </a:pPr>
              <a:r>
                <a:rPr lang="zh-CN" altLang="en-US" sz="2400" dirty="0">
                  <a:solidFill>
                    <a:srgbClr val="0000FF"/>
                  </a:solidFill>
                  <a:latin typeface="Times New Roman" panose="02020603050405020304" pitchFamily="18" charset="0"/>
                </a:rPr>
                <a:t>变形</a:t>
              </a:r>
              <a:endParaRPr lang="zh-CN" altLang="en-US" sz="2400" dirty="0">
                <a:solidFill>
                  <a:srgbClr val="0000FF"/>
                </a:solidFill>
                <a:latin typeface="Times New Roman" panose="02020603050405020304" pitchFamily="18" charset="0"/>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9"/>
                                        </p:tgtEl>
                                        <p:attrNameLst>
                                          <p:attrName>style.visibility</p:attrName>
                                        </p:attrNameLst>
                                      </p:cBhvr>
                                      <p:to>
                                        <p:strVal val="visible"/>
                                      </p:to>
                                    </p:set>
                                    <p:anim calcmode="lin" valueType="num">
                                      <p:cBhvr additive="base">
                                        <p:cTn id="13" dur="500" fill="hold"/>
                                        <p:tgtEl>
                                          <p:spTgt spid="29"/>
                                        </p:tgtEl>
                                        <p:attrNameLst>
                                          <p:attrName>ppt_x</p:attrName>
                                        </p:attrNameLst>
                                      </p:cBhvr>
                                      <p:tavLst>
                                        <p:tav tm="0">
                                          <p:val>
                                            <p:strVal val="#ppt_x"/>
                                          </p:val>
                                        </p:tav>
                                        <p:tav tm="100000">
                                          <p:val>
                                            <p:strVal val="#ppt_x"/>
                                          </p:val>
                                        </p:tav>
                                      </p:tavLst>
                                    </p:anim>
                                    <p:anim calcmode="lin" valueType="num">
                                      <p:cBhvr additive="base">
                                        <p:cTn id="14"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anim calcmode="lin" valueType="num">
                                      <p:cBhvr additive="base">
                                        <p:cTn id="19" dur="500" fill="hold"/>
                                        <p:tgtEl>
                                          <p:spTgt spid="30"/>
                                        </p:tgtEl>
                                        <p:attrNameLst>
                                          <p:attrName>ppt_x</p:attrName>
                                        </p:attrNameLst>
                                      </p:cBhvr>
                                      <p:tavLst>
                                        <p:tav tm="0">
                                          <p:val>
                                            <p:strVal val="#ppt_x"/>
                                          </p:val>
                                        </p:tav>
                                        <p:tav tm="100000">
                                          <p:val>
                                            <p:strVal val="#ppt_x"/>
                                          </p:val>
                                        </p:tav>
                                      </p:tavLst>
                                    </p:anim>
                                    <p:anim calcmode="lin" valueType="num">
                                      <p:cBhvr additive="base">
                                        <p:cTn id="20"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p="http://schemas.openxmlformats.org/presentationml/2006/main">
  <p:tag name="AS_UNIQUEID" val="1132"/>
  <p:tag name="KSO_WM_BEAUTIFY_FLAG" val="#wm#"/>
  <p:tag name="KSO_WM_SLIDE_BACKGROUND_MASK_FLAG" val="1"/>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10.xml><?xml version="1.0" encoding="utf-8"?>
<p:tagLst xmlns:p="http://schemas.openxmlformats.org/presentationml/2006/main">
  <p:tag name="AS_UNIQUEID" val="1141"/>
  <p:tag name="KSO_WM_BEAUTIFY_FLAG" val="#wm#"/>
  <p:tag name="KSO_WM_SLIDE_BACKGROUND_MASK_FLAG" val="1"/>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100.xml><?xml version="1.0" encoding="utf-8"?>
<p:tagLst xmlns:p="http://schemas.openxmlformats.org/presentationml/2006/main">
  <p:tag name="AS_UNIQUEID" val="1236"/>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1000.xml><?xml version="1.0" encoding="utf-8"?>
<p:tagLst xmlns:p="http://schemas.openxmlformats.org/presentationml/2006/main">
  <p:tag name="AS_UNIQUEID" val="1348"/>
</p:tagLst>
</file>

<file path=ppt/tags/tag1001.xml><?xml version="1.0" encoding="utf-8"?>
<p:tagLst xmlns:p="http://schemas.openxmlformats.org/presentationml/2006/main">
  <p:tag name="AS_UNIQUEID" val="1349"/>
</p:tagLst>
</file>

<file path=ppt/tags/tag1002.xml><?xml version="1.0" encoding="utf-8"?>
<p:tagLst xmlns:p="http://schemas.openxmlformats.org/presentationml/2006/main">
  <p:tag name="AS_UNIQUEID" val="1350"/>
</p:tagLst>
</file>

<file path=ppt/tags/tag1003.xml><?xml version="1.0" encoding="utf-8"?>
<p:tagLst xmlns:p="http://schemas.openxmlformats.org/presentationml/2006/main">
  <p:tag name="AS_UNIQUEID" val="1351"/>
</p:tagLst>
</file>

<file path=ppt/tags/tag1004.xml><?xml version="1.0" encoding="utf-8"?>
<p:tagLst xmlns:p="http://schemas.openxmlformats.org/presentationml/2006/main">
  <p:tag name="AS_UNIQUEID" val="1352"/>
</p:tagLst>
</file>

<file path=ppt/tags/tag1005.xml><?xml version="1.0" encoding="utf-8"?>
<p:tagLst xmlns:p="http://schemas.openxmlformats.org/presentationml/2006/main">
  <p:tag name="AS_UNIQUEID" val="1353"/>
</p:tagLst>
</file>

<file path=ppt/tags/tag1006.xml><?xml version="1.0" encoding="utf-8"?>
<p:tagLst xmlns:p="http://schemas.openxmlformats.org/presentationml/2006/main">
  <p:tag name="AS_UNIQUEID" val="1354"/>
</p:tagLst>
</file>

<file path=ppt/tags/tag1007.xml><?xml version="1.0" encoding="utf-8"?>
<p:tagLst xmlns:p="http://schemas.openxmlformats.org/presentationml/2006/main">
  <p:tag name="AS_UNIQUEID" val="1355"/>
</p:tagLst>
</file>

<file path=ppt/tags/tag1008.xml><?xml version="1.0" encoding="utf-8"?>
<p:tagLst xmlns:p="http://schemas.openxmlformats.org/presentationml/2006/main">
  <p:tag name="AS_UNIQUEID" val="1356"/>
</p:tagLst>
</file>

<file path=ppt/tags/tag1009.xml><?xml version="1.0" encoding="utf-8"?>
<p:tagLst xmlns:p="http://schemas.openxmlformats.org/presentationml/2006/main">
  <p:tag name="AS_UNIQUEID" val="1357"/>
</p:tagLst>
</file>

<file path=ppt/tags/tag101.xml><?xml version="1.0" encoding="utf-8"?>
<p:tagLst xmlns:p="http://schemas.openxmlformats.org/presentationml/2006/main">
  <p:tag name="AS_UNIQUEID" val="1237"/>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1010.xml><?xml version="1.0" encoding="utf-8"?>
<p:tagLst xmlns:p="http://schemas.openxmlformats.org/presentationml/2006/main">
  <p:tag name="AS_UNIQUEID" val="1358"/>
</p:tagLst>
</file>

<file path=ppt/tags/tag1011.xml><?xml version="1.0" encoding="utf-8"?>
<p:tagLst xmlns:p="http://schemas.openxmlformats.org/presentationml/2006/main">
  <p:tag name="AS_UNIQUEID" val="1359"/>
</p:tagLst>
</file>

<file path=ppt/tags/tag1012.xml><?xml version="1.0" encoding="utf-8"?>
<p:tagLst xmlns:p="http://schemas.openxmlformats.org/presentationml/2006/main">
  <p:tag name="AS_UNIQUEID" val="1360"/>
</p:tagLst>
</file>

<file path=ppt/tags/tag1013.xml><?xml version="1.0" encoding="utf-8"?>
<p:tagLst xmlns:p="http://schemas.openxmlformats.org/presentationml/2006/main">
  <p:tag name="AS_UNIQUEID" val="1361"/>
</p:tagLst>
</file>

<file path=ppt/tags/tag1014.xml><?xml version="1.0" encoding="utf-8"?>
<p:tagLst xmlns:p="http://schemas.openxmlformats.org/presentationml/2006/main">
  <p:tag name="AS_UNIQUEID" val="1362"/>
</p:tagLst>
</file>

<file path=ppt/tags/tag1015.xml><?xml version="1.0" encoding="utf-8"?>
<p:tagLst xmlns:p="http://schemas.openxmlformats.org/presentationml/2006/main">
  <p:tag name="AS_UNIQUEID" val="1363"/>
</p:tagLst>
</file>

<file path=ppt/tags/tag1016.xml><?xml version="1.0" encoding="utf-8"?>
<p:tagLst xmlns:p="http://schemas.openxmlformats.org/presentationml/2006/main">
  <p:tag name="AS_UNIQUEID" val="1364"/>
</p:tagLst>
</file>

<file path=ppt/tags/tag1017.xml><?xml version="1.0" encoding="utf-8"?>
<p:tagLst xmlns:p="http://schemas.openxmlformats.org/presentationml/2006/main">
  <p:tag name="AS_UNIQUEID" val="1365"/>
</p:tagLst>
</file>

<file path=ppt/tags/tag1018.xml><?xml version="1.0" encoding="utf-8"?>
<p:tagLst xmlns:p="http://schemas.openxmlformats.org/presentationml/2006/main">
  <p:tag name="AS_UNIQUEID" val="1366"/>
</p:tagLst>
</file>

<file path=ppt/tags/tag1019.xml><?xml version="1.0" encoding="utf-8"?>
<p:tagLst xmlns:p="http://schemas.openxmlformats.org/presentationml/2006/main">
  <p:tag name="AS_UNIQUEID" val="1367"/>
</p:tagLst>
</file>

<file path=ppt/tags/tag102.xml><?xml version="1.0" encoding="utf-8"?>
<p:tagLst xmlns:p="http://schemas.openxmlformats.org/presentationml/2006/main">
  <p:tag name="AS_UNIQUEID" val="1238"/>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1020.xml><?xml version="1.0" encoding="utf-8"?>
<p:tagLst xmlns:p="http://schemas.openxmlformats.org/presentationml/2006/main">
  <p:tag name="AS_UNIQUEID" val="1368"/>
</p:tagLst>
</file>

<file path=ppt/tags/tag1021.xml><?xml version="1.0" encoding="utf-8"?>
<p:tagLst xmlns:p="http://schemas.openxmlformats.org/presentationml/2006/main">
  <p:tag name="AS_UNIQUEID" val="1369"/>
</p:tagLst>
</file>

<file path=ppt/tags/tag1022.xml><?xml version="1.0" encoding="utf-8"?>
<p:tagLst xmlns:p="http://schemas.openxmlformats.org/presentationml/2006/main">
  <p:tag name="AS_UNIQUEID" val="1370"/>
</p:tagLst>
</file>

<file path=ppt/tags/tag1023.xml><?xml version="1.0" encoding="utf-8"?>
<p:tagLst xmlns:p="http://schemas.openxmlformats.org/presentationml/2006/main">
  <p:tag name="AS_UNIQUEID" val="1371"/>
</p:tagLst>
</file>

<file path=ppt/tags/tag1024.xml><?xml version="1.0" encoding="utf-8"?>
<p:tagLst xmlns:p="http://schemas.openxmlformats.org/presentationml/2006/main">
  <p:tag name="AS_UNIQUEID" val="1372"/>
</p:tagLst>
</file>

<file path=ppt/tags/tag1025.xml><?xml version="1.0" encoding="utf-8"?>
<p:tagLst xmlns:p="http://schemas.openxmlformats.org/presentationml/2006/main">
  <p:tag name="AS_UNIQUEID" val="1373"/>
</p:tagLst>
</file>

<file path=ppt/tags/tag1026.xml><?xml version="1.0" encoding="utf-8"?>
<p:tagLst xmlns:p="http://schemas.openxmlformats.org/presentationml/2006/main">
  <p:tag name="AS_UNIQUEID" val="1374"/>
</p:tagLst>
</file>

<file path=ppt/tags/tag1027.xml><?xml version="1.0" encoding="utf-8"?>
<p:tagLst xmlns:p="http://schemas.openxmlformats.org/presentationml/2006/main">
  <p:tag name="AS_UNIQUEID" val="1375"/>
</p:tagLst>
</file>

<file path=ppt/tags/tag1028.xml><?xml version="1.0" encoding="utf-8"?>
<p:tagLst xmlns:p="http://schemas.openxmlformats.org/presentationml/2006/main">
  <p:tag name="AS_UNIQUEID" val="1376"/>
</p:tagLst>
</file>

<file path=ppt/tags/tag1029.xml><?xml version="1.0" encoding="utf-8"?>
<p:tagLst xmlns:p="http://schemas.openxmlformats.org/presentationml/2006/main">
  <p:tag name="AS_UNIQUEID" val="1377"/>
</p:tagLst>
</file>

<file path=ppt/tags/tag103.xml><?xml version="1.0" encoding="utf-8"?>
<p:tagLst xmlns:p="http://schemas.openxmlformats.org/presentationml/2006/main">
  <p:tag name="AS_UNIQUEID" val="1239"/>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1030.xml><?xml version="1.0" encoding="utf-8"?>
<p:tagLst xmlns:p="http://schemas.openxmlformats.org/presentationml/2006/main">
  <p:tag name="AS_UNIQUEID" val="1378"/>
</p:tagLst>
</file>

<file path=ppt/tags/tag1031.xml><?xml version="1.0" encoding="utf-8"?>
<p:tagLst xmlns:p="http://schemas.openxmlformats.org/presentationml/2006/main">
  <p:tag name="AS_UNIQUEID" val="1379"/>
</p:tagLst>
</file>

<file path=ppt/tags/tag1032.xml><?xml version="1.0" encoding="utf-8"?>
<p:tagLst xmlns:p="http://schemas.openxmlformats.org/presentationml/2006/main">
  <p:tag name="AS_UNIQUEID" val="1380"/>
</p:tagLst>
</file>

<file path=ppt/tags/tag1033.xml><?xml version="1.0" encoding="utf-8"?>
<p:tagLst xmlns:p="http://schemas.openxmlformats.org/presentationml/2006/main">
  <p:tag name="AS_UNIQUEID" val="1381"/>
</p:tagLst>
</file>

<file path=ppt/tags/tag1034.xml><?xml version="1.0" encoding="utf-8"?>
<p:tagLst xmlns:p="http://schemas.openxmlformats.org/presentationml/2006/main">
  <p:tag name="AS_UNIQUEID" val="1382"/>
</p:tagLst>
</file>

<file path=ppt/tags/tag1035.xml><?xml version="1.0" encoding="utf-8"?>
<p:tagLst xmlns:p="http://schemas.openxmlformats.org/presentationml/2006/main">
  <p:tag name="AS_UNIQUEID" val="1383"/>
</p:tagLst>
</file>

<file path=ppt/tags/tag1036.xml><?xml version="1.0" encoding="utf-8"?>
<p:tagLst xmlns:p="http://schemas.openxmlformats.org/presentationml/2006/main">
  <p:tag name="AS_UNIQUEID" val="1384"/>
</p:tagLst>
</file>

<file path=ppt/tags/tag1037.xml><?xml version="1.0" encoding="utf-8"?>
<p:tagLst xmlns:p="http://schemas.openxmlformats.org/presentationml/2006/main">
  <p:tag name="AS_UNIQUEID" val="1385"/>
</p:tagLst>
</file>

<file path=ppt/tags/tag1038.xml><?xml version="1.0" encoding="utf-8"?>
<p:tagLst xmlns:p="http://schemas.openxmlformats.org/presentationml/2006/main">
  <p:tag name="AS_UNIQUEID" val="1386"/>
</p:tagLst>
</file>

<file path=ppt/tags/tag1039.xml><?xml version="1.0" encoding="utf-8"?>
<p:tagLst xmlns:p="http://schemas.openxmlformats.org/presentationml/2006/main">
  <p:tag name="AS_UNIQUEID" val="1387"/>
</p:tagLst>
</file>

<file path=ppt/tags/tag104.xml><?xml version="1.0" encoding="utf-8"?>
<p:tagLst xmlns:p="http://schemas.openxmlformats.org/presentationml/2006/main">
  <p:tag name="AS_UNIQUEID" val="1240"/>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1040.xml><?xml version="1.0" encoding="utf-8"?>
<p:tagLst xmlns:p="http://schemas.openxmlformats.org/presentationml/2006/main">
  <p:tag name="AS_UNIQUEID" val="1388"/>
</p:tagLst>
</file>

<file path=ppt/tags/tag1041.xml><?xml version="1.0" encoding="utf-8"?>
<p:tagLst xmlns:p="http://schemas.openxmlformats.org/presentationml/2006/main">
  <p:tag name="AS_UNIQUEID" val="1389"/>
</p:tagLst>
</file>

<file path=ppt/tags/tag1042.xml><?xml version="1.0" encoding="utf-8"?>
<p:tagLst xmlns:p="http://schemas.openxmlformats.org/presentationml/2006/main">
  <p:tag name="AS_UNIQUEID" val="1390"/>
</p:tagLst>
</file>

<file path=ppt/tags/tag1043.xml><?xml version="1.0" encoding="utf-8"?>
<p:tagLst xmlns:p="http://schemas.openxmlformats.org/presentationml/2006/main">
  <p:tag name="AS_UNIQUEID" val="1391"/>
</p:tagLst>
</file>

<file path=ppt/tags/tag1044.xml><?xml version="1.0" encoding="utf-8"?>
<p:tagLst xmlns:p="http://schemas.openxmlformats.org/presentationml/2006/main">
  <p:tag name="AS_UNIQUEID" val="1392"/>
</p:tagLst>
</file>

<file path=ppt/tags/tag1045.xml><?xml version="1.0" encoding="utf-8"?>
<p:tagLst xmlns:p="http://schemas.openxmlformats.org/presentationml/2006/main">
  <p:tag name="AS_UNIQUEID" val="1393"/>
</p:tagLst>
</file>

<file path=ppt/tags/tag1046.xml><?xml version="1.0" encoding="utf-8"?>
<p:tagLst xmlns:p="http://schemas.openxmlformats.org/presentationml/2006/main">
  <p:tag name="AS_UNIQUEID" val="1394"/>
</p:tagLst>
</file>

<file path=ppt/tags/tag1047.xml><?xml version="1.0" encoding="utf-8"?>
<p:tagLst xmlns:p="http://schemas.openxmlformats.org/presentationml/2006/main">
  <p:tag name="AS_UNIQUEID" val="1395"/>
</p:tagLst>
</file>

<file path=ppt/tags/tag1048.xml><?xml version="1.0" encoding="utf-8"?>
<p:tagLst xmlns:p="http://schemas.openxmlformats.org/presentationml/2006/main">
  <p:tag name="AS_UNIQUEID" val="1396"/>
</p:tagLst>
</file>

<file path=ppt/tags/tag1049.xml><?xml version="1.0" encoding="utf-8"?>
<p:tagLst xmlns:p="http://schemas.openxmlformats.org/presentationml/2006/main">
  <p:tag name="AS_UNIQUEID" val="1397"/>
</p:tagLst>
</file>

<file path=ppt/tags/tag105.xml><?xml version="1.0" encoding="utf-8"?>
<p:tagLst xmlns:p="http://schemas.openxmlformats.org/presentationml/2006/main">
  <p:tag name="AS_UNIQUEID" val="1241"/>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1050.xml><?xml version="1.0" encoding="utf-8"?>
<p:tagLst xmlns:p="http://schemas.openxmlformats.org/presentationml/2006/main">
  <p:tag name="AS_UNIQUEID" val="1398"/>
</p:tagLst>
</file>

<file path=ppt/tags/tag1051.xml><?xml version="1.0" encoding="utf-8"?>
<p:tagLst xmlns:p="http://schemas.openxmlformats.org/presentationml/2006/main">
  <p:tag name="AS_UNIQUEID" val="1399"/>
</p:tagLst>
</file>

<file path=ppt/tags/tag1052.xml><?xml version="1.0" encoding="utf-8"?>
<p:tagLst xmlns:p="http://schemas.openxmlformats.org/presentationml/2006/main">
  <p:tag name="AS_UNIQUEID" val="1400"/>
</p:tagLst>
</file>

<file path=ppt/tags/tag1053.xml><?xml version="1.0" encoding="utf-8"?>
<p:tagLst xmlns:p="http://schemas.openxmlformats.org/presentationml/2006/main">
  <p:tag name="AS_UNIQUEID" val="1401"/>
</p:tagLst>
</file>

<file path=ppt/tags/tag1054.xml><?xml version="1.0" encoding="utf-8"?>
<p:tagLst xmlns:p="http://schemas.openxmlformats.org/presentationml/2006/main">
  <p:tag name="AS_UNIQUEID" val="1402"/>
</p:tagLst>
</file>

<file path=ppt/tags/tag1055.xml><?xml version="1.0" encoding="utf-8"?>
<p:tagLst xmlns:p="http://schemas.openxmlformats.org/presentationml/2006/main">
  <p:tag name="AS_UNIQUEID" val="1403"/>
</p:tagLst>
</file>

<file path=ppt/tags/tag1056.xml><?xml version="1.0" encoding="utf-8"?>
<p:tagLst xmlns:p="http://schemas.openxmlformats.org/presentationml/2006/main">
  <p:tag name="AS_UNIQUEID" val="1404"/>
</p:tagLst>
</file>

<file path=ppt/tags/tag1057.xml><?xml version="1.0" encoding="utf-8"?>
<p:tagLst xmlns:p="http://schemas.openxmlformats.org/presentationml/2006/main">
  <p:tag name="AS_UNIQUEID" val="1405"/>
</p:tagLst>
</file>

<file path=ppt/tags/tag1058.xml><?xml version="1.0" encoding="utf-8"?>
<p:tagLst xmlns:p="http://schemas.openxmlformats.org/presentationml/2006/main">
  <p:tag name="AS_UNIQUEID" val="1406"/>
</p:tagLst>
</file>

<file path=ppt/tags/tag1059.xml><?xml version="1.0" encoding="utf-8"?>
<p:tagLst xmlns:p="http://schemas.openxmlformats.org/presentationml/2006/main">
  <p:tag name="AS_UNIQUEID" val="1407"/>
</p:tagLst>
</file>

<file path=ppt/tags/tag106.xml><?xml version="1.0" encoding="utf-8"?>
<p:tagLst xmlns:p="http://schemas.openxmlformats.org/presentationml/2006/main">
  <p:tag name="AS_UNIQUEID" val="1242"/>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1060.xml><?xml version="1.0" encoding="utf-8"?>
<p:tagLst xmlns:p="http://schemas.openxmlformats.org/presentationml/2006/main">
  <p:tag name="AS_UNIQUEID" val="1408"/>
</p:tagLst>
</file>

<file path=ppt/tags/tag1061.xml><?xml version="1.0" encoding="utf-8"?>
<p:tagLst xmlns:p="http://schemas.openxmlformats.org/presentationml/2006/main">
  <p:tag name="AS_UNIQUEID" val="1409"/>
</p:tagLst>
</file>

<file path=ppt/tags/tag1062.xml><?xml version="1.0" encoding="utf-8"?>
<p:tagLst xmlns:p="http://schemas.openxmlformats.org/presentationml/2006/main">
  <p:tag name="AS_UNIQUEID" val="1410"/>
</p:tagLst>
</file>

<file path=ppt/tags/tag1063.xml><?xml version="1.0" encoding="utf-8"?>
<p:tagLst xmlns:p="http://schemas.openxmlformats.org/presentationml/2006/main">
  <p:tag name="AS_UNIQUEID" val="1411"/>
</p:tagLst>
</file>

<file path=ppt/tags/tag1064.xml><?xml version="1.0" encoding="utf-8"?>
<p:tagLst xmlns:p="http://schemas.openxmlformats.org/presentationml/2006/main">
  <p:tag name="AS_UNIQUEID" val="1412"/>
</p:tagLst>
</file>

<file path=ppt/tags/tag1065.xml><?xml version="1.0" encoding="utf-8"?>
<p:tagLst xmlns:p="http://schemas.openxmlformats.org/presentationml/2006/main">
  <p:tag name="AS_UNIQUEID" val="1413"/>
</p:tagLst>
</file>

<file path=ppt/tags/tag1066.xml><?xml version="1.0" encoding="utf-8"?>
<p:tagLst xmlns:p="http://schemas.openxmlformats.org/presentationml/2006/main">
  <p:tag name="AS_UNIQUEID" val="1414"/>
</p:tagLst>
</file>

<file path=ppt/tags/tag1067.xml><?xml version="1.0" encoding="utf-8"?>
<p:tagLst xmlns:p="http://schemas.openxmlformats.org/presentationml/2006/main">
  <p:tag name="AS_UNIQUEID" val="1415"/>
</p:tagLst>
</file>

<file path=ppt/tags/tag1068.xml><?xml version="1.0" encoding="utf-8"?>
<p:tagLst xmlns:p="http://schemas.openxmlformats.org/presentationml/2006/main">
  <p:tag name="AS_UNIQUEID" val="1416"/>
</p:tagLst>
</file>

<file path=ppt/tags/tag1069.xml><?xml version="1.0" encoding="utf-8"?>
<p:tagLst xmlns:p="http://schemas.openxmlformats.org/presentationml/2006/main">
  <p:tag name="AS_UNIQUEID" val="1417"/>
</p:tagLst>
</file>

<file path=ppt/tags/tag107.xml><?xml version="1.0" encoding="utf-8"?>
<p:tagLst xmlns:p="http://schemas.openxmlformats.org/presentationml/2006/main">
  <p:tag name="AS_UNIQUEID" val="1243"/>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1070.xml><?xml version="1.0" encoding="utf-8"?>
<p:tagLst xmlns:p="http://schemas.openxmlformats.org/presentationml/2006/main">
  <p:tag name="AS_UNIQUEID" val="1418"/>
</p:tagLst>
</file>

<file path=ppt/tags/tag1071.xml><?xml version="1.0" encoding="utf-8"?>
<p:tagLst xmlns:p="http://schemas.openxmlformats.org/presentationml/2006/main">
  <p:tag name="AS_UNIQUEID" val="1419"/>
</p:tagLst>
</file>

<file path=ppt/tags/tag1072.xml><?xml version="1.0" encoding="utf-8"?>
<p:tagLst xmlns:p="http://schemas.openxmlformats.org/presentationml/2006/main">
  <p:tag name="AS_UNIQUEID" val="1420"/>
</p:tagLst>
</file>

<file path=ppt/tags/tag1073.xml><?xml version="1.0" encoding="utf-8"?>
<p:tagLst xmlns:p="http://schemas.openxmlformats.org/presentationml/2006/main">
  <p:tag name="AS_UNIQUEID" val="1421"/>
</p:tagLst>
</file>

<file path=ppt/tags/tag1074.xml><?xml version="1.0" encoding="utf-8"?>
<p:tagLst xmlns:p="http://schemas.openxmlformats.org/presentationml/2006/main">
  <p:tag name="AS_UNIQUEID" val="1422"/>
</p:tagLst>
</file>

<file path=ppt/tags/tag1075.xml><?xml version="1.0" encoding="utf-8"?>
<p:tagLst xmlns:p="http://schemas.openxmlformats.org/presentationml/2006/main">
  <p:tag name="AS_UNIQUEID" val="1423"/>
</p:tagLst>
</file>

<file path=ppt/tags/tag1076.xml><?xml version="1.0" encoding="utf-8"?>
<p:tagLst xmlns:p="http://schemas.openxmlformats.org/presentationml/2006/main">
  <p:tag name="AS_UNIQUEID" val="1424"/>
</p:tagLst>
</file>

<file path=ppt/tags/tag1077.xml><?xml version="1.0" encoding="utf-8"?>
<p:tagLst xmlns:p="http://schemas.openxmlformats.org/presentationml/2006/main">
  <p:tag name="AS_UNIQUEID" val="1425"/>
</p:tagLst>
</file>

<file path=ppt/tags/tag1078.xml><?xml version="1.0" encoding="utf-8"?>
<p:tagLst xmlns:p="http://schemas.openxmlformats.org/presentationml/2006/main">
  <p:tag name="AS_UNIQUEID" val="1426"/>
</p:tagLst>
</file>

<file path=ppt/tags/tag1079.xml><?xml version="1.0" encoding="utf-8"?>
<p:tagLst xmlns:p="http://schemas.openxmlformats.org/presentationml/2006/main">
  <p:tag name="AS_UNIQUEID" val="1427"/>
</p:tagLst>
</file>

<file path=ppt/tags/tag108.xml><?xml version="1.0" encoding="utf-8"?>
<p:tagLst xmlns:p="http://schemas.openxmlformats.org/presentationml/2006/main">
  <p:tag name="AS_UNIQUEID" val="1245"/>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1080.xml><?xml version="1.0" encoding="utf-8"?>
<p:tagLst xmlns:p="http://schemas.openxmlformats.org/presentationml/2006/main">
  <p:tag name="AS_UNIQUEID" val="1428"/>
</p:tagLst>
</file>

<file path=ppt/tags/tag1081.xml><?xml version="1.0" encoding="utf-8"?>
<p:tagLst xmlns:p="http://schemas.openxmlformats.org/presentationml/2006/main">
  <p:tag name="AS_UNIQUEID" val="1429"/>
</p:tagLst>
</file>

<file path=ppt/tags/tag1082.xml><?xml version="1.0" encoding="utf-8"?>
<p:tagLst xmlns:p="http://schemas.openxmlformats.org/presentationml/2006/main">
  <p:tag name="AS_UNIQUEID" val="1430"/>
</p:tagLst>
</file>

<file path=ppt/tags/tag1083.xml><?xml version="1.0" encoding="utf-8"?>
<p:tagLst xmlns:p="http://schemas.openxmlformats.org/presentationml/2006/main">
  <p:tag name="AS_UNIQUEID" val="1431"/>
</p:tagLst>
</file>

<file path=ppt/tags/tag1084.xml><?xml version="1.0" encoding="utf-8"?>
<p:tagLst xmlns:p="http://schemas.openxmlformats.org/presentationml/2006/main">
  <p:tag name="AS_UNIQUEID" val="1432"/>
</p:tagLst>
</file>

<file path=ppt/tags/tag1085.xml><?xml version="1.0" encoding="utf-8"?>
<p:tagLst xmlns:p="http://schemas.openxmlformats.org/presentationml/2006/main">
  <p:tag name="AS_UNIQUEID" val="1433"/>
</p:tagLst>
</file>

<file path=ppt/tags/tag1086.xml><?xml version="1.0" encoding="utf-8"?>
<p:tagLst xmlns:p="http://schemas.openxmlformats.org/presentationml/2006/main">
  <p:tag name="AS_UNIQUEID" val="1434"/>
</p:tagLst>
</file>

<file path=ppt/tags/tag1087.xml><?xml version="1.0" encoding="utf-8"?>
<p:tagLst xmlns:p="http://schemas.openxmlformats.org/presentationml/2006/main">
  <p:tag name="AS_UNIQUEID" val="1435"/>
</p:tagLst>
</file>

<file path=ppt/tags/tag1088.xml><?xml version="1.0" encoding="utf-8"?>
<p:tagLst xmlns:p="http://schemas.openxmlformats.org/presentationml/2006/main">
  <p:tag name="AS_UNIQUEID" val="1436"/>
</p:tagLst>
</file>

<file path=ppt/tags/tag1089.xml><?xml version="1.0" encoding="utf-8"?>
<p:tagLst xmlns:p="http://schemas.openxmlformats.org/presentationml/2006/main">
  <p:tag name="AS_UNIQUEID" val="1437"/>
</p:tagLst>
</file>

<file path=ppt/tags/tag109.xml><?xml version="1.0" encoding="utf-8"?>
<p:tagLst xmlns:p="http://schemas.openxmlformats.org/presentationml/2006/main">
  <p:tag name="AS_UNIQUEID" val="1246"/>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1090.xml><?xml version="1.0" encoding="utf-8"?>
<p:tagLst xmlns:p="http://schemas.openxmlformats.org/presentationml/2006/main">
  <p:tag name="AS_UNIQUEID" val="1438"/>
</p:tagLst>
</file>

<file path=ppt/tags/tag1091.xml><?xml version="1.0" encoding="utf-8"?>
<p:tagLst xmlns:p="http://schemas.openxmlformats.org/presentationml/2006/main">
  <p:tag name="AS_UNIQUEID" val="1439"/>
</p:tagLst>
</file>

<file path=ppt/tags/tag1092.xml><?xml version="1.0" encoding="utf-8"?>
<p:tagLst xmlns:p="http://schemas.openxmlformats.org/presentationml/2006/main">
  <p:tag name="AS_UNIQUEID" val="1440"/>
</p:tagLst>
</file>

<file path=ppt/tags/tag1093.xml><?xml version="1.0" encoding="utf-8"?>
<p:tagLst xmlns:p="http://schemas.openxmlformats.org/presentationml/2006/main">
  <p:tag name="AS_UNIQUEID" val="1441"/>
</p:tagLst>
</file>

<file path=ppt/tags/tag1094.xml><?xml version="1.0" encoding="utf-8"?>
<p:tagLst xmlns:p="http://schemas.openxmlformats.org/presentationml/2006/main">
  <p:tag name="AS_UNIQUEID" val="1442"/>
</p:tagLst>
</file>

<file path=ppt/tags/tag1095.xml><?xml version="1.0" encoding="utf-8"?>
<p:tagLst xmlns:p="http://schemas.openxmlformats.org/presentationml/2006/main">
  <p:tag name="AS_UNIQUEID" val="1443"/>
</p:tagLst>
</file>

<file path=ppt/tags/tag1096.xml><?xml version="1.0" encoding="utf-8"?>
<p:tagLst xmlns:p="http://schemas.openxmlformats.org/presentationml/2006/main">
  <p:tag name="AS_UNIQUEID" val="1444"/>
</p:tagLst>
</file>

<file path=ppt/tags/tag1097.xml><?xml version="1.0" encoding="utf-8"?>
<p:tagLst xmlns:p="http://schemas.openxmlformats.org/presentationml/2006/main">
  <p:tag name="AS_UNIQUEID" val="1445"/>
</p:tagLst>
</file>

<file path=ppt/tags/tag1098.xml><?xml version="1.0" encoding="utf-8"?>
<p:tagLst xmlns:p="http://schemas.openxmlformats.org/presentationml/2006/main">
  <p:tag name="AS_UNIQUEID" val="1446"/>
</p:tagLst>
</file>

<file path=ppt/tags/tag1099.xml><?xml version="1.0" encoding="utf-8"?>
<p:tagLst xmlns:p="http://schemas.openxmlformats.org/presentationml/2006/main">
  <p:tag name="AS_UNIQUEID" val="1447"/>
</p:tagLst>
</file>

<file path=ppt/tags/tag11.xml><?xml version="1.0" encoding="utf-8"?>
<p:tagLst xmlns:p="http://schemas.openxmlformats.org/presentationml/2006/main">
  <p:tag name="AS_UNIQUEID" val="1142"/>
  <p:tag name="KSO_WM_BEAUTIFY_FLAG" val="#wm#"/>
  <p:tag name="KSO_WM_SLIDE_BACKGROUND_MASK_FLAG" val="1"/>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110.xml><?xml version="1.0" encoding="utf-8"?>
<p:tagLst xmlns:p="http://schemas.openxmlformats.org/presentationml/2006/main">
  <p:tag name="AS_UNIQUEID" val="1247"/>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1100.xml><?xml version="1.0" encoding="utf-8"?>
<p:tagLst xmlns:p="http://schemas.openxmlformats.org/presentationml/2006/main">
  <p:tag name="AS_UNIQUEID" val="1448"/>
</p:tagLst>
</file>

<file path=ppt/tags/tag1101.xml><?xml version="1.0" encoding="utf-8"?>
<p:tagLst xmlns:p="http://schemas.openxmlformats.org/presentationml/2006/main">
  <p:tag name="AS_UNIQUEID" val="1449"/>
</p:tagLst>
</file>

<file path=ppt/tags/tag1102.xml><?xml version="1.0" encoding="utf-8"?>
<p:tagLst xmlns:p="http://schemas.openxmlformats.org/presentationml/2006/main">
  <p:tag name="AS_UNIQUEID" val="1450"/>
</p:tagLst>
</file>

<file path=ppt/tags/tag1103.xml><?xml version="1.0" encoding="utf-8"?>
<p:tagLst xmlns:p="http://schemas.openxmlformats.org/presentationml/2006/main">
  <p:tag name="AS_UNIQUEID" val="1451"/>
</p:tagLst>
</file>

<file path=ppt/tags/tag1104.xml><?xml version="1.0" encoding="utf-8"?>
<p:tagLst xmlns:p="http://schemas.openxmlformats.org/presentationml/2006/main">
  <p:tag name="AS_UNIQUEID" val="1452"/>
</p:tagLst>
</file>

<file path=ppt/tags/tag1105.xml><?xml version="1.0" encoding="utf-8"?>
<p:tagLst xmlns:p="http://schemas.openxmlformats.org/presentationml/2006/main">
  <p:tag name="AS_UNIQUEID" val="1453"/>
</p:tagLst>
</file>

<file path=ppt/tags/tag1106.xml><?xml version="1.0" encoding="utf-8"?>
<p:tagLst xmlns:p="http://schemas.openxmlformats.org/presentationml/2006/main">
  <p:tag name="AS_UNIQUEID" val="1454"/>
</p:tagLst>
</file>

<file path=ppt/tags/tag1107.xml><?xml version="1.0" encoding="utf-8"?>
<p:tagLst xmlns:p="http://schemas.openxmlformats.org/presentationml/2006/main">
  <p:tag name="AS_UNIQUEID" val="1455"/>
</p:tagLst>
</file>

<file path=ppt/tags/tag1108.xml><?xml version="1.0" encoding="utf-8"?>
<p:tagLst xmlns:p="http://schemas.openxmlformats.org/presentationml/2006/main">
  <p:tag name="AS_UNIQUEID" val="1456"/>
</p:tagLst>
</file>

<file path=ppt/tags/tag1109.xml><?xml version="1.0" encoding="utf-8"?>
<p:tagLst xmlns:p="http://schemas.openxmlformats.org/presentationml/2006/main">
  <p:tag name="AS_UNIQUEID" val="1457"/>
</p:tagLst>
</file>

<file path=ppt/tags/tag111.xml><?xml version="1.0" encoding="utf-8"?>
<p:tagLst xmlns:p="http://schemas.openxmlformats.org/presentationml/2006/main">
  <p:tag name="AS_UNIQUEID" val="1249"/>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1110.xml><?xml version="1.0" encoding="utf-8"?>
<p:tagLst xmlns:p="http://schemas.openxmlformats.org/presentationml/2006/main">
  <p:tag name="AS_UNIQUEID" val="1458"/>
</p:tagLst>
</file>

<file path=ppt/tags/tag1111.xml><?xml version="1.0" encoding="utf-8"?>
<p:tagLst xmlns:p="http://schemas.openxmlformats.org/presentationml/2006/main">
  <p:tag name="AS_UNIQUEID" val="1459"/>
</p:tagLst>
</file>

<file path=ppt/tags/tag1112.xml><?xml version="1.0" encoding="utf-8"?>
<p:tagLst xmlns:p="http://schemas.openxmlformats.org/presentationml/2006/main">
  <p:tag name="AS_UNIQUEID" val="1460"/>
</p:tagLst>
</file>

<file path=ppt/tags/tag1113.xml><?xml version="1.0" encoding="utf-8"?>
<p:tagLst xmlns:p="http://schemas.openxmlformats.org/presentationml/2006/main">
  <p:tag name="AS_UNIQUEID" val="1461"/>
</p:tagLst>
</file>

<file path=ppt/tags/tag1114.xml><?xml version="1.0" encoding="utf-8"?>
<p:tagLst xmlns:p="http://schemas.openxmlformats.org/presentationml/2006/main">
  <p:tag name="AS_UNIQUEID" val="1462"/>
</p:tagLst>
</file>

<file path=ppt/tags/tag1115.xml><?xml version="1.0" encoding="utf-8"?>
<p:tagLst xmlns:p="http://schemas.openxmlformats.org/presentationml/2006/main">
  <p:tag name="AS_UNIQUEID" val="1463"/>
</p:tagLst>
</file>

<file path=ppt/tags/tag1116.xml><?xml version="1.0" encoding="utf-8"?>
<p:tagLst xmlns:p="http://schemas.openxmlformats.org/presentationml/2006/main">
  <p:tag name="AS_UNIQUEID" val="1464"/>
</p:tagLst>
</file>

<file path=ppt/tags/tag1117.xml><?xml version="1.0" encoding="utf-8"?>
<p:tagLst xmlns:p="http://schemas.openxmlformats.org/presentationml/2006/main">
  <p:tag name="AS_UNIQUEID" val="1465"/>
</p:tagLst>
</file>

<file path=ppt/tags/tag1118.xml><?xml version="1.0" encoding="utf-8"?>
<p:tagLst xmlns:p="http://schemas.openxmlformats.org/presentationml/2006/main">
  <p:tag name="AS_UNIQUEID" val="1466"/>
</p:tagLst>
</file>

<file path=ppt/tags/tag1119.xml><?xml version="1.0" encoding="utf-8"?>
<p:tagLst xmlns:p="http://schemas.openxmlformats.org/presentationml/2006/main">
  <p:tag name="AS_UNIQUEID" val="1467"/>
</p:tagLst>
</file>

<file path=ppt/tags/tag112.xml><?xml version="1.0" encoding="utf-8"?>
<p:tagLst xmlns:p="http://schemas.openxmlformats.org/presentationml/2006/main">
  <p:tag name="AS_UNIQUEID" val="1250"/>
</p:tagLst>
</file>

<file path=ppt/tags/tag1120.xml><?xml version="1.0" encoding="utf-8"?>
<p:tagLst xmlns:p="http://schemas.openxmlformats.org/presentationml/2006/main">
  <p:tag name="AS_UNIQUEID" val="1468"/>
</p:tagLst>
</file>

<file path=ppt/tags/tag1121.xml><?xml version="1.0" encoding="utf-8"?>
<p:tagLst xmlns:p="http://schemas.openxmlformats.org/presentationml/2006/main">
  <p:tag name="AS_UNIQUEID" val="1469"/>
</p:tagLst>
</file>

<file path=ppt/tags/tag1122.xml><?xml version="1.0" encoding="utf-8"?>
<p:tagLst xmlns:p="http://schemas.openxmlformats.org/presentationml/2006/main">
  <p:tag name="AS_UNIQUEID" val="1470"/>
</p:tagLst>
</file>

<file path=ppt/tags/tag1123.xml><?xml version="1.0" encoding="utf-8"?>
<p:tagLst xmlns:p="http://schemas.openxmlformats.org/presentationml/2006/main">
  <p:tag name="AS_UNIQUEID" val="1471"/>
</p:tagLst>
</file>

<file path=ppt/tags/tag1124.xml><?xml version="1.0" encoding="utf-8"?>
<p:tagLst xmlns:p="http://schemas.openxmlformats.org/presentationml/2006/main">
  <p:tag name="AS_UNIQUEID" val="1472"/>
</p:tagLst>
</file>

<file path=ppt/tags/tag1125.xml><?xml version="1.0" encoding="utf-8"?>
<p:tagLst xmlns:p="http://schemas.openxmlformats.org/presentationml/2006/main">
  <p:tag name="AS_UNIQUEID" val="1473"/>
</p:tagLst>
</file>

<file path=ppt/tags/tag1126.xml><?xml version="1.0" encoding="utf-8"?>
<p:tagLst xmlns:p="http://schemas.openxmlformats.org/presentationml/2006/main">
  <p:tag name="AS_UNIQUEID" val="1474"/>
</p:tagLst>
</file>

<file path=ppt/tags/tag1127.xml><?xml version="1.0" encoding="utf-8"?>
<p:tagLst xmlns:p="http://schemas.openxmlformats.org/presentationml/2006/main">
  <p:tag name="AS_UNIQUEID" val="1475"/>
</p:tagLst>
</file>

<file path=ppt/tags/tag1128.xml><?xml version="1.0" encoding="utf-8"?>
<p:tagLst xmlns:p="http://schemas.openxmlformats.org/presentationml/2006/main">
  <p:tag name="AS_UNIQUEID" val="1476"/>
</p:tagLst>
</file>

<file path=ppt/tags/tag1129.xml><?xml version="1.0" encoding="utf-8"?>
<p:tagLst xmlns:p="http://schemas.openxmlformats.org/presentationml/2006/main">
  <p:tag name="AS_UNIQUEID" val="1477"/>
</p:tagLst>
</file>

<file path=ppt/tags/tag113.xml><?xml version="1.0" encoding="utf-8"?>
<p:tagLst xmlns:p="http://schemas.openxmlformats.org/presentationml/2006/main">
  <p:tag name="AS_UNIQUEID" val="1251"/>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1130.xml><?xml version="1.0" encoding="utf-8"?>
<p:tagLst xmlns:p="http://schemas.openxmlformats.org/presentationml/2006/main">
  <p:tag name="AS_UNIQUEID" val="1478"/>
</p:tagLst>
</file>

<file path=ppt/tags/tag1131.xml><?xml version="1.0" encoding="utf-8"?>
<p:tagLst xmlns:p="http://schemas.openxmlformats.org/presentationml/2006/main">
  <p:tag name="AS_UNIQUEID" val="1479"/>
</p:tagLst>
</file>

<file path=ppt/tags/tag1132.xml><?xml version="1.0" encoding="utf-8"?>
<p:tagLst xmlns:p="http://schemas.openxmlformats.org/presentationml/2006/main">
  <p:tag name="AS_UNIQUEID" val="1480"/>
</p:tagLst>
</file>

<file path=ppt/tags/tag1133.xml><?xml version="1.0" encoding="utf-8"?>
<p:tagLst xmlns:p="http://schemas.openxmlformats.org/presentationml/2006/main">
  <p:tag name="AS_UNIQUEID" val="1481"/>
</p:tagLst>
</file>

<file path=ppt/tags/tag1134.xml><?xml version="1.0" encoding="utf-8"?>
<p:tagLst xmlns:p="http://schemas.openxmlformats.org/presentationml/2006/main">
  <p:tag name="AS_UNIQUEID" val="1482"/>
</p:tagLst>
</file>

<file path=ppt/tags/tag1135.xml><?xml version="1.0" encoding="utf-8"?>
<p:tagLst xmlns:p="http://schemas.openxmlformats.org/presentationml/2006/main">
  <p:tag name="AS_UNIQUEID" val="1483"/>
</p:tagLst>
</file>

<file path=ppt/tags/tag1136.xml><?xml version="1.0" encoding="utf-8"?>
<p:tagLst xmlns:p="http://schemas.openxmlformats.org/presentationml/2006/main">
  <p:tag name="AS_UNIQUEID" val="1484"/>
</p:tagLst>
</file>

<file path=ppt/tags/tag1137.xml><?xml version="1.0" encoding="utf-8"?>
<p:tagLst xmlns:p="http://schemas.openxmlformats.org/presentationml/2006/main">
  <p:tag name="AS_UNIQUEID" val="1485"/>
</p:tagLst>
</file>

<file path=ppt/tags/tag1138.xml><?xml version="1.0" encoding="utf-8"?>
<p:tagLst xmlns:p="http://schemas.openxmlformats.org/presentationml/2006/main">
  <p:tag name="AS_UNIQUEID" val="1486"/>
</p:tagLst>
</file>

<file path=ppt/tags/tag1139.xml><?xml version="1.0" encoding="utf-8"?>
<p:tagLst xmlns:p="http://schemas.openxmlformats.org/presentationml/2006/main">
  <p:tag name="AS_UNIQUEID" val="1487"/>
</p:tagLst>
</file>

<file path=ppt/tags/tag114.xml><?xml version="1.0" encoding="utf-8"?>
<p:tagLst xmlns:p="http://schemas.openxmlformats.org/presentationml/2006/main">
  <p:tag name="AS_UNIQUEID" val="1252"/>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1140.xml><?xml version="1.0" encoding="utf-8"?>
<p:tagLst xmlns:p="http://schemas.openxmlformats.org/presentationml/2006/main">
  <p:tag name="AS_UNIQUEID" val="1488"/>
</p:tagLst>
</file>

<file path=ppt/tags/tag1141.xml><?xml version="1.0" encoding="utf-8"?>
<p:tagLst xmlns:p="http://schemas.openxmlformats.org/presentationml/2006/main">
  <p:tag name="AS_UNIQUEID" val="1489"/>
</p:tagLst>
</file>

<file path=ppt/tags/tag1142.xml><?xml version="1.0" encoding="utf-8"?>
<p:tagLst xmlns:p="http://schemas.openxmlformats.org/presentationml/2006/main">
  <p:tag name="AS_UNIQUEID" val="1490"/>
</p:tagLst>
</file>

<file path=ppt/tags/tag1143.xml><?xml version="1.0" encoding="utf-8"?>
<p:tagLst xmlns:p="http://schemas.openxmlformats.org/presentationml/2006/main">
  <p:tag name="AS_UNIQUEID" val="1491"/>
</p:tagLst>
</file>

<file path=ppt/tags/tag1144.xml><?xml version="1.0" encoding="utf-8"?>
<p:tagLst xmlns:p="http://schemas.openxmlformats.org/presentationml/2006/main">
  <p:tag name="AS_UNIQUEID" val="1492"/>
</p:tagLst>
</file>

<file path=ppt/tags/tag1145.xml><?xml version="1.0" encoding="utf-8"?>
<p:tagLst xmlns:p="http://schemas.openxmlformats.org/presentationml/2006/main">
  <p:tag name="AS_UNIQUEID" val="1493"/>
</p:tagLst>
</file>

<file path=ppt/tags/tag1146.xml><?xml version="1.0" encoding="utf-8"?>
<p:tagLst xmlns:p="http://schemas.openxmlformats.org/presentationml/2006/main">
  <p:tag name="AS_UNIQUEID" val="1494"/>
</p:tagLst>
</file>

<file path=ppt/tags/tag1147.xml><?xml version="1.0" encoding="utf-8"?>
<p:tagLst xmlns:p="http://schemas.openxmlformats.org/presentationml/2006/main">
  <p:tag name="AS_UNIQUEID" val="1495"/>
</p:tagLst>
</file>

<file path=ppt/tags/tag1148.xml><?xml version="1.0" encoding="utf-8"?>
<p:tagLst xmlns:p="http://schemas.openxmlformats.org/presentationml/2006/main">
  <p:tag name="AS_UNIQUEID" val="1496"/>
</p:tagLst>
</file>

<file path=ppt/tags/tag1149.xml><?xml version="1.0" encoding="utf-8"?>
<p:tagLst xmlns:p="http://schemas.openxmlformats.org/presentationml/2006/main">
  <p:tag name="AS_UNIQUEID" val="1497"/>
</p:tagLst>
</file>

<file path=ppt/tags/tag115.xml><?xml version="1.0" encoding="utf-8"?>
<p:tagLst xmlns:p="http://schemas.openxmlformats.org/presentationml/2006/main">
  <p:tag name="AS_UNIQUEID" val="1253"/>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1150.xml><?xml version="1.0" encoding="utf-8"?>
<p:tagLst xmlns:p="http://schemas.openxmlformats.org/presentationml/2006/main">
  <p:tag name="AS_UNIQUEID" val="1498"/>
</p:tagLst>
</file>

<file path=ppt/tags/tag1151.xml><?xml version="1.0" encoding="utf-8"?>
<p:tagLst xmlns:p="http://schemas.openxmlformats.org/presentationml/2006/main">
  <p:tag name="AS_UNIQUEID" val="1499"/>
</p:tagLst>
</file>

<file path=ppt/tags/tag1152.xml><?xml version="1.0" encoding="utf-8"?>
<p:tagLst xmlns:p="http://schemas.openxmlformats.org/presentationml/2006/main">
  <p:tag name="AS_UNIQUEID" val="1500"/>
</p:tagLst>
</file>

<file path=ppt/tags/tag1153.xml><?xml version="1.0" encoding="utf-8"?>
<p:tagLst xmlns:p="http://schemas.openxmlformats.org/presentationml/2006/main">
  <p:tag name="AS_UNIQUEID" val="1501"/>
</p:tagLst>
</file>

<file path=ppt/tags/tag1154.xml><?xml version="1.0" encoding="utf-8"?>
<p:tagLst xmlns:p="http://schemas.openxmlformats.org/presentationml/2006/main">
  <p:tag name="AS_UNIQUEID" val="1502"/>
</p:tagLst>
</file>

<file path=ppt/tags/tag1155.xml><?xml version="1.0" encoding="utf-8"?>
<p:tagLst xmlns:p="http://schemas.openxmlformats.org/presentationml/2006/main">
  <p:tag name="AS_UNIQUEID" val="1503"/>
</p:tagLst>
</file>

<file path=ppt/tags/tag1156.xml><?xml version="1.0" encoding="utf-8"?>
<p:tagLst xmlns:p="http://schemas.openxmlformats.org/presentationml/2006/main">
  <p:tag name="AS_UNIQUEID" val="1504"/>
</p:tagLst>
</file>

<file path=ppt/tags/tag1157.xml><?xml version="1.0" encoding="utf-8"?>
<p:tagLst xmlns:p="http://schemas.openxmlformats.org/presentationml/2006/main">
  <p:tag name="AS_UNIQUEID" val="1505"/>
</p:tagLst>
</file>

<file path=ppt/tags/tag1158.xml><?xml version="1.0" encoding="utf-8"?>
<p:tagLst xmlns:p="http://schemas.openxmlformats.org/presentationml/2006/main">
  <p:tag name="AS_UNIQUEID" val="1506"/>
</p:tagLst>
</file>

<file path=ppt/tags/tag1159.xml><?xml version="1.0" encoding="utf-8"?>
<p:tagLst xmlns:p="http://schemas.openxmlformats.org/presentationml/2006/main">
  <p:tag name="AS_UNIQUEID" val="1507"/>
</p:tagLst>
</file>

<file path=ppt/tags/tag116.xml><?xml version="1.0" encoding="utf-8"?>
<p:tagLst xmlns:p="http://schemas.openxmlformats.org/presentationml/2006/main">
  <p:tag name="AS_UNIQUEID" val="1254"/>
</p:tagLst>
</file>

<file path=ppt/tags/tag1160.xml><?xml version="1.0" encoding="utf-8"?>
<p:tagLst xmlns:p="http://schemas.openxmlformats.org/presentationml/2006/main">
  <p:tag name="AS_UNIQUEID" val="1508"/>
</p:tagLst>
</file>

<file path=ppt/tags/tag1161.xml><?xml version="1.0" encoding="utf-8"?>
<p:tagLst xmlns:p="http://schemas.openxmlformats.org/presentationml/2006/main">
  <p:tag name="AS_UNIQUEID" val="1509"/>
</p:tagLst>
</file>

<file path=ppt/tags/tag1162.xml><?xml version="1.0" encoding="utf-8"?>
<p:tagLst xmlns:p="http://schemas.openxmlformats.org/presentationml/2006/main">
  <p:tag name="AS_UNIQUEID" val="1510"/>
</p:tagLst>
</file>

<file path=ppt/tags/tag1163.xml><?xml version="1.0" encoding="utf-8"?>
<p:tagLst xmlns:p="http://schemas.openxmlformats.org/presentationml/2006/main">
  <p:tag name="AS_UNIQUEID" val="1511"/>
</p:tagLst>
</file>

<file path=ppt/tags/tag1164.xml><?xml version="1.0" encoding="utf-8"?>
<p:tagLst xmlns:p="http://schemas.openxmlformats.org/presentationml/2006/main">
  <p:tag name="AS_UNIQUEID" val="1512"/>
</p:tagLst>
</file>

<file path=ppt/tags/tag1165.xml><?xml version="1.0" encoding="utf-8"?>
<p:tagLst xmlns:p="http://schemas.openxmlformats.org/presentationml/2006/main">
  <p:tag name="AS_UNIQUEID" val="1513"/>
</p:tagLst>
</file>

<file path=ppt/tags/tag1166.xml><?xml version="1.0" encoding="utf-8"?>
<p:tagLst xmlns:p="http://schemas.openxmlformats.org/presentationml/2006/main">
  <p:tag name="AS_UNIQUEID" val="1514"/>
</p:tagLst>
</file>

<file path=ppt/tags/tag1167.xml><?xml version="1.0" encoding="utf-8"?>
<p:tagLst xmlns:p="http://schemas.openxmlformats.org/presentationml/2006/main">
  <p:tag name="AS_UNIQUEID" val="1515"/>
</p:tagLst>
</file>

<file path=ppt/tags/tag1168.xml><?xml version="1.0" encoding="utf-8"?>
<p:tagLst xmlns:p="http://schemas.openxmlformats.org/presentationml/2006/main">
  <p:tag name="AS_UNIQUEID" val="1516"/>
</p:tagLst>
</file>

<file path=ppt/tags/tag1169.xml><?xml version="1.0" encoding="utf-8"?>
<p:tagLst xmlns:p="http://schemas.openxmlformats.org/presentationml/2006/main">
  <p:tag name="AS_UNIQUEID" val="1517"/>
</p:tagLst>
</file>

<file path=ppt/tags/tag117.xml><?xml version="1.0" encoding="utf-8"?>
<p:tagLst xmlns:p="http://schemas.openxmlformats.org/presentationml/2006/main">
  <p:tag name="AS_UNIQUEID" val="1255"/>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1170.xml><?xml version="1.0" encoding="utf-8"?>
<p:tagLst xmlns:p="http://schemas.openxmlformats.org/presentationml/2006/main">
  <p:tag name="AS_UNIQUEID" val="1518"/>
</p:tagLst>
</file>

<file path=ppt/tags/tag1171.xml><?xml version="1.0" encoding="utf-8"?>
<p:tagLst xmlns:p="http://schemas.openxmlformats.org/presentationml/2006/main">
  <p:tag name="AS_UNIQUEID" val="1519"/>
</p:tagLst>
</file>

<file path=ppt/tags/tag1172.xml><?xml version="1.0" encoding="utf-8"?>
<p:tagLst xmlns:p="http://schemas.openxmlformats.org/presentationml/2006/main">
  <p:tag name="AS_UNIQUEID" val="1520"/>
</p:tagLst>
</file>

<file path=ppt/tags/tag1173.xml><?xml version="1.0" encoding="utf-8"?>
<p:tagLst xmlns:p="http://schemas.openxmlformats.org/presentationml/2006/main">
  <p:tag name="AS_UNIQUEID" val="1521"/>
</p:tagLst>
</file>

<file path=ppt/tags/tag1174.xml><?xml version="1.0" encoding="utf-8"?>
<p:tagLst xmlns:p="http://schemas.openxmlformats.org/presentationml/2006/main">
  <p:tag name="AS_UNIQUEID" val="1522"/>
</p:tagLst>
</file>

<file path=ppt/tags/tag1175.xml><?xml version="1.0" encoding="utf-8"?>
<p:tagLst xmlns:p="http://schemas.openxmlformats.org/presentationml/2006/main">
  <p:tag name="AS_UNIQUEID" val="1523"/>
</p:tagLst>
</file>

<file path=ppt/tags/tag1176.xml><?xml version="1.0" encoding="utf-8"?>
<p:tagLst xmlns:p="http://schemas.openxmlformats.org/presentationml/2006/main">
  <p:tag name="AS_UNIQUEID" val="1524"/>
</p:tagLst>
</file>

<file path=ppt/tags/tag1177.xml><?xml version="1.0" encoding="utf-8"?>
<p:tagLst xmlns:p="http://schemas.openxmlformats.org/presentationml/2006/main">
  <p:tag name="AS_UNIQUEID" val="1525"/>
</p:tagLst>
</file>

<file path=ppt/tags/tag1178.xml><?xml version="1.0" encoding="utf-8"?>
<p:tagLst xmlns:p="http://schemas.openxmlformats.org/presentationml/2006/main">
  <p:tag name="AS_UNIQUEID" val="1526"/>
</p:tagLst>
</file>

<file path=ppt/tags/tag1179.xml><?xml version="1.0" encoding="utf-8"?>
<p:tagLst xmlns:p="http://schemas.openxmlformats.org/presentationml/2006/main">
  <p:tag name="AS_UNIQUEID" val="1527"/>
</p:tagLst>
</file>

<file path=ppt/tags/tag118.xml><?xml version="1.0" encoding="utf-8"?>
<p:tagLst xmlns:p="http://schemas.openxmlformats.org/presentationml/2006/main">
  <p:tag name="AS_UNIQUEID" val="1256"/>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1180.xml><?xml version="1.0" encoding="utf-8"?>
<p:tagLst xmlns:p="http://schemas.openxmlformats.org/presentationml/2006/main">
  <p:tag name="AS_UNIQUEID" val="1528"/>
</p:tagLst>
</file>

<file path=ppt/tags/tag1181.xml><?xml version="1.0" encoding="utf-8"?>
<p:tagLst xmlns:p="http://schemas.openxmlformats.org/presentationml/2006/main">
  <p:tag name="AS_UNIQUEID" val="1529"/>
</p:tagLst>
</file>

<file path=ppt/tags/tag1182.xml><?xml version="1.0" encoding="utf-8"?>
<p:tagLst xmlns:p="http://schemas.openxmlformats.org/presentationml/2006/main">
  <p:tag name="AS_UNIQUEID" val="1530"/>
</p:tagLst>
</file>

<file path=ppt/tags/tag1183.xml><?xml version="1.0" encoding="utf-8"?>
<p:tagLst xmlns:p="http://schemas.openxmlformats.org/presentationml/2006/main">
  <p:tag name="AS_UNIQUEID" val="1531"/>
</p:tagLst>
</file>

<file path=ppt/tags/tag1184.xml><?xml version="1.0" encoding="utf-8"?>
<p:tagLst xmlns:p="http://schemas.openxmlformats.org/presentationml/2006/main">
  <p:tag name="AS_UNIQUEID" val="1532"/>
</p:tagLst>
</file>

<file path=ppt/tags/tag1185.xml><?xml version="1.0" encoding="utf-8"?>
<p:tagLst xmlns:p="http://schemas.openxmlformats.org/presentationml/2006/main">
  <p:tag name="AS_UNIQUEID" val="1533"/>
</p:tagLst>
</file>

<file path=ppt/tags/tag1186.xml><?xml version="1.0" encoding="utf-8"?>
<p:tagLst xmlns:p="http://schemas.openxmlformats.org/presentationml/2006/main">
  <p:tag name="AS_UNIQUEID" val="1534"/>
</p:tagLst>
</file>

<file path=ppt/tags/tag1187.xml><?xml version="1.0" encoding="utf-8"?>
<p:tagLst xmlns:p="http://schemas.openxmlformats.org/presentationml/2006/main">
  <p:tag name="AS_UNIQUEID" val="1535"/>
</p:tagLst>
</file>

<file path=ppt/tags/tag1188.xml><?xml version="1.0" encoding="utf-8"?>
<p:tagLst xmlns:p="http://schemas.openxmlformats.org/presentationml/2006/main">
  <p:tag name="AS_UNIQUEID" val="1536"/>
</p:tagLst>
</file>

<file path=ppt/tags/tag1189.xml><?xml version="1.0" encoding="utf-8"?>
<p:tagLst xmlns:p="http://schemas.openxmlformats.org/presentationml/2006/main">
  <p:tag name="AS_UNIQUEID" val="1537"/>
</p:tagLst>
</file>

<file path=ppt/tags/tag119.xml><?xml version="1.0" encoding="utf-8"?>
<p:tagLst xmlns:p="http://schemas.openxmlformats.org/presentationml/2006/main">
  <p:tag name="AS_UNIQUEID" val="1257"/>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1190.xml><?xml version="1.0" encoding="utf-8"?>
<p:tagLst xmlns:p="http://schemas.openxmlformats.org/presentationml/2006/main">
  <p:tag name="AS_UNIQUEID" val="1538"/>
</p:tagLst>
</file>

<file path=ppt/tags/tag1191.xml><?xml version="1.0" encoding="utf-8"?>
<p:tagLst xmlns:p="http://schemas.openxmlformats.org/presentationml/2006/main">
  <p:tag name="AS_UNIQUEID" val="1539"/>
</p:tagLst>
</file>

<file path=ppt/tags/tag1192.xml><?xml version="1.0" encoding="utf-8"?>
<p:tagLst xmlns:p="http://schemas.openxmlformats.org/presentationml/2006/main">
  <p:tag name="AS_UNIQUEID" val="1540"/>
</p:tagLst>
</file>

<file path=ppt/tags/tag1193.xml><?xml version="1.0" encoding="utf-8"?>
<p:tagLst xmlns:p="http://schemas.openxmlformats.org/presentationml/2006/main">
  <p:tag name="AS_UNIQUEID" val="1541"/>
</p:tagLst>
</file>

<file path=ppt/tags/tag1194.xml><?xml version="1.0" encoding="utf-8"?>
<p:tagLst xmlns:p="http://schemas.openxmlformats.org/presentationml/2006/main">
  <p:tag name="AS_UNIQUEID" val="1542"/>
</p:tagLst>
</file>

<file path=ppt/tags/tag1195.xml><?xml version="1.0" encoding="utf-8"?>
<p:tagLst xmlns:p="http://schemas.openxmlformats.org/presentationml/2006/main">
  <p:tag name="AS_UNIQUEID" val="1543"/>
</p:tagLst>
</file>

<file path=ppt/tags/tag1196.xml><?xml version="1.0" encoding="utf-8"?>
<p:tagLst xmlns:p="http://schemas.openxmlformats.org/presentationml/2006/main">
  <p:tag name="AS_UNIQUEID" val="1544"/>
</p:tagLst>
</file>

<file path=ppt/tags/tag1197.xml><?xml version="1.0" encoding="utf-8"?>
<p:tagLst xmlns:p="http://schemas.openxmlformats.org/presentationml/2006/main">
  <p:tag name="AS_UNIQUEID" val="1545"/>
</p:tagLst>
</file>

<file path=ppt/tags/tag1198.xml><?xml version="1.0" encoding="utf-8"?>
<p:tagLst xmlns:p="http://schemas.openxmlformats.org/presentationml/2006/main">
  <p:tag name="AS_UNIQUEID" val="1546"/>
</p:tagLst>
</file>

<file path=ppt/tags/tag1199.xml><?xml version="1.0" encoding="utf-8"?>
<p:tagLst xmlns:p="http://schemas.openxmlformats.org/presentationml/2006/main">
  <p:tag name="AS_UNIQUEID" val="1547"/>
</p:tagLst>
</file>

<file path=ppt/tags/tag12.xml><?xml version="1.0" encoding="utf-8"?>
<p:tagLst xmlns:p="http://schemas.openxmlformats.org/presentationml/2006/main">
  <p:tag name="AS_UNIQUEID" val="1143"/>
  <p:tag name="KSO_WM_BEAUTIFY_FLAG" val="#wm#"/>
  <p:tag name="KSO_WM_SLIDE_BACKGROUND_MASK_FLAG" val="1"/>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120.xml><?xml version="1.0" encoding="utf-8"?>
<p:tagLst xmlns:p="http://schemas.openxmlformats.org/presentationml/2006/main">
  <p:tag name="AS_UNIQUEID" val="1258"/>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1200.xml><?xml version="1.0" encoding="utf-8"?>
<p:tagLst xmlns:p="http://schemas.openxmlformats.org/presentationml/2006/main">
  <p:tag name="AS_UNIQUEID" val="1548"/>
</p:tagLst>
</file>

<file path=ppt/tags/tag1201.xml><?xml version="1.0" encoding="utf-8"?>
<p:tagLst xmlns:p="http://schemas.openxmlformats.org/presentationml/2006/main">
  <p:tag name="AS_UNIQUEID" val="1549"/>
</p:tagLst>
</file>

<file path=ppt/tags/tag1202.xml><?xml version="1.0" encoding="utf-8"?>
<p:tagLst xmlns:p="http://schemas.openxmlformats.org/presentationml/2006/main">
  <p:tag name="AS_UNIQUEID" val="1550"/>
</p:tagLst>
</file>

<file path=ppt/tags/tag1203.xml><?xml version="1.0" encoding="utf-8"?>
<p:tagLst xmlns:p="http://schemas.openxmlformats.org/presentationml/2006/main">
  <p:tag name="AS_UNIQUEID" val="1551"/>
</p:tagLst>
</file>

<file path=ppt/tags/tag1204.xml><?xml version="1.0" encoding="utf-8"?>
<p:tagLst xmlns:p="http://schemas.openxmlformats.org/presentationml/2006/main">
  <p:tag name="AS_UNIQUEID" val="1552"/>
</p:tagLst>
</file>

<file path=ppt/tags/tag1205.xml><?xml version="1.0" encoding="utf-8"?>
<p:tagLst xmlns:p="http://schemas.openxmlformats.org/presentationml/2006/main">
  <p:tag name="AS_UNIQUEID" val="1553"/>
</p:tagLst>
</file>

<file path=ppt/tags/tag1206.xml><?xml version="1.0" encoding="utf-8"?>
<p:tagLst xmlns:p="http://schemas.openxmlformats.org/presentationml/2006/main">
  <p:tag name="AS_UNIQUEID" val="1554"/>
</p:tagLst>
</file>

<file path=ppt/tags/tag1207.xml><?xml version="1.0" encoding="utf-8"?>
<p:tagLst xmlns:p="http://schemas.openxmlformats.org/presentationml/2006/main">
  <p:tag name="AS_UNIQUEID" val="1555"/>
</p:tagLst>
</file>

<file path=ppt/tags/tag1208.xml><?xml version="1.0" encoding="utf-8"?>
<p:tagLst xmlns:p="http://schemas.openxmlformats.org/presentationml/2006/main">
  <p:tag name="AS_UNIQUEID" val="1556"/>
</p:tagLst>
</file>

<file path=ppt/tags/tag1209.xml><?xml version="1.0" encoding="utf-8"?>
<p:tagLst xmlns:p="http://schemas.openxmlformats.org/presentationml/2006/main">
  <p:tag name="AS_UNIQUEID" val="1557"/>
</p:tagLst>
</file>

<file path=ppt/tags/tag121.xml><?xml version="1.0" encoding="utf-8"?>
<p:tagLst xmlns:p="http://schemas.openxmlformats.org/presentationml/2006/main">
  <p:tag name="AS_UNIQUEID" val="1259"/>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1210.xml><?xml version="1.0" encoding="utf-8"?>
<p:tagLst xmlns:p="http://schemas.openxmlformats.org/presentationml/2006/main">
  <p:tag name="AS_UNIQUEID" val="1558"/>
</p:tagLst>
</file>

<file path=ppt/tags/tag1211.xml><?xml version="1.0" encoding="utf-8"?>
<p:tagLst xmlns:p="http://schemas.openxmlformats.org/presentationml/2006/main">
  <p:tag name="AS_UNIQUEID" val="1559"/>
</p:tagLst>
</file>

<file path=ppt/tags/tag1212.xml><?xml version="1.0" encoding="utf-8"?>
<p:tagLst xmlns:p="http://schemas.openxmlformats.org/presentationml/2006/main">
  <p:tag name="AS_UNIQUEID" val="1560"/>
</p:tagLst>
</file>

<file path=ppt/tags/tag1213.xml><?xml version="1.0" encoding="utf-8"?>
<p:tagLst xmlns:p="http://schemas.openxmlformats.org/presentationml/2006/main">
  <p:tag name="AS_UNIQUEID" val="1561"/>
</p:tagLst>
</file>

<file path=ppt/tags/tag1214.xml><?xml version="1.0" encoding="utf-8"?>
<p:tagLst xmlns:p="http://schemas.openxmlformats.org/presentationml/2006/main">
  <p:tag name="AS_UNIQUEID" val="1562"/>
</p:tagLst>
</file>

<file path=ppt/tags/tag1215.xml><?xml version="1.0" encoding="utf-8"?>
<p:tagLst xmlns:p="http://schemas.openxmlformats.org/presentationml/2006/main">
  <p:tag name="AS_UNIQUEID" val="1563"/>
</p:tagLst>
</file>

<file path=ppt/tags/tag1216.xml><?xml version="1.0" encoding="utf-8"?>
<p:tagLst xmlns:p="http://schemas.openxmlformats.org/presentationml/2006/main">
  <p:tag name="AS_UNIQUEID" val="1564"/>
</p:tagLst>
</file>

<file path=ppt/tags/tag1217.xml><?xml version="1.0" encoding="utf-8"?>
<p:tagLst xmlns:p="http://schemas.openxmlformats.org/presentationml/2006/main">
  <p:tag name="AS_UNIQUEID" val="1565"/>
</p:tagLst>
</file>

<file path=ppt/tags/tag1218.xml><?xml version="1.0" encoding="utf-8"?>
<p:tagLst xmlns:p="http://schemas.openxmlformats.org/presentationml/2006/main">
  <p:tag name="AS_UNIQUEID" val="1566"/>
</p:tagLst>
</file>

<file path=ppt/tags/tag1219.xml><?xml version="1.0" encoding="utf-8"?>
<p:tagLst xmlns:p="http://schemas.openxmlformats.org/presentationml/2006/main">
  <p:tag name="AS_UNIQUEID" val="1567"/>
</p:tagLst>
</file>

<file path=ppt/tags/tag122.xml><?xml version="1.0" encoding="utf-8"?>
<p:tagLst xmlns:p="http://schemas.openxmlformats.org/presentationml/2006/main">
  <p:tag name="AS_UNIQUEID" val="1260"/>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1220.xml><?xml version="1.0" encoding="utf-8"?>
<p:tagLst xmlns:p="http://schemas.openxmlformats.org/presentationml/2006/main">
  <p:tag name="AS_UNIQUEID" val="1568"/>
</p:tagLst>
</file>

<file path=ppt/tags/tag1221.xml><?xml version="1.0" encoding="utf-8"?>
<p:tagLst xmlns:p="http://schemas.openxmlformats.org/presentationml/2006/main">
  <p:tag name="AS_UNIQUEID" val="1569"/>
</p:tagLst>
</file>

<file path=ppt/tags/tag1222.xml><?xml version="1.0" encoding="utf-8"?>
<p:tagLst xmlns:p="http://schemas.openxmlformats.org/presentationml/2006/main">
  <p:tag name="AS_UNIQUEID" val="1570"/>
</p:tagLst>
</file>

<file path=ppt/tags/tag1223.xml><?xml version="1.0" encoding="utf-8"?>
<p:tagLst xmlns:p="http://schemas.openxmlformats.org/presentationml/2006/main">
  <p:tag name="AS_UNIQUEID" val="1571"/>
</p:tagLst>
</file>

<file path=ppt/tags/tag1224.xml><?xml version="1.0" encoding="utf-8"?>
<p:tagLst xmlns:p="http://schemas.openxmlformats.org/presentationml/2006/main">
  <p:tag name="AS_UNIQUEID" val="8950"/>
</p:tagLst>
</file>

<file path=ppt/tags/tag1225.xml><?xml version="1.0" encoding="utf-8"?>
<p:tagLst xmlns:p="http://schemas.openxmlformats.org/presentationml/2006/main">
  <p:tag name="AS_UNIQUEID" val="8951"/>
</p:tagLst>
</file>

<file path=ppt/tags/tag1226.xml><?xml version="1.0" encoding="utf-8"?>
<p:tagLst xmlns:p="http://schemas.openxmlformats.org/presentationml/2006/main">
  <p:tag name="AS_UNIQUEID" val="8952"/>
</p:tagLst>
</file>

<file path=ppt/tags/tag1227.xml><?xml version="1.0" encoding="utf-8"?>
<p:tagLst xmlns:p="http://schemas.openxmlformats.org/presentationml/2006/main">
  <p:tag name="AS_UNIQUEID" val="8953"/>
</p:tagLst>
</file>

<file path=ppt/tags/tag1228.xml><?xml version="1.0" encoding="utf-8"?>
<p:tagLst xmlns:p="http://schemas.openxmlformats.org/presentationml/2006/main">
  <p:tag name="AS_UNIQUEID" val="8954"/>
</p:tagLst>
</file>

<file path=ppt/tags/tag1229.xml><?xml version="1.0" encoding="utf-8"?>
<p:tagLst xmlns:p="http://schemas.openxmlformats.org/presentationml/2006/main">
  <p:tag name="AS_UNIQUEID" val="8955"/>
</p:tagLst>
</file>

<file path=ppt/tags/tag123.xml><?xml version="1.0" encoding="utf-8"?>
<p:tagLst xmlns:p="http://schemas.openxmlformats.org/presentationml/2006/main">
  <p:tag name="AS_UNIQUEID" val="1261"/>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1230.xml><?xml version="1.0" encoding="utf-8"?>
<p:tagLst xmlns:p="http://schemas.openxmlformats.org/presentationml/2006/main">
  <p:tag name="AS_UNIQUEID" val="8956"/>
</p:tagLst>
</file>

<file path=ppt/tags/tag1231.xml><?xml version="1.0" encoding="utf-8"?>
<p:tagLst xmlns:p="http://schemas.openxmlformats.org/presentationml/2006/main">
  <p:tag name="AS_UNIQUEID" val="8957"/>
</p:tagLst>
</file>

<file path=ppt/tags/tag1232.xml><?xml version="1.0" encoding="utf-8"?>
<p:tagLst xmlns:p="http://schemas.openxmlformats.org/presentationml/2006/main">
  <p:tag name="AS_UNIQUEID" val="8958"/>
</p:tagLst>
</file>

<file path=ppt/tags/tag1233.xml><?xml version="1.0" encoding="utf-8"?>
<p:tagLst xmlns:p="http://schemas.openxmlformats.org/presentationml/2006/main">
  <p:tag name="AS_UNIQUEID" val="8959"/>
</p:tagLst>
</file>

<file path=ppt/tags/tag1234.xml><?xml version="1.0" encoding="utf-8"?>
<p:tagLst xmlns:p="http://schemas.openxmlformats.org/presentationml/2006/main">
  <p:tag name="AS_UNIQUEID" val="8960"/>
</p:tagLst>
</file>

<file path=ppt/tags/tag1235.xml><?xml version="1.0" encoding="utf-8"?>
<p:tagLst xmlns:p="http://schemas.openxmlformats.org/presentationml/2006/main">
  <p:tag name="AS_UNIQUEID" val="8961"/>
</p:tagLst>
</file>

<file path=ppt/tags/tag1236.xml><?xml version="1.0" encoding="utf-8"?>
<p:tagLst xmlns:p="http://schemas.openxmlformats.org/presentationml/2006/main">
  <p:tag name="AS_UNIQUEID" val="8962"/>
</p:tagLst>
</file>

<file path=ppt/tags/tag1237.xml><?xml version="1.0" encoding="utf-8"?>
<p:tagLst xmlns:p="http://schemas.openxmlformats.org/presentationml/2006/main">
  <p:tag name="AS_UNIQUEID" val="8963"/>
</p:tagLst>
</file>

<file path=ppt/tags/tag1238.xml><?xml version="1.0" encoding="utf-8"?>
<p:tagLst xmlns:p="http://schemas.openxmlformats.org/presentationml/2006/main">
  <p:tag name="AS_UNIQUEID" val="8964"/>
</p:tagLst>
</file>

<file path=ppt/tags/tag1239.xml><?xml version="1.0" encoding="utf-8"?>
<p:tagLst xmlns:p="http://schemas.openxmlformats.org/presentationml/2006/main">
  <p:tag name="AS_UNIQUEID" val="8965"/>
</p:tagLst>
</file>

<file path=ppt/tags/tag124.xml><?xml version="1.0" encoding="utf-8"?>
<p:tagLst xmlns:p="http://schemas.openxmlformats.org/presentationml/2006/main">
  <p:tag name="AS_UNIQUEID" val="1262"/>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1240.xml><?xml version="1.0" encoding="utf-8"?>
<p:tagLst xmlns:p="http://schemas.openxmlformats.org/presentationml/2006/main">
  <p:tag name="AS_UNIQUEID" val="8966"/>
</p:tagLst>
</file>

<file path=ppt/tags/tag1241.xml><?xml version="1.0" encoding="utf-8"?>
<p:tagLst xmlns:p="http://schemas.openxmlformats.org/presentationml/2006/main">
  <p:tag name="AS_UNIQUEID" val="8967"/>
</p:tagLst>
</file>

<file path=ppt/tags/tag1242.xml><?xml version="1.0" encoding="utf-8"?>
<p:tagLst xmlns:p="http://schemas.openxmlformats.org/presentationml/2006/main">
  <p:tag name="AS_UNIQUEID" val="8968"/>
</p:tagLst>
</file>

<file path=ppt/tags/tag1243.xml><?xml version="1.0" encoding="utf-8"?>
<p:tagLst xmlns:p="http://schemas.openxmlformats.org/presentationml/2006/main">
  <p:tag name="AS_UNIQUEID" val="8969"/>
</p:tagLst>
</file>

<file path=ppt/tags/tag1244.xml><?xml version="1.0" encoding="utf-8"?>
<p:tagLst xmlns:p="http://schemas.openxmlformats.org/presentationml/2006/main">
  <p:tag name="AS_UNIQUEID" val="8970"/>
</p:tagLst>
</file>

<file path=ppt/tags/tag1245.xml><?xml version="1.0" encoding="utf-8"?>
<p:tagLst xmlns:p="http://schemas.openxmlformats.org/presentationml/2006/main">
  <p:tag name="AS_UNIQUEID" val="8971"/>
</p:tagLst>
</file>

<file path=ppt/tags/tag1246.xml><?xml version="1.0" encoding="utf-8"?>
<p:tagLst xmlns:p="http://schemas.openxmlformats.org/presentationml/2006/main">
  <p:tag name="AS_UNIQUEID" val="8972"/>
</p:tagLst>
</file>

<file path=ppt/tags/tag1247.xml><?xml version="1.0" encoding="utf-8"?>
<p:tagLst xmlns:p="http://schemas.openxmlformats.org/presentationml/2006/main">
  <p:tag name="AS_UNIQUEID" val="8973"/>
</p:tagLst>
</file>

<file path=ppt/tags/tag1248.xml><?xml version="1.0" encoding="utf-8"?>
<p:tagLst xmlns:p="http://schemas.openxmlformats.org/presentationml/2006/main">
  <p:tag name="AS_UNIQUEID" val="8974"/>
</p:tagLst>
</file>

<file path=ppt/tags/tag1249.xml><?xml version="1.0" encoding="utf-8"?>
<p:tagLst xmlns:p="http://schemas.openxmlformats.org/presentationml/2006/main">
  <p:tag name="AS_UNIQUEID" val="8975"/>
</p:tagLst>
</file>

<file path=ppt/tags/tag125.xml><?xml version="1.0" encoding="utf-8"?>
<p:tagLst xmlns:p="http://schemas.openxmlformats.org/presentationml/2006/main">
  <p:tag name="AS_UNIQUEID" val="1264"/>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1250.xml><?xml version="1.0" encoding="utf-8"?>
<p:tagLst xmlns:p="http://schemas.openxmlformats.org/presentationml/2006/main">
  <p:tag name="AS_UNIQUEID" val="8976"/>
</p:tagLst>
</file>

<file path=ppt/tags/tag1251.xml><?xml version="1.0" encoding="utf-8"?>
<p:tagLst xmlns:p="http://schemas.openxmlformats.org/presentationml/2006/main">
  <p:tag name="AS_UNIQUEID" val="8977"/>
</p:tagLst>
</file>

<file path=ppt/tags/tag1252.xml><?xml version="1.0" encoding="utf-8"?>
<p:tagLst xmlns:p="http://schemas.openxmlformats.org/presentationml/2006/main">
  <p:tag name="AS_UNIQUEID" val="8978"/>
</p:tagLst>
</file>

<file path=ppt/tags/tag1253.xml><?xml version="1.0" encoding="utf-8"?>
<p:tagLst xmlns:p="http://schemas.openxmlformats.org/presentationml/2006/main">
  <p:tag name="AS_UNIQUEID" val="8979"/>
</p:tagLst>
</file>

<file path=ppt/tags/tag1254.xml><?xml version="1.0" encoding="utf-8"?>
<p:tagLst xmlns:p="http://schemas.openxmlformats.org/presentationml/2006/main">
  <p:tag name="AS_UNIQUEID" val="8980"/>
</p:tagLst>
</file>

<file path=ppt/tags/tag1255.xml><?xml version="1.0" encoding="utf-8"?>
<p:tagLst xmlns:p="http://schemas.openxmlformats.org/presentationml/2006/main">
  <p:tag name="AS_UNIQUEID" val="8981"/>
</p:tagLst>
</file>

<file path=ppt/tags/tag1256.xml><?xml version="1.0" encoding="utf-8"?>
<p:tagLst xmlns:p="http://schemas.openxmlformats.org/presentationml/2006/main">
  <p:tag name="AS_UNIQUEID" val="8982"/>
</p:tagLst>
</file>

<file path=ppt/tags/tag1257.xml><?xml version="1.0" encoding="utf-8"?>
<p:tagLst xmlns:p="http://schemas.openxmlformats.org/presentationml/2006/main">
  <p:tag name="AS_UNIQUEID" val="8983"/>
</p:tagLst>
</file>

<file path=ppt/tags/tag1258.xml><?xml version="1.0" encoding="utf-8"?>
<p:tagLst xmlns:p="http://schemas.openxmlformats.org/presentationml/2006/main">
  <p:tag name="AS_UNIQUEID" val="8984"/>
</p:tagLst>
</file>

<file path=ppt/tags/tag1259.xml><?xml version="1.0" encoding="utf-8"?>
<p:tagLst xmlns:p="http://schemas.openxmlformats.org/presentationml/2006/main">
  <p:tag name="AS_UNIQUEID" val="8985"/>
</p:tagLst>
</file>

<file path=ppt/tags/tag126.xml><?xml version="1.0" encoding="utf-8"?>
<p:tagLst xmlns:p="http://schemas.openxmlformats.org/presentationml/2006/main">
  <p:tag name="AS_UNIQUEID" val="1265"/>
</p:tagLst>
</file>

<file path=ppt/tags/tag1260.xml><?xml version="1.0" encoding="utf-8"?>
<p:tagLst xmlns:p="http://schemas.openxmlformats.org/presentationml/2006/main">
  <p:tag name="AS_UNIQUEID" val="8986"/>
</p:tagLst>
</file>

<file path=ppt/tags/tag1261.xml><?xml version="1.0" encoding="utf-8"?>
<p:tagLst xmlns:p="http://schemas.openxmlformats.org/presentationml/2006/main">
  <p:tag name="AS_UNIQUEID" val="8987"/>
</p:tagLst>
</file>

<file path=ppt/tags/tag1262.xml><?xml version="1.0" encoding="utf-8"?>
<p:tagLst xmlns:p="http://schemas.openxmlformats.org/presentationml/2006/main">
  <p:tag name="AS_UNIQUEID" val="8988"/>
</p:tagLst>
</file>

<file path=ppt/tags/tag1263.xml><?xml version="1.0" encoding="utf-8"?>
<p:tagLst xmlns:p="http://schemas.openxmlformats.org/presentationml/2006/main">
  <p:tag name="AS_UNIQUEID" val="8989"/>
</p:tagLst>
</file>

<file path=ppt/tags/tag1264.xml><?xml version="1.0" encoding="utf-8"?>
<p:tagLst xmlns:p="http://schemas.openxmlformats.org/presentationml/2006/main">
  <p:tag name="AS_UNIQUEID" val="8990"/>
</p:tagLst>
</file>

<file path=ppt/tags/tag1265.xml><?xml version="1.0" encoding="utf-8"?>
<p:tagLst xmlns:p="http://schemas.openxmlformats.org/presentationml/2006/main">
  <p:tag name="AS_UNIQUEID" val="8991"/>
</p:tagLst>
</file>

<file path=ppt/tags/tag1266.xml><?xml version="1.0" encoding="utf-8"?>
<p:tagLst xmlns:p="http://schemas.openxmlformats.org/presentationml/2006/main">
  <p:tag name="AS_UNIQUEID" val="8992"/>
</p:tagLst>
</file>

<file path=ppt/tags/tag1267.xml><?xml version="1.0" encoding="utf-8"?>
<p:tagLst xmlns:p="http://schemas.openxmlformats.org/presentationml/2006/main">
  <p:tag name="AS_UNIQUEID" val="8993"/>
</p:tagLst>
</file>

<file path=ppt/tags/tag1268.xml><?xml version="1.0" encoding="utf-8"?>
<p:tagLst xmlns:p="http://schemas.openxmlformats.org/presentationml/2006/main">
  <p:tag name="AS_UNIQUEID" val="8994"/>
</p:tagLst>
</file>

<file path=ppt/tags/tag1269.xml><?xml version="1.0" encoding="utf-8"?>
<p:tagLst xmlns:p="http://schemas.openxmlformats.org/presentationml/2006/main">
  <p:tag name="AS_UNIQUEID" val="8995"/>
</p:tagLst>
</file>

<file path=ppt/tags/tag127.xml><?xml version="1.0" encoding="utf-8"?>
<p:tagLst xmlns:p="http://schemas.openxmlformats.org/presentationml/2006/main">
  <p:tag name="AS_UNIQUEID" val="1266"/>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1270.xml><?xml version="1.0" encoding="utf-8"?>
<p:tagLst xmlns:p="http://schemas.openxmlformats.org/presentationml/2006/main">
  <p:tag name="AS_UNIQUEID" val="8996"/>
</p:tagLst>
</file>

<file path=ppt/tags/tag1271.xml><?xml version="1.0" encoding="utf-8"?>
<p:tagLst xmlns:p="http://schemas.openxmlformats.org/presentationml/2006/main">
  <p:tag name="AS_UNIQUEID" val="8997"/>
</p:tagLst>
</file>

<file path=ppt/tags/tag1272.xml><?xml version="1.0" encoding="utf-8"?>
<p:tagLst xmlns:p="http://schemas.openxmlformats.org/presentationml/2006/main">
  <p:tag name="AS_UNIQUEID" val="8998"/>
</p:tagLst>
</file>

<file path=ppt/tags/tag1273.xml><?xml version="1.0" encoding="utf-8"?>
<p:tagLst xmlns:p="http://schemas.openxmlformats.org/presentationml/2006/main">
  <p:tag name="AS_UNIQUEID" val="8999"/>
</p:tagLst>
</file>

<file path=ppt/tags/tag1274.xml><?xml version="1.0" encoding="utf-8"?>
<p:tagLst xmlns:p="http://schemas.openxmlformats.org/presentationml/2006/main">
  <p:tag name="AS_UNIQUEID" val="9000"/>
</p:tagLst>
</file>

<file path=ppt/tags/tag1275.xml><?xml version="1.0" encoding="utf-8"?>
<p:tagLst xmlns:p="http://schemas.openxmlformats.org/presentationml/2006/main">
  <p:tag name="AS_UNIQUEID" val="9001"/>
</p:tagLst>
</file>

<file path=ppt/tags/tag1276.xml><?xml version="1.0" encoding="utf-8"?>
<p:tagLst xmlns:p="http://schemas.openxmlformats.org/presentationml/2006/main">
  <p:tag name="AS_UNIQUEID" val="9002"/>
</p:tagLst>
</file>

<file path=ppt/tags/tag1277.xml><?xml version="1.0" encoding="utf-8"?>
<p:tagLst xmlns:p="http://schemas.openxmlformats.org/presentationml/2006/main">
  <p:tag name="AS_UNIQUEID" val="9003"/>
</p:tagLst>
</file>

<file path=ppt/tags/tag1278.xml><?xml version="1.0" encoding="utf-8"?>
<p:tagLst xmlns:p="http://schemas.openxmlformats.org/presentationml/2006/main">
  <p:tag name="AS_UNIQUEID" val="9004"/>
</p:tagLst>
</file>

<file path=ppt/tags/tag1279.xml><?xml version="1.0" encoding="utf-8"?>
<p:tagLst xmlns:p="http://schemas.openxmlformats.org/presentationml/2006/main">
  <p:tag name="AS_UNIQUEID" val="9005"/>
</p:tagLst>
</file>

<file path=ppt/tags/tag128.xml><?xml version="1.0" encoding="utf-8"?>
<p:tagLst xmlns:p="http://schemas.openxmlformats.org/presentationml/2006/main">
  <p:tag name="AS_UNIQUEID" val="1267"/>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1280.xml><?xml version="1.0" encoding="utf-8"?>
<p:tagLst xmlns:p="http://schemas.openxmlformats.org/presentationml/2006/main">
  <p:tag name="AS_UNIQUEID" val="9006"/>
</p:tagLst>
</file>

<file path=ppt/tags/tag1281.xml><?xml version="1.0" encoding="utf-8"?>
<p:tagLst xmlns:p="http://schemas.openxmlformats.org/presentationml/2006/main">
  <p:tag name="AS_UNIQUEID" val="9007"/>
</p:tagLst>
</file>

<file path=ppt/tags/tag1282.xml><?xml version="1.0" encoding="utf-8"?>
<p:tagLst xmlns:p="http://schemas.openxmlformats.org/presentationml/2006/main">
  <p:tag name="AS_UNIQUEID" val="9008"/>
</p:tagLst>
</file>

<file path=ppt/tags/tag1283.xml><?xml version="1.0" encoding="utf-8"?>
<p:tagLst xmlns:p="http://schemas.openxmlformats.org/presentationml/2006/main">
  <p:tag name="AS_UNIQUEID" val="9009"/>
</p:tagLst>
</file>

<file path=ppt/tags/tag1284.xml><?xml version="1.0" encoding="utf-8"?>
<p:tagLst xmlns:p="http://schemas.openxmlformats.org/presentationml/2006/main">
  <p:tag name="AS_UNIQUEID" val="9010"/>
</p:tagLst>
</file>

<file path=ppt/tags/tag1285.xml><?xml version="1.0" encoding="utf-8"?>
<p:tagLst xmlns:p="http://schemas.openxmlformats.org/presentationml/2006/main">
  <p:tag name="AS_UNIQUEID" val="9011"/>
</p:tagLst>
</file>

<file path=ppt/tags/tag1286.xml><?xml version="1.0" encoding="utf-8"?>
<p:tagLst xmlns:p="http://schemas.openxmlformats.org/presentationml/2006/main">
  <p:tag name="AS_UNIQUEID" val="9012"/>
</p:tagLst>
</file>

<file path=ppt/tags/tag1287.xml><?xml version="1.0" encoding="utf-8"?>
<p:tagLst xmlns:p="http://schemas.openxmlformats.org/presentationml/2006/main">
  <p:tag name="AS_UNIQUEID" val="9013"/>
</p:tagLst>
</file>

<file path=ppt/tags/tag1288.xml><?xml version="1.0" encoding="utf-8"?>
<p:tagLst xmlns:p="http://schemas.openxmlformats.org/presentationml/2006/main">
  <p:tag name="AS_UNIQUEID" val="9014"/>
</p:tagLst>
</file>

<file path=ppt/tags/tag1289.xml><?xml version="1.0" encoding="utf-8"?>
<p:tagLst xmlns:p="http://schemas.openxmlformats.org/presentationml/2006/main">
  <p:tag name="AS_UNIQUEID" val="9015"/>
</p:tagLst>
</file>

<file path=ppt/tags/tag129.xml><?xml version="1.0" encoding="utf-8"?>
<p:tagLst xmlns:p="http://schemas.openxmlformats.org/presentationml/2006/main">
  <p:tag name="AS_UNIQUEID" val="1268"/>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1290.xml><?xml version="1.0" encoding="utf-8"?>
<p:tagLst xmlns:p="http://schemas.openxmlformats.org/presentationml/2006/main">
  <p:tag name="AS_UNIQUEID" val="9016"/>
</p:tagLst>
</file>

<file path=ppt/tags/tag1291.xml><?xml version="1.0" encoding="utf-8"?>
<p:tagLst xmlns:p="http://schemas.openxmlformats.org/presentationml/2006/main">
  <p:tag name="AS_UNIQUEID" val="9017"/>
</p:tagLst>
</file>

<file path=ppt/tags/tag1292.xml><?xml version="1.0" encoding="utf-8"?>
<p:tagLst xmlns:p="http://schemas.openxmlformats.org/presentationml/2006/main">
  <p:tag name="AS_UNIQUEID" val="9018"/>
</p:tagLst>
</file>

<file path=ppt/tags/tag1293.xml><?xml version="1.0" encoding="utf-8"?>
<p:tagLst xmlns:p="http://schemas.openxmlformats.org/presentationml/2006/main">
  <p:tag name="AS_UNIQUEID" val="9019"/>
</p:tagLst>
</file>

<file path=ppt/tags/tag1294.xml><?xml version="1.0" encoding="utf-8"?>
<p:tagLst xmlns:p="http://schemas.openxmlformats.org/presentationml/2006/main">
  <p:tag name="AS_UNIQUEID" val="9020"/>
</p:tagLst>
</file>

<file path=ppt/tags/tag1295.xml><?xml version="1.0" encoding="utf-8"?>
<p:tagLst xmlns:p="http://schemas.openxmlformats.org/presentationml/2006/main">
  <p:tag name="AS_UNIQUEID" val="9021"/>
</p:tagLst>
</file>

<file path=ppt/tags/tag1296.xml><?xml version="1.0" encoding="utf-8"?>
<p:tagLst xmlns:p="http://schemas.openxmlformats.org/presentationml/2006/main">
  <p:tag name="AS_UNIQUEID" val="9022"/>
</p:tagLst>
</file>

<file path=ppt/tags/tag1297.xml><?xml version="1.0" encoding="utf-8"?>
<p:tagLst xmlns:p="http://schemas.openxmlformats.org/presentationml/2006/main">
  <p:tag name="AS_UNIQUEID" val="9023"/>
</p:tagLst>
</file>

<file path=ppt/tags/tag1298.xml><?xml version="1.0" encoding="utf-8"?>
<p:tagLst xmlns:p="http://schemas.openxmlformats.org/presentationml/2006/main">
  <p:tag name="AS_UNIQUEID" val="9024"/>
</p:tagLst>
</file>

<file path=ppt/tags/tag1299.xml><?xml version="1.0" encoding="utf-8"?>
<p:tagLst xmlns:p="http://schemas.openxmlformats.org/presentationml/2006/main">
  <p:tag name="AS_UNIQUEID" val="9025"/>
</p:tagLst>
</file>

<file path=ppt/tags/tag13.xml><?xml version="1.0" encoding="utf-8"?>
<p:tagLst xmlns:p="http://schemas.openxmlformats.org/presentationml/2006/main">
  <p:tag name="AS_UNIQUEID" val="1144"/>
  <p:tag name="KSO_WM_BEAUTIFY_FLAG" val="#wm#"/>
  <p:tag name="KSO_WM_SLIDE_BACKGROUND_MASK_FLAG" val="1"/>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130.xml><?xml version="1.0" encoding="utf-8"?>
<p:tagLst xmlns:p="http://schemas.openxmlformats.org/presentationml/2006/main">
  <p:tag name="AS_UNIQUEID" val="1269"/>
</p:tagLst>
</file>

<file path=ppt/tags/tag1300.xml><?xml version="1.0" encoding="utf-8"?>
<p:tagLst xmlns:p="http://schemas.openxmlformats.org/presentationml/2006/main">
  <p:tag name="AS_UNIQUEID" val="9026"/>
</p:tagLst>
</file>

<file path=ppt/tags/tag1301.xml><?xml version="1.0" encoding="utf-8"?>
<p:tagLst xmlns:p="http://schemas.openxmlformats.org/presentationml/2006/main">
  <p:tag name="AS_UNIQUEID" val="9027"/>
</p:tagLst>
</file>

<file path=ppt/tags/tag1302.xml><?xml version="1.0" encoding="utf-8"?>
<p:tagLst xmlns:p="http://schemas.openxmlformats.org/presentationml/2006/main">
  <p:tag name="AS_UNIQUEID" val="9028"/>
</p:tagLst>
</file>

<file path=ppt/tags/tag1303.xml><?xml version="1.0" encoding="utf-8"?>
<p:tagLst xmlns:p="http://schemas.openxmlformats.org/presentationml/2006/main">
  <p:tag name="AS_UNIQUEID" val="9029"/>
</p:tagLst>
</file>

<file path=ppt/tags/tag1304.xml><?xml version="1.0" encoding="utf-8"?>
<p:tagLst xmlns:p="http://schemas.openxmlformats.org/presentationml/2006/main">
  <p:tag name="AS_UNIQUEID" val="9030"/>
</p:tagLst>
</file>

<file path=ppt/tags/tag1305.xml><?xml version="1.0" encoding="utf-8"?>
<p:tagLst xmlns:p="http://schemas.openxmlformats.org/presentationml/2006/main">
  <p:tag name="AS_UNIQUEID" val="9031"/>
</p:tagLst>
</file>

<file path=ppt/tags/tag1306.xml><?xml version="1.0" encoding="utf-8"?>
<p:tagLst xmlns:p="http://schemas.openxmlformats.org/presentationml/2006/main">
  <p:tag name="AS_UNIQUEID" val="9032"/>
</p:tagLst>
</file>

<file path=ppt/tags/tag1307.xml><?xml version="1.0" encoding="utf-8"?>
<p:tagLst xmlns:p="http://schemas.openxmlformats.org/presentationml/2006/main">
  <p:tag name="AS_UNIQUEID" val="9033"/>
</p:tagLst>
</file>

<file path=ppt/tags/tag1308.xml><?xml version="1.0" encoding="utf-8"?>
<p:tagLst xmlns:p="http://schemas.openxmlformats.org/presentationml/2006/main">
  <p:tag name="AS_UNIQUEID" val="9034"/>
</p:tagLst>
</file>

<file path=ppt/tags/tag1309.xml><?xml version="1.0" encoding="utf-8"?>
<p:tagLst xmlns:p="http://schemas.openxmlformats.org/presentationml/2006/main">
  <p:tag name="AS_UNIQUEID" val="9035"/>
</p:tagLst>
</file>

<file path=ppt/tags/tag131.xml><?xml version="1.0" encoding="utf-8"?>
<p:tagLst xmlns:p="http://schemas.openxmlformats.org/presentationml/2006/main">
  <p:tag name="AS_UNIQUEID" val="1270"/>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1310.xml><?xml version="1.0" encoding="utf-8"?>
<p:tagLst xmlns:p="http://schemas.openxmlformats.org/presentationml/2006/main">
  <p:tag name="AS_UNIQUEID" val="9036"/>
</p:tagLst>
</file>

<file path=ppt/tags/tag1311.xml><?xml version="1.0" encoding="utf-8"?>
<p:tagLst xmlns:p="http://schemas.openxmlformats.org/presentationml/2006/main">
  <p:tag name="AS_UNIQUEID" val="9037"/>
</p:tagLst>
</file>

<file path=ppt/tags/tag1312.xml><?xml version="1.0" encoding="utf-8"?>
<p:tagLst xmlns:p="http://schemas.openxmlformats.org/presentationml/2006/main">
  <p:tag name="AS_UNIQUEID" val="9038"/>
</p:tagLst>
</file>

<file path=ppt/tags/tag1313.xml><?xml version="1.0" encoding="utf-8"?>
<p:tagLst xmlns:p="http://schemas.openxmlformats.org/presentationml/2006/main">
  <p:tag name="AS_UNIQUEID" val="9039"/>
</p:tagLst>
</file>

<file path=ppt/tags/tag1314.xml><?xml version="1.0" encoding="utf-8"?>
<p:tagLst xmlns:p="http://schemas.openxmlformats.org/presentationml/2006/main">
  <p:tag name="AS_UNIQUEID" val="9040"/>
</p:tagLst>
</file>

<file path=ppt/tags/tag1315.xml><?xml version="1.0" encoding="utf-8"?>
<p:tagLst xmlns:p="http://schemas.openxmlformats.org/presentationml/2006/main">
  <p:tag name="AS_UNIQUEID" val="10410"/>
</p:tagLst>
</file>

<file path=ppt/tags/tag1316.xml><?xml version="1.0" encoding="utf-8"?>
<p:tagLst xmlns:p="http://schemas.openxmlformats.org/presentationml/2006/main">
  <p:tag name="AS_UNIQUEID" val="9041"/>
</p:tagLst>
</file>

<file path=ppt/tags/tag1317.xml><?xml version="1.0" encoding="utf-8"?>
<p:tagLst xmlns:p="http://schemas.openxmlformats.org/presentationml/2006/main">
  <p:tag name="AS_UNIQUEID" val="9042"/>
</p:tagLst>
</file>

<file path=ppt/tags/tag1318.xml><?xml version="1.0" encoding="utf-8"?>
<p:tagLst xmlns:p="http://schemas.openxmlformats.org/presentationml/2006/main">
  <p:tag name="AS_UNIQUEID" val="9043"/>
</p:tagLst>
</file>

<file path=ppt/tags/tag1319.xml><?xml version="1.0" encoding="utf-8"?>
<p:tagLst xmlns:p="http://schemas.openxmlformats.org/presentationml/2006/main">
  <p:tag name="AS_UNIQUEID" val="9044"/>
</p:tagLst>
</file>

<file path=ppt/tags/tag132.xml><?xml version="1.0" encoding="utf-8"?>
<p:tagLst xmlns:p="http://schemas.openxmlformats.org/presentationml/2006/main">
  <p:tag name="AS_UNIQUEID" val="1271"/>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1320.xml><?xml version="1.0" encoding="utf-8"?>
<p:tagLst xmlns:p="http://schemas.openxmlformats.org/presentationml/2006/main">
  <p:tag name="AS_UNIQUEID" val="9045"/>
</p:tagLst>
</file>

<file path=ppt/tags/tag1321.xml><?xml version="1.0" encoding="utf-8"?>
<p:tagLst xmlns:p="http://schemas.openxmlformats.org/presentationml/2006/main">
  <p:tag name="AS_UNIQUEID" val="9046"/>
</p:tagLst>
</file>

<file path=ppt/tags/tag1322.xml><?xml version="1.0" encoding="utf-8"?>
<p:tagLst xmlns:p="http://schemas.openxmlformats.org/presentationml/2006/main">
  <p:tag name="AS_UNIQUEID" val="9048"/>
</p:tagLst>
</file>

<file path=ppt/tags/tag1323.xml><?xml version="1.0" encoding="utf-8"?>
<p:tagLst xmlns:p="http://schemas.openxmlformats.org/presentationml/2006/main">
  <p:tag name="AS_UNIQUEID" val="10413"/>
</p:tagLst>
</file>

<file path=ppt/tags/tag1324.xml><?xml version="1.0" encoding="utf-8"?>
<p:tagLst xmlns:p="http://schemas.openxmlformats.org/presentationml/2006/main">
  <p:tag name="AS_UNIQUEID" val="9049"/>
</p:tagLst>
</file>

<file path=ppt/tags/tag1325.xml><?xml version="1.0" encoding="utf-8"?>
<p:tagLst xmlns:p="http://schemas.openxmlformats.org/presentationml/2006/main">
  <p:tag name="AS_UNIQUEID" val="9050"/>
</p:tagLst>
</file>

<file path=ppt/tags/tag1326.xml><?xml version="1.0" encoding="utf-8"?>
<p:tagLst xmlns:p="http://schemas.openxmlformats.org/presentationml/2006/main">
  <p:tag name="AS_UNIQUEID" val="9051"/>
</p:tagLst>
</file>

<file path=ppt/tags/tag1327.xml><?xml version="1.0" encoding="utf-8"?>
<p:tagLst xmlns:p="http://schemas.openxmlformats.org/presentationml/2006/main">
  <p:tag name="AS_UNIQUEID" val="9052"/>
</p:tagLst>
</file>

<file path=ppt/tags/tag1328.xml><?xml version="1.0" encoding="utf-8"?>
<p:tagLst xmlns:p="http://schemas.openxmlformats.org/presentationml/2006/main">
  <p:tag name="AS_UNIQUEID" val="9053"/>
</p:tagLst>
</file>

<file path=ppt/tags/tag1329.xml><?xml version="1.0" encoding="utf-8"?>
<p:tagLst xmlns:p="http://schemas.openxmlformats.org/presentationml/2006/main">
  <p:tag name="AS_UNIQUEID" val="9054"/>
</p:tagLst>
</file>

<file path=ppt/tags/tag133.xml><?xml version="1.0" encoding="utf-8"?>
<p:tagLst xmlns:p="http://schemas.openxmlformats.org/presentationml/2006/main">
  <p:tag name="AS_UNIQUEID" val="1272"/>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1330.xml><?xml version="1.0" encoding="utf-8"?>
<p:tagLst xmlns:p="http://schemas.openxmlformats.org/presentationml/2006/main">
  <p:tag name="AS_UNIQUEID" val="9055"/>
</p:tagLst>
</file>

<file path=ppt/tags/tag1331.xml><?xml version="1.0" encoding="utf-8"?>
<p:tagLst xmlns:p="http://schemas.openxmlformats.org/presentationml/2006/main">
  <p:tag name="AS_UNIQUEID" val="9056"/>
</p:tagLst>
</file>

<file path=ppt/tags/tag1332.xml><?xml version="1.0" encoding="utf-8"?>
<p:tagLst xmlns:p="http://schemas.openxmlformats.org/presentationml/2006/main">
  <p:tag name="AS_UNIQUEID" val="9057"/>
</p:tagLst>
</file>

<file path=ppt/tags/tag1333.xml><?xml version="1.0" encoding="utf-8"?>
<p:tagLst xmlns:p="http://schemas.openxmlformats.org/presentationml/2006/main">
  <p:tag name="AS_UNIQUEID" val="9058"/>
</p:tagLst>
</file>

<file path=ppt/tags/tag1334.xml><?xml version="1.0" encoding="utf-8"?>
<p:tagLst xmlns:p="http://schemas.openxmlformats.org/presentationml/2006/main">
  <p:tag name="AS_UNIQUEID" val="9059"/>
</p:tagLst>
</file>

<file path=ppt/tags/tag1335.xml><?xml version="1.0" encoding="utf-8"?>
<p:tagLst xmlns:p="http://schemas.openxmlformats.org/presentationml/2006/main">
  <p:tag name="AS_UNIQUEID" val="9060"/>
</p:tagLst>
</file>

<file path=ppt/tags/tag1336.xml><?xml version="1.0" encoding="utf-8"?>
<p:tagLst xmlns:p="http://schemas.openxmlformats.org/presentationml/2006/main">
  <p:tag name="AS_UNIQUEID" val="9061"/>
</p:tagLst>
</file>

<file path=ppt/tags/tag1337.xml><?xml version="1.0" encoding="utf-8"?>
<p:tagLst xmlns:p="http://schemas.openxmlformats.org/presentationml/2006/main">
  <p:tag name="AS_UNIQUEID" val="9062"/>
</p:tagLst>
</file>

<file path=ppt/tags/tag1338.xml><?xml version="1.0" encoding="utf-8"?>
<p:tagLst xmlns:p="http://schemas.openxmlformats.org/presentationml/2006/main">
  <p:tag name="AS_UNIQUEID" val="9063"/>
</p:tagLst>
</file>

<file path=ppt/tags/tag1339.xml><?xml version="1.0" encoding="utf-8"?>
<p:tagLst xmlns:p="http://schemas.openxmlformats.org/presentationml/2006/main">
  <p:tag name="AS_UNIQUEID" val="9064"/>
</p:tagLst>
</file>

<file path=ppt/tags/tag134.xml><?xml version="1.0" encoding="utf-8"?>
<p:tagLst xmlns:p="http://schemas.openxmlformats.org/presentationml/2006/main">
  <p:tag name="AS_UNIQUEID" val="1273"/>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1340.xml><?xml version="1.0" encoding="utf-8"?>
<p:tagLst xmlns:p="http://schemas.openxmlformats.org/presentationml/2006/main">
  <p:tag name="AS_UNIQUEID" val="9065"/>
</p:tagLst>
</file>

<file path=ppt/tags/tag1341.xml><?xml version="1.0" encoding="utf-8"?>
<p:tagLst xmlns:p="http://schemas.openxmlformats.org/presentationml/2006/main">
  <p:tag name="AS_UNIQUEID" val="9066"/>
</p:tagLst>
</file>

<file path=ppt/tags/tag1342.xml><?xml version="1.0" encoding="utf-8"?>
<p:tagLst xmlns:p="http://schemas.openxmlformats.org/presentationml/2006/main">
  <p:tag name="AS_UNIQUEID" val="9067"/>
</p:tagLst>
</file>

<file path=ppt/tags/tag1343.xml><?xml version="1.0" encoding="utf-8"?>
<p:tagLst xmlns:p="http://schemas.openxmlformats.org/presentationml/2006/main">
  <p:tag name="AS_UNIQUEID" val="9068"/>
</p:tagLst>
</file>

<file path=ppt/tags/tag1344.xml><?xml version="1.0" encoding="utf-8"?>
<p:tagLst xmlns:p="http://schemas.openxmlformats.org/presentationml/2006/main">
  <p:tag name="AS_UNIQUEID" val="9069"/>
</p:tagLst>
</file>

<file path=ppt/tags/tag1345.xml><?xml version="1.0" encoding="utf-8"?>
<p:tagLst xmlns:p="http://schemas.openxmlformats.org/presentationml/2006/main">
  <p:tag name="AS_UNIQUEID" val="9070"/>
</p:tagLst>
</file>

<file path=ppt/tags/tag1346.xml><?xml version="1.0" encoding="utf-8"?>
<p:tagLst xmlns:p="http://schemas.openxmlformats.org/presentationml/2006/main">
  <p:tag name="AS_UNIQUEID" val="9071"/>
</p:tagLst>
</file>

<file path=ppt/tags/tag1347.xml><?xml version="1.0" encoding="utf-8"?>
<p:tagLst xmlns:p="http://schemas.openxmlformats.org/presentationml/2006/main">
  <p:tag name="AS_UNIQUEID" val="9072"/>
</p:tagLst>
</file>

<file path=ppt/tags/tag1348.xml><?xml version="1.0" encoding="utf-8"?>
<p:tagLst xmlns:p="http://schemas.openxmlformats.org/presentationml/2006/main">
  <p:tag name="AS_UNIQUEID" val="9073"/>
</p:tagLst>
</file>

<file path=ppt/tags/tag1349.xml><?xml version="1.0" encoding="utf-8"?>
<p:tagLst xmlns:p="http://schemas.openxmlformats.org/presentationml/2006/main">
  <p:tag name="AS_UNIQUEID" val="9074"/>
</p:tagLst>
</file>

<file path=ppt/tags/tag135.xml><?xml version="1.0" encoding="utf-8"?>
<p:tagLst xmlns:p="http://schemas.openxmlformats.org/presentationml/2006/main">
  <p:tag name="AS_UNIQUEID" val="1274"/>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1350.xml><?xml version="1.0" encoding="utf-8"?>
<p:tagLst xmlns:p="http://schemas.openxmlformats.org/presentationml/2006/main">
  <p:tag name="AS_UNIQUEID" val="9075"/>
</p:tagLst>
</file>

<file path=ppt/tags/tag1351.xml><?xml version="1.0" encoding="utf-8"?>
<p:tagLst xmlns:p="http://schemas.openxmlformats.org/presentationml/2006/main">
  <p:tag name="AS_UNIQUEID" val="9076"/>
</p:tagLst>
</file>

<file path=ppt/tags/tag1352.xml><?xml version="1.0" encoding="utf-8"?>
<p:tagLst xmlns:p="http://schemas.openxmlformats.org/presentationml/2006/main">
  <p:tag name="AS_UNIQUEID" val="9077"/>
</p:tagLst>
</file>

<file path=ppt/tags/tag1353.xml><?xml version="1.0" encoding="utf-8"?>
<p:tagLst xmlns:p="http://schemas.openxmlformats.org/presentationml/2006/main">
  <p:tag name="AS_UNIQUEID" val="9078"/>
</p:tagLst>
</file>

<file path=ppt/tags/tag1354.xml><?xml version="1.0" encoding="utf-8"?>
<p:tagLst xmlns:p="http://schemas.openxmlformats.org/presentationml/2006/main">
  <p:tag name="AS_UNIQUEID" val="9079"/>
</p:tagLst>
</file>

<file path=ppt/tags/tag1355.xml><?xml version="1.0" encoding="utf-8"?>
<p:tagLst xmlns:p="http://schemas.openxmlformats.org/presentationml/2006/main">
  <p:tag name="AS_UNIQUEID" val="9080"/>
</p:tagLst>
</file>

<file path=ppt/tags/tag1356.xml><?xml version="1.0" encoding="utf-8"?>
<p:tagLst xmlns:p="http://schemas.openxmlformats.org/presentationml/2006/main">
  <p:tag name="AS_UNIQUEID" val="9081"/>
</p:tagLst>
</file>

<file path=ppt/tags/tag1357.xml><?xml version="1.0" encoding="utf-8"?>
<p:tagLst xmlns:p="http://schemas.openxmlformats.org/presentationml/2006/main">
  <p:tag name="AS_UNIQUEID" val="9082"/>
</p:tagLst>
</file>

<file path=ppt/tags/tag1358.xml><?xml version="1.0" encoding="utf-8"?>
<p:tagLst xmlns:p="http://schemas.openxmlformats.org/presentationml/2006/main">
  <p:tag name="AS_UNIQUEID" val="9083"/>
</p:tagLst>
</file>

<file path=ppt/tags/tag1359.xml><?xml version="1.0" encoding="utf-8"?>
<p:tagLst xmlns:p="http://schemas.openxmlformats.org/presentationml/2006/main">
  <p:tag name="AS_UNIQUEID" val="9084"/>
</p:tagLst>
</file>

<file path=ppt/tags/tag136.xml><?xml version="1.0" encoding="utf-8"?>
<p:tagLst xmlns:p="http://schemas.openxmlformats.org/presentationml/2006/main">
  <p:tag name="AS_UNIQUEID" val="1275"/>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1360.xml><?xml version="1.0" encoding="utf-8"?>
<p:tagLst xmlns:p="http://schemas.openxmlformats.org/presentationml/2006/main">
  <p:tag name="AS_UNIQUEID" val="9085"/>
</p:tagLst>
</file>

<file path=ppt/tags/tag1361.xml><?xml version="1.0" encoding="utf-8"?>
<p:tagLst xmlns:p="http://schemas.openxmlformats.org/presentationml/2006/main">
  <p:tag name="AS_UNIQUEID" val="9086"/>
</p:tagLst>
</file>

<file path=ppt/tags/tag1362.xml><?xml version="1.0" encoding="utf-8"?>
<p:tagLst xmlns:p="http://schemas.openxmlformats.org/presentationml/2006/main">
  <p:tag name="AS_UNIQUEID" val="9087"/>
</p:tagLst>
</file>

<file path=ppt/tags/tag1363.xml><?xml version="1.0" encoding="utf-8"?>
<p:tagLst xmlns:p="http://schemas.openxmlformats.org/presentationml/2006/main">
  <p:tag name="AS_UNIQUEID" val="9088"/>
</p:tagLst>
</file>

<file path=ppt/tags/tag1364.xml><?xml version="1.0" encoding="utf-8"?>
<p:tagLst xmlns:p="http://schemas.openxmlformats.org/presentationml/2006/main">
  <p:tag name="AS_UNIQUEID" val="9089"/>
</p:tagLst>
</file>

<file path=ppt/tags/tag1365.xml><?xml version="1.0" encoding="utf-8"?>
<p:tagLst xmlns:p="http://schemas.openxmlformats.org/presentationml/2006/main">
  <p:tag name="AS_UNIQUEID" val="9090"/>
</p:tagLst>
</file>

<file path=ppt/tags/tag1366.xml><?xml version="1.0" encoding="utf-8"?>
<p:tagLst xmlns:p="http://schemas.openxmlformats.org/presentationml/2006/main">
  <p:tag name="AS_UNIQUEID" val="9091"/>
</p:tagLst>
</file>

<file path=ppt/tags/tag1367.xml><?xml version="1.0" encoding="utf-8"?>
<p:tagLst xmlns:p="http://schemas.openxmlformats.org/presentationml/2006/main">
  <p:tag name="AS_UNIQUEID" val="9092"/>
</p:tagLst>
</file>

<file path=ppt/tags/tag1368.xml><?xml version="1.0" encoding="utf-8"?>
<p:tagLst xmlns:p="http://schemas.openxmlformats.org/presentationml/2006/main">
  <p:tag name="AS_UNIQUEID" val="9093"/>
</p:tagLst>
</file>

<file path=ppt/tags/tag1369.xml><?xml version="1.0" encoding="utf-8"?>
<p:tagLst xmlns:p="http://schemas.openxmlformats.org/presentationml/2006/main">
  <p:tag name="AS_UNIQUEID" val="9094"/>
</p:tagLst>
</file>

<file path=ppt/tags/tag137.xml><?xml version="1.0" encoding="utf-8"?>
<p:tagLst xmlns:p="http://schemas.openxmlformats.org/presentationml/2006/main">
  <p:tag name="AS_UNIQUEID" val="1276"/>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1370.xml><?xml version="1.0" encoding="utf-8"?>
<p:tagLst xmlns:p="http://schemas.openxmlformats.org/presentationml/2006/main">
  <p:tag name="AS_UNIQUEID" val="9095"/>
</p:tagLst>
</file>

<file path=ppt/tags/tag1371.xml><?xml version="1.0" encoding="utf-8"?>
<p:tagLst xmlns:p="http://schemas.openxmlformats.org/presentationml/2006/main">
  <p:tag name="AS_UNIQUEID" val="9096"/>
</p:tagLst>
</file>

<file path=ppt/tags/tag1372.xml><?xml version="1.0" encoding="utf-8"?>
<p:tagLst xmlns:p="http://schemas.openxmlformats.org/presentationml/2006/main">
  <p:tag name="AS_UNIQUEID" val="9097"/>
</p:tagLst>
</file>

<file path=ppt/tags/tag1373.xml><?xml version="1.0" encoding="utf-8"?>
<p:tagLst xmlns:p="http://schemas.openxmlformats.org/presentationml/2006/main">
  <p:tag name="AS_UNIQUEID" val="9098"/>
</p:tagLst>
</file>

<file path=ppt/tags/tag1374.xml><?xml version="1.0" encoding="utf-8"?>
<p:tagLst xmlns:p="http://schemas.openxmlformats.org/presentationml/2006/main">
  <p:tag name="AS_UNIQUEID" val="9099"/>
</p:tagLst>
</file>

<file path=ppt/tags/tag1375.xml><?xml version="1.0" encoding="utf-8"?>
<p:tagLst xmlns:p="http://schemas.openxmlformats.org/presentationml/2006/main">
  <p:tag name="AS_UNIQUEID" val="9100"/>
</p:tagLst>
</file>

<file path=ppt/tags/tag1376.xml><?xml version="1.0" encoding="utf-8"?>
<p:tagLst xmlns:p="http://schemas.openxmlformats.org/presentationml/2006/main">
  <p:tag name="AS_UNIQUEID" val="9101"/>
</p:tagLst>
</file>

<file path=ppt/tags/tag1377.xml><?xml version="1.0" encoding="utf-8"?>
<p:tagLst xmlns:p="http://schemas.openxmlformats.org/presentationml/2006/main">
  <p:tag name="AS_UNIQUEID" val="9102"/>
</p:tagLst>
</file>

<file path=ppt/tags/tag1378.xml><?xml version="1.0" encoding="utf-8"?>
<p:tagLst xmlns:p="http://schemas.openxmlformats.org/presentationml/2006/main">
  <p:tag name="AS_UNIQUEID" val="9103"/>
</p:tagLst>
</file>

<file path=ppt/tags/tag1379.xml><?xml version="1.0" encoding="utf-8"?>
<p:tagLst xmlns:p="http://schemas.openxmlformats.org/presentationml/2006/main">
  <p:tag name="AS_UNIQUEID" val="9104"/>
</p:tagLst>
</file>

<file path=ppt/tags/tag138.xml><?xml version="1.0" encoding="utf-8"?>
<p:tagLst xmlns:p="http://schemas.openxmlformats.org/presentationml/2006/main">
  <p:tag name="AS_UNIQUEID" val="1278"/>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1380.xml><?xml version="1.0" encoding="utf-8"?>
<p:tagLst xmlns:p="http://schemas.openxmlformats.org/presentationml/2006/main">
  <p:tag name="AS_UNIQUEID" val="9105"/>
</p:tagLst>
</file>

<file path=ppt/tags/tag1381.xml><?xml version="1.0" encoding="utf-8"?>
<p:tagLst xmlns:p="http://schemas.openxmlformats.org/presentationml/2006/main">
  <p:tag name="AS_UNIQUEID" val="9106"/>
</p:tagLst>
</file>

<file path=ppt/tags/tag1382.xml><?xml version="1.0" encoding="utf-8"?>
<p:tagLst xmlns:p="http://schemas.openxmlformats.org/presentationml/2006/main">
  <p:tag name="AS_UNIQUEID" val="9107"/>
</p:tagLst>
</file>

<file path=ppt/tags/tag1383.xml><?xml version="1.0" encoding="utf-8"?>
<p:tagLst xmlns:p="http://schemas.openxmlformats.org/presentationml/2006/main">
  <p:tag name="AS_UNIQUEID" val="9108"/>
</p:tagLst>
</file>

<file path=ppt/tags/tag1384.xml><?xml version="1.0" encoding="utf-8"?>
<p:tagLst xmlns:p="http://schemas.openxmlformats.org/presentationml/2006/main">
  <p:tag name="AS_UNIQUEID" val="9109"/>
</p:tagLst>
</file>

<file path=ppt/tags/tag1385.xml><?xml version="1.0" encoding="utf-8"?>
<p:tagLst xmlns:p="http://schemas.openxmlformats.org/presentationml/2006/main">
  <p:tag name="AS_UNIQUEID" val="9110"/>
</p:tagLst>
</file>

<file path=ppt/tags/tag1386.xml><?xml version="1.0" encoding="utf-8"?>
<p:tagLst xmlns:p="http://schemas.openxmlformats.org/presentationml/2006/main">
  <p:tag name="AS_UNIQUEID" val="9111"/>
</p:tagLst>
</file>

<file path=ppt/tags/tag1387.xml><?xml version="1.0" encoding="utf-8"?>
<p:tagLst xmlns:p="http://schemas.openxmlformats.org/presentationml/2006/main">
  <p:tag name="AS_UNIQUEID" val="9112"/>
</p:tagLst>
</file>

<file path=ppt/tags/tag1388.xml><?xml version="1.0" encoding="utf-8"?>
<p:tagLst xmlns:p="http://schemas.openxmlformats.org/presentationml/2006/main">
  <p:tag name="AS_UNIQUEID" val="9113"/>
</p:tagLst>
</file>

<file path=ppt/tags/tag1389.xml><?xml version="1.0" encoding="utf-8"?>
<p:tagLst xmlns:p="http://schemas.openxmlformats.org/presentationml/2006/main">
  <p:tag name="AS_UNIQUEID" val="9114"/>
</p:tagLst>
</file>

<file path=ppt/tags/tag139.xml><?xml version="1.0" encoding="utf-8"?>
<p:tagLst xmlns:p="http://schemas.openxmlformats.org/presentationml/2006/main">
  <p:tag name="AS_UNIQUEID" val="1279"/>
</p:tagLst>
</file>

<file path=ppt/tags/tag1390.xml><?xml version="1.0" encoding="utf-8"?>
<p:tagLst xmlns:p="http://schemas.openxmlformats.org/presentationml/2006/main">
  <p:tag name="AS_UNIQUEID" val="9115"/>
</p:tagLst>
</file>

<file path=ppt/tags/tag1391.xml><?xml version="1.0" encoding="utf-8"?>
<p:tagLst xmlns:p="http://schemas.openxmlformats.org/presentationml/2006/main">
  <p:tag name="AS_UNIQUEID" val="9116"/>
</p:tagLst>
</file>

<file path=ppt/tags/tag1392.xml><?xml version="1.0" encoding="utf-8"?>
<p:tagLst xmlns:p="http://schemas.openxmlformats.org/presentationml/2006/main">
  <p:tag name="AS_UNIQUEID" val="9117"/>
</p:tagLst>
</file>

<file path=ppt/tags/tag1393.xml><?xml version="1.0" encoding="utf-8"?>
<p:tagLst xmlns:p="http://schemas.openxmlformats.org/presentationml/2006/main">
  <p:tag name="AS_UNIQUEID" val="9118"/>
</p:tagLst>
</file>

<file path=ppt/tags/tag1394.xml><?xml version="1.0" encoding="utf-8"?>
<p:tagLst xmlns:p="http://schemas.openxmlformats.org/presentationml/2006/main">
  <p:tag name="AS_UNIQUEID" val="9119"/>
</p:tagLst>
</file>

<file path=ppt/tags/tag1395.xml><?xml version="1.0" encoding="utf-8"?>
<p:tagLst xmlns:p="http://schemas.openxmlformats.org/presentationml/2006/main">
  <p:tag name="AS_UNIQUEID" val="9120"/>
</p:tagLst>
</file>

<file path=ppt/tags/tag1396.xml><?xml version="1.0" encoding="utf-8"?>
<p:tagLst xmlns:p="http://schemas.openxmlformats.org/presentationml/2006/main">
  <p:tag name="AS_UNIQUEID" val="9121"/>
</p:tagLst>
</file>

<file path=ppt/tags/tag1397.xml><?xml version="1.0" encoding="utf-8"?>
<p:tagLst xmlns:p="http://schemas.openxmlformats.org/presentationml/2006/main">
  <p:tag name="AS_UNIQUEID" val="9122"/>
</p:tagLst>
</file>

<file path=ppt/tags/tag1398.xml><?xml version="1.0" encoding="utf-8"?>
<p:tagLst xmlns:p="http://schemas.openxmlformats.org/presentationml/2006/main">
  <p:tag name="AS_UNIQUEID" val="9123"/>
</p:tagLst>
</file>

<file path=ppt/tags/tag1399.xml><?xml version="1.0" encoding="utf-8"?>
<p:tagLst xmlns:p="http://schemas.openxmlformats.org/presentationml/2006/main">
  <p:tag name="AS_UNIQUEID" val="9124"/>
</p:tagLst>
</file>

<file path=ppt/tags/tag14.xml><?xml version="1.0" encoding="utf-8"?>
<p:tagLst xmlns:p="http://schemas.openxmlformats.org/presentationml/2006/main">
  <p:tag name="AS_UNIQUEID" val="1145"/>
  <p:tag name="KSO_WM_BEAUTIFY_FLAG" val="#wm#"/>
  <p:tag name="KSO_WM_SLIDE_BACKGROUND_MASK_FLAG" val="1"/>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140.xml><?xml version="1.0" encoding="utf-8"?>
<p:tagLst xmlns:p="http://schemas.openxmlformats.org/presentationml/2006/main">
  <p:tag name="AS_UNIQUEID" val="1280"/>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1400.xml><?xml version="1.0" encoding="utf-8"?>
<p:tagLst xmlns:p="http://schemas.openxmlformats.org/presentationml/2006/main">
  <p:tag name="AS_UNIQUEID" val="9125"/>
</p:tagLst>
</file>

<file path=ppt/tags/tag1401.xml><?xml version="1.0" encoding="utf-8"?>
<p:tagLst xmlns:p="http://schemas.openxmlformats.org/presentationml/2006/main">
  <p:tag name="AS_UNIQUEID" val="9126"/>
</p:tagLst>
</file>

<file path=ppt/tags/tag1402.xml><?xml version="1.0" encoding="utf-8"?>
<p:tagLst xmlns:p="http://schemas.openxmlformats.org/presentationml/2006/main">
  <p:tag name="AS_UNIQUEID" val="9127"/>
</p:tagLst>
</file>

<file path=ppt/tags/tag1403.xml><?xml version="1.0" encoding="utf-8"?>
<p:tagLst xmlns:p="http://schemas.openxmlformats.org/presentationml/2006/main">
  <p:tag name="AS_UNIQUEID" val="9128"/>
</p:tagLst>
</file>

<file path=ppt/tags/tag1404.xml><?xml version="1.0" encoding="utf-8"?>
<p:tagLst xmlns:p="http://schemas.openxmlformats.org/presentationml/2006/main">
  <p:tag name="AS_UNIQUEID" val="9129"/>
</p:tagLst>
</file>

<file path=ppt/tags/tag1405.xml><?xml version="1.0" encoding="utf-8"?>
<p:tagLst xmlns:p="http://schemas.openxmlformats.org/presentationml/2006/main">
  <p:tag name="AS_UNIQUEID" val="9130"/>
</p:tagLst>
</file>

<file path=ppt/tags/tag1406.xml><?xml version="1.0" encoding="utf-8"?>
<p:tagLst xmlns:p="http://schemas.openxmlformats.org/presentationml/2006/main">
  <p:tag name="AS_UNIQUEID" val="9131"/>
</p:tagLst>
</file>

<file path=ppt/tags/tag1407.xml><?xml version="1.0" encoding="utf-8"?>
<p:tagLst xmlns:p="http://schemas.openxmlformats.org/presentationml/2006/main">
  <p:tag name="AS_UNIQUEID" val="9132"/>
</p:tagLst>
</file>

<file path=ppt/tags/tag1408.xml><?xml version="1.0" encoding="utf-8"?>
<p:tagLst xmlns:p="http://schemas.openxmlformats.org/presentationml/2006/main">
  <p:tag name="AS_UNIQUEID" val="9133"/>
</p:tagLst>
</file>

<file path=ppt/tags/tag1409.xml><?xml version="1.0" encoding="utf-8"?>
<p:tagLst xmlns:p="http://schemas.openxmlformats.org/presentationml/2006/main">
  <p:tag name="AS_UNIQUEID" val="9134"/>
</p:tagLst>
</file>

<file path=ppt/tags/tag141.xml><?xml version="1.0" encoding="utf-8"?>
<p:tagLst xmlns:p="http://schemas.openxmlformats.org/presentationml/2006/main">
  <p:tag name="AS_UNIQUEID" val="1281"/>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1410.xml><?xml version="1.0" encoding="utf-8"?>
<p:tagLst xmlns:p="http://schemas.openxmlformats.org/presentationml/2006/main">
  <p:tag name="AS_UNIQUEID" val="9135"/>
</p:tagLst>
</file>

<file path=ppt/tags/tag1411.xml><?xml version="1.0" encoding="utf-8"?>
<p:tagLst xmlns:p="http://schemas.openxmlformats.org/presentationml/2006/main">
  <p:tag name="AS_UNIQUEID" val="9136"/>
</p:tagLst>
</file>

<file path=ppt/tags/tag1412.xml><?xml version="1.0" encoding="utf-8"?>
<p:tagLst xmlns:p="http://schemas.openxmlformats.org/presentationml/2006/main">
  <p:tag name="AS_UNIQUEID" val="9137"/>
</p:tagLst>
</file>

<file path=ppt/tags/tag1413.xml><?xml version="1.0" encoding="utf-8"?>
<p:tagLst xmlns:p="http://schemas.openxmlformats.org/presentationml/2006/main">
  <p:tag name="AS_UNIQUEID" val="9138"/>
</p:tagLst>
</file>

<file path=ppt/tags/tag1414.xml><?xml version="1.0" encoding="utf-8"?>
<p:tagLst xmlns:p="http://schemas.openxmlformats.org/presentationml/2006/main">
  <p:tag name="AS_UNIQUEID" val="9139"/>
</p:tagLst>
</file>

<file path=ppt/tags/tag1415.xml><?xml version="1.0" encoding="utf-8"?>
<p:tagLst xmlns:p="http://schemas.openxmlformats.org/presentationml/2006/main">
  <p:tag name="AS_UNIQUEID" val="9140"/>
</p:tagLst>
</file>

<file path=ppt/tags/tag1416.xml><?xml version="1.0" encoding="utf-8"?>
<p:tagLst xmlns:p="http://schemas.openxmlformats.org/presentationml/2006/main">
  <p:tag name="AS_UNIQUEID" val="9141"/>
</p:tagLst>
</file>

<file path=ppt/tags/tag1417.xml><?xml version="1.0" encoding="utf-8"?>
<p:tagLst xmlns:p="http://schemas.openxmlformats.org/presentationml/2006/main">
  <p:tag name="AS_UNIQUEID" val="9142"/>
</p:tagLst>
</file>

<file path=ppt/tags/tag1418.xml><?xml version="1.0" encoding="utf-8"?>
<p:tagLst xmlns:p="http://schemas.openxmlformats.org/presentationml/2006/main">
  <p:tag name="AS_UNIQUEID" val="9143"/>
</p:tagLst>
</file>

<file path=ppt/tags/tag1419.xml><?xml version="1.0" encoding="utf-8"?>
<p:tagLst xmlns:p="http://schemas.openxmlformats.org/presentationml/2006/main">
  <p:tag name="AS_UNIQUEID" val="9144"/>
</p:tagLst>
</file>

<file path=ppt/tags/tag142.xml><?xml version="1.0" encoding="utf-8"?>
<p:tagLst xmlns:p="http://schemas.openxmlformats.org/presentationml/2006/main">
  <p:tag name="AS_UNIQUEID" val="1282"/>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1420.xml><?xml version="1.0" encoding="utf-8"?>
<p:tagLst xmlns:p="http://schemas.openxmlformats.org/presentationml/2006/main">
  <p:tag name="AS_UNIQUEID" val="3317"/>
</p:tagLst>
</file>

<file path=ppt/tags/tag1421.xml><?xml version="1.0" encoding="utf-8"?>
<p:tagLst xmlns:p="http://schemas.openxmlformats.org/presentationml/2006/main">
  <p:tag name="AS_UNIQUEID" val="3322"/>
</p:tagLst>
</file>

<file path=ppt/tags/tag1422.xml><?xml version="1.0" encoding="utf-8"?>
<p:tagLst xmlns:p="http://schemas.openxmlformats.org/presentationml/2006/main">
  <p:tag name="AS_UNIQUEID" val="3323"/>
</p:tagLst>
</file>

<file path=ppt/tags/tag1423.xml><?xml version="1.0" encoding="utf-8"?>
<p:tagLst xmlns:p="http://schemas.openxmlformats.org/presentationml/2006/main">
  <p:tag name="AS_UNIQUEID" val="3324"/>
</p:tagLst>
</file>

<file path=ppt/tags/tag1424.xml><?xml version="1.0" encoding="utf-8"?>
<p:tagLst xmlns:p="http://schemas.openxmlformats.org/presentationml/2006/main">
  <p:tag name="AS_UNIQUEID" val="3325"/>
</p:tagLst>
</file>

<file path=ppt/tags/tag1425.xml><?xml version="1.0" encoding="utf-8"?>
<p:tagLst xmlns:p="http://schemas.openxmlformats.org/presentationml/2006/main">
  <p:tag name="AS_UNIQUEID" val="3327"/>
</p:tagLst>
</file>

<file path=ppt/tags/tag1426.xml><?xml version="1.0" encoding="utf-8"?>
<p:tagLst xmlns:p="http://schemas.openxmlformats.org/presentationml/2006/main">
  <p:tag name="AS_UNIQUEID" val="3329"/>
</p:tagLst>
</file>

<file path=ppt/tags/tag1427.xml><?xml version="1.0" encoding="utf-8"?>
<p:tagLst xmlns:p="http://schemas.openxmlformats.org/presentationml/2006/main">
  <p:tag name="AS_UNIQUEID" val="3330"/>
</p:tagLst>
</file>

<file path=ppt/tags/tag1428.xml><?xml version="1.0" encoding="utf-8"?>
<p:tagLst xmlns:p="http://schemas.openxmlformats.org/presentationml/2006/main">
  <p:tag name="AS_UNIQUEID" val="3331"/>
</p:tagLst>
</file>

<file path=ppt/tags/tag1429.xml><?xml version="1.0" encoding="utf-8"?>
<p:tagLst xmlns:p="http://schemas.openxmlformats.org/presentationml/2006/main">
  <p:tag name="AS_UNIQUEID" val="3332"/>
</p:tagLst>
</file>

<file path=ppt/tags/tag143.xml><?xml version="1.0" encoding="utf-8"?>
<p:tagLst xmlns:p="http://schemas.openxmlformats.org/presentationml/2006/main">
  <p:tag name="AS_UNIQUEID" val="1283"/>
</p:tagLst>
</file>

<file path=ppt/tags/tag1430.xml><?xml version="1.0" encoding="utf-8"?>
<p:tagLst xmlns:p="http://schemas.openxmlformats.org/presentationml/2006/main">
  <p:tag name="AS_UNIQUEID" val="3333"/>
</p:tagLst>
</file>

<file path=ppt/tags/tag1431.xml><?xml version="1.0" encoding="utf-8"?>
<p:tagLst xmlns:p="http://schemas.openxmlformats.org/presentationml/2006/main">
  <p:tag name="AS_UNIQUEID" val="3334"/>
</p:tagLst>
</file>

<file path=ppt/tags/tag1432.xml><?xml version="1.0" encoding="utf-8"?>
<p:tagLst xmlns:p="http://schemas.openxmlformats.org/presentationml/2006/main">
  <p:tag name="AS_UNIQUEID" val="3328"/>
</p:tagLst>
</file>

<file path=ppt/tags/tag1433.xml><?xml version="1.0" encoding="utf-8"?>
<p:tagLst xmlns:p="http://schemas.openxmlformats.org/presentationml/2006/main">
  <p:tag name="AS_UNIQUEID" val="3335"/>
</p:tagLst>
</file>

<file path=ppt/tags/tag1434.xml><?xml version="1.0" encoding="utf-8"?>
<p:tagLst xmlns:p="http://schemas.openxmlformats.org/presentationml/2006/main">
  <p:tag name="AS_UNIQUEID" val="3336"/>
</p:tagLst>
</file>

<file path=ppt/tags/tag1435.xml><?xml version="1.0" encoding="utf-8"?>
<p:tagLst xmlns:p="http://schemas.openxmlformats.org/presentationml/2006/main">
  <p:tag name="AS_UNIQUEID" val="3337"/>
</p:tagLst>
</file>

<file path=ppt/tags/tag1436.xml><?xml version="1.0" encoding="utf-8"?>
<p:tagLst xmlns:p="http://schemas.openxmlformats.org/presentationml/2006/main">
  <p:tag name="AS_UNIQUEID" val="3357"/>
</p:tagLst>
</file>

<file path=ppt/tags/tag1437.xml><?xml version="1.0" encoding="utf-8"?>
<p:tagLst xmlns:p="http://schemas.openxmlformats.org/presentationml/2006/main">
  <p:tag name="AS_UNIQUEID" val="3406"/>
</p:tagLst>
</file>

<file path=ppt/tags/tag1438.xml><?xml version="1.0" encoding="utf-8"?>
<p:tagLst xmlns:p="http://schemas.openxmlformats.org/presentationml/2006/main">
  <p:tag name="AS_UNIQUEID" val="3396"/>
</p:tagLst>
</file>

<file path=ppt/tags/tag1439.xml><?xml version="1.0" encoding="utf-8"?>
<p:tagLst xmlns:p="http://schemas.openxmlformats.org/presentationml/2006/main">
  <p:tag name="AS_UNIQUEID" val="3396"/>
</p:tagLst>
</file>

<file path=ppt/tags/tag144.xml><?xml version="1.0" encoding="utf-8"?>
<p:tagLst xmlns:p="http://schemas.openxmlformats.org/presentationml/2006/main">
  <p:tag name="AS_UNIQUEID" val="1284"/>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1440.xml><?xml version="1.0" encoding="utf-8"?>
<p:tagLst xmlns:p="http://schemas.openxmlformats.org/presentationml/2006/main">
  <p:tag name="AS_UNIQUEID" val="3426"/>
</p:tagLst>
</file>

<file path=ppt/tags/tag1441.xml><?xml version="1.0" encoding="utf-8"?>
<p:tagLst xmlns:p="http://schemas.openxmlformats.org/presentationml/2006/main">
  <p:tag name="AS_UNIQUEID" val="3432"/>
</p:tagLst>
</file>

<file path=ppt/tags/tag1442.xml><?xml version="1.0" encoding="utf-8"?>
<p:tagLst xmlns:p="http://schemas.openxmlformats.org/presentationml/2006/main">
  <p:tag name="AS_UNIQUEID" val="3433"/>
</p:tagLst>
</file>

<file path=ppt/tags/tag1443.xml><?xml version="1.0" encoding="utf-8"?>
<p:tagLst xmlns:p="http://schemas.openxmlformats.org/presentationml/2006/main">
  <p:tag name="AS_UNIQUEID" val="3434"/>
</p:tagLst>
</file>

<file path=ppt/tags/tag1444.xml><?xml version="1.0" encoding="utf-8"?>
<p:tagLst xmlns:p="http://schemas.openxmlformats.org/presentationml/2006/main">
  <p:tag name="AS_UNIQUEID" val="3435"/>
</p:tagLst>
</file>

<file path=ppt/tags/tag1445.xml><?xml version="1.0" encoding="utf-8"?>
<p:tagLst xmlns:p="http://schemas.openxmlformats.org/presentationml/2006/main">
  <p:tag name="AS_UNIQUEID" val="3436"/>
</p:tagLst>
</file>

<file path=ppt/tags/tag1446.xml><?xml version="1.0" encoding="utf-8"?>
<p:tagLst xmlns:p="http://schemas.openxmlformats.org/presentationml/2006/main">
  <p:tag name="AS_UNIQUEID" val="3437"/>
</p:tagLst>
</file>

<file path=ppt/tags/tag1447.xml><?xml version="1.0" encoding="utf-8"?>
<p:tagLst xmlns:p="http://schemas.openxmlformats.org/presentationml/2006/main">
  <p:tag name="AS_UNIQUEID" val="3440"/>
</p:tagLst>
</file>

<file path=ppt/tags/tag1448.xml><?xml version="1.0" encoding="utf-8"?>
<p:tagLst xmlns:p="http://schemas.openxmlformats.org/presentationml/2006/main">
  <p:tag name="AS_UNIQUEID" val="3441"/>
</p:tagLst>
</file>

<file path=ppt/tags/tag1449.xml><?xml version="1.0" encoding="utf-8"?>
<p:tagLst xmlns:p="http://schemas.openxmlformats.org/presentationml/2006/main">
  <p:tag name="AS_UNIQUEID" val="3442"/>
</p:tagLst>
</file>

<file path=ppt/tags/tag145.xml><?xml version="1.0" encoding="utf-8"?>
<p:tagLst xmlns:p="http://schemas.openxmlformats.org/presentationml/2006/main">
  <p:tag name="AS_UNIQUEID" val="1285"/>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1450.xml><?xml version="1.0" encoding="utf-8"?>
<p:tagLst xmlns:p="http://schemas.openxmlformats.org/presentationml/2006/main">
  <p:tag name="AS_UNIQUEID" val="3443"/>
</p:tagLst>
</file>

<file path=ppt/tags/tag1451.xml><?xml version="1.0" encoding="utf-8"?>
<p:tagLst xmlns:p="http://schemas.openxmlformats.org/presentationml/2006/main">
  <p:tag name="AS_UNIQUEID" val="3444"/>
</p:tagLst>
</file>

<file path=ppt/tags/tag1452.xml><?xml version="1.0" encoding="utf-8"?>
<p:tagLst xmlns:p="http://schemas.openxmlformats.org/presentationml/2006/main">
  <p:tag name="AS_UNIQUEID" val="3445"/>
</p:tagLst>
</file>

<file path=ppt/tags/tag1453.xml><?xml version="1.0" encoding="utf-8"?>
<p:tagLst xmlns:p="http://schemas.openxmlformats.org/presentationml/2006/main">
  <p:tag name="AS_UNIQUEID" val="3447"/>
</p:tagLst>
</file>

<file path=ppt/tags/tag1454.xml><?xml version="1.0" encoding="utf-8"?>
<p:tagLst xmlns:p="http://schemas.openxmlformats.org/presentationml/2006/main">
  <p:tag name="AS_UNIQUEID" val="3448"/>
</p:tagLst>
</file>

<file path=ppt/tags/tag1455.xml><?xml version="1.0" encoding="utf-8"?>
<p:tagLst xmlns:p="http://schemas.openxmlformats.org/presentationml/2006/main">
  <p:tag name="AS_UNIQUEID" val="3830"/>
</p:tagLst>
</file>

<file path=ppt/tags/tag1456.xml><?xml version="1.0" encoding="utf-8"?>
<p:tagLst xmlns:p="http://schemas.openxmlformats.org/presentationml/2006/main">
  <p:tag name="AS_UNIQUEID" val="3831"/>
</p:tagLst>
</file>

<file path=ppt/tags/tag1457.xml><?xml version="1.0" encoding="utf-8"?>
<p:tagLst xmlns:p="http://schemas.openxmlformats.org/presentationml/2006/main">
  <p:tag name="AS_UNIQUEID" val="3438"/>
</p:tagLst>
</file>

<file path=ppt/tags/tag1458.xml><?xml version="1.0" encoding="utf-8"?>
<p:tagLst xmlns:p="http://schemas.openxmlformats.org/presentationml/2006/main">
  <p:tag name="AS_UNIQUEID" val="3439"/>
</p:tagLst>
</file>

<file path=ppt/tags/tag1459.xml><?xml version="1.0" encoding="utf-8"?>
<p:tagLst xmlns:p="http://schemas.openxmlformats.org/presentationml/2006/main">
  <p:tag name="AS_UNIQUEID" val="3446"/>
</p:tagLst>
</file>

<file path=ppt/tags/tag146.xml><?xml version="1.0" encoding="utf-8"?>
<p:tagLst xmlns:p="http://schemas.openxmlformats.org/presentationml/2006/main">
  <p:tag name="AS_UNIQUEID" val="1286"/>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1460.xml><?xml version="1.0" encoding="utf-8"?>
<p:tagLst xmlns:p="http://schemas.openxmlformats.org/presentationml/2006/main">
  <p:tag name="AS_UNIQUEID" val="3833"/>
</p:tagLst>
</file>

<file path=ppt/tags/tag1461.xml><?xml version="1.0" encoding="utf-8"?>
<p:tagLst xmlns:p="http://schemas.openxmlformats.org/presentationml/2006/main">
  <p:tag name="AS_UNIQUEID" val="3834"/>
</p:tagLst>
</file>

<file path=ppt/tags/tag1462.xml><?xml version="1.0" encoding="utf-8"?>
<p:tagLst xmlns:p="http://schemas.openxmlformats.org/presentationml/2006/main">
  <p:tag name="AS_UNIQUEID" val="3835"/>
</p:tagLst>
</file>

<file path=ppt/tags/tag1463.xml><?xml version="1.0" encoding="utf-8"?>
<p:tagLst xmlns:p="http://schemas.openxmlformats.org/presentationml/2006/main">
  <p:tag name="AS_UNIQUEID" val="3836"/>
</p:tagLst>
</file>

<file path=ppt/tags/tag1464.xml><?xml version="1.0" encoding="utf-8"?>
<p:tagLst xmlns:p="http://schemas.openxmlformats.org/presentationml/2006/main">
  <p:tag name="AS_UNIQUEID" val="3837"/>
</p:tagLst>
</file>

<file path=ppt/tags/tag1465.xml><?xml version="1.0" encoding="utf-8"?>
<p:tagLst xmlns:p="http://schemas.openxmlformats.org/presentationml/2006/main">
  <p:tag name="AS_UNIQUEID" val="3838"/>
</p:tagLst>
</file>

<file path=ppt/tags/tag1466.xml><?xml version="1.0" encoding="utf-8"?>
<p:tagLst xmlns:p="http://schemas.openxmlformats.org/presentationml/2006/main">
  <p:tag name="AS_UNIQUEID" val="3450"/>
</p:tagLst>
</file>

<file path=ppt/tags/tag1467.xml><?xml version="1.0" encoding="utf-8"?>
<p:tagLst xmlns:p="http://schemas.openxmlformats.org/presentationml/2006/main">
  <p:tag name="AS_UNIQUEID" val="3834"/>
</p:tagLst>
</file>

<file path=ppt/tags/tag1468.xml><?xml version="1.0" encoding="utf-8"?>
<p:tagLst xmlns:p="http://schemas.openxmlformats.org/presentationml/2006/main">
  <p:tag name="AS_UNIQUEID" val="3835"/>
</p:tagLst>
</file>

<file path=ppt/tags/tag1469.xml><?xml version="1.0" encoding="utf-8"?>
<p:tagLst xmlns:p="http://schemas.openxmlformats.org/presentationml/2006/main">
  <p:tag name="AS_UNIQUEID" val="7951"/>
</p:tagLst>
</file>

<file path=ppt/tags/tag147.xml><?xml version="1.0" encoding="utf-8"?>
<p:tagLst xmlns:p="http://schemas.openxmlformats.org/presentationml/2006/main">
  <p:tag name="AS_UNIQUEID" val="1287"/>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1470.xml><?xml version="1.0" encoding="utf-8"?>
<p:tagLst xmlns:p="http://schemas.openxmlformats.org/presentationml/2006/main">
  <p:tag name="AS_UNIQUEID" val="7952"/>
  <p:tag name="KSO_WM_UNIT_TABLE_BEAUTIFY" val="smartTable{bdd96b0c-0750-488a-b6f4-ae244fa72545}"/>
</p:tagLst>
</file>

<file path=ppt/tags/tag1471.xml><?xml version="1.0" encoding="utf-8"?>
<p:tagLst xmlns:p="http://schemas.openxmlformats.org/presentationml/2006/main">
  <p:tag name="AS_UNIQUEID" val="7954"/>
</p:tagLst>
</file>

<file path=ppt/tags/tag1472.xml><?xml version="1.0" encoding="utf-8"?>
<p:tagLst xmlns:p="http://schemas.openxmlformats.org/presentationml/2006/main">
  <p:tag name="AS_UNIQUEID" val="995"/>
</p:tagLst>
</file>

<file path=ppt/tags/tag1473.xml><?xml version="1.0" encoding="utf-8"?>
<p:tagLst xmlns:p="http://schemas.openxmlformats.org/presentationml/2006/main">
  <p:tag name="AS_UNIQUEID" val="995"/>
</p:tagLst>
</file>

<file path=ppt/tags/tag1474.xml><?xml version="1.0" encoding="utf-8"?>
<p:tagLst xmlns:p="http://schemas.openxmlformats.org/presentationml/2006/main">
  <p:tag name="KSO_WM_FULL_TEXT_BEAUTIFY_COPY_ID" val="150995439"/>
</p:tagLst>
</file>

<file path=ppt/tags/tag1475.xml><?xml version="1.0" encoding="utf-8"?>
<p:tagLst xmlns:p="http://schemas.openxmlformats.org/presentationml/2006/main">
  <p:tag name="AS_UNIQUEID" val="7947"/>
</p:tagLst>
</file>

<file path=ppt/tags/tag1476.xml><?xml version="1.0" encoding="utf-8"?>
<p:tagLst xmlns:p="http://schemas.openxmlformats.org/presentationml/2006/main">
  <p:tag name="AS_UNIQUEID" val="7948"/>
</p:tagLst>
</file>

<file path=ppt/tags/tag1477.xml><?xml version="1.0" encoding="utf-8"?>
<p:tagLst xmlns:p="http://schemas.openxmlformats.org/presentationml/2006/main">
  <p:tag name="AS_UNIQUEID" val="7949"/>
</p:tagLst>
</file>

<file path=ppt/tags/tag1478.xml><?xml version="1.0" encoding="utf-8"?>
<p:tagLst xmlns:p="http://schemas.openxmlformats.org/presentationml/2006/main">
  <p:tag name="AS_UNIQUEID" val="7960"/>
  <p:tag name="KSO_WM_UNIT_TABLE_BEAUTIFY" val="smartTable{b8d57472-ffe7-408a-9818-0a17c04d6172}"/>
</p:tagLst>
</file>

<file path=ppt/tags/tag1479.xml><?xml version="1.0" encoding="utf-8"?>
<p:tagLst xmlns:p="http://schemas.openxmlformats.org/presentationml/2006/main">
  <p:tag name="AS_UNIQUEID" val="7962"/>
</p:tagLst>
</file>

<file path=ppt/tags/tag148.xml><?xml version="1.0" encoding="utf-8"?>
<p:tagLst xmlns:p="http://schemas.openxmlformats.org/presentationml/2006/main">
  <p:tag name="AS_UNIQUEID" val="1288"/>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1480.xml><?xml version="1.0" encoding="utf-8"?>
<p:tagLst xmlns:p="http://schemas.openxmlformats.org/presentationml/2006/main">
  <p:tag name="AS_UNIQUEID" val="995"/>
</p:tagLst>
</file>

<file path=ppt/tags/tag1481.xml><?xml version="1.0" encoding="utf-8"?>
<p:tagLst xmlns:p="http://schemas.openxmlformats.org/presentationml/2006/main">
  <p:tag name="AS_UNIQUEID" val="995"/>
</p:tagLst>
</file>

<file path=ppt/tags/tag1482.xml><?xml version="1.0" encoding="utf-8"?>
<p:tagLst xmlns:p="http://schemas.openxmlformats.org/presentationml/2006/main">
  <p:tag name="KSO_WM_FULL_TEXT_BEAUTIFY_COPY_ID" val="150995439"/>
</p:tagLst>
</file>

<file path=ppt/tags/tag1483.xml><?xml version="1.0" encoding="utf-8"?>
<p:tagLst xmlns:p="http://schemas.openxmlformats.org/presentationml/2006/main">
  <p:tag name="AS_UNIQUEID" val="7956"/>
</p:tagLst>
</file>

<file path=ppt/tags/tag1484.xml><?xml version="1.0" encoding="utf-8"?>
<p:tagLst xmlns:p="http://schemas.openxmlformats.org/presentationml/2006/main">
  <p:tag name="AS_UNIQUEID" val="7957"/>
</p:tagLst>
</file>

<file path=ppt/tags/tag1485.xml><?xml version="1.0" encoding="utf-8"?>
<p:tagLst xmlns:p="http://schemas.openxmlformats.org/presentationml/2006/main">
  <p:tag name="AS_UNIQUEID" val="7958"/>
</p:tagLst>
</file>

<file path=ppt/tags/tag1486.xml><?xml version="1.0" encoding="utf-8"?>
<p:tagLst xmlns:p="http://schemas.openxmlformats.org/presentationml/2006/main">
  <p:tag name="AS_UNIQUEID" val="11325"/>
</p:tagLst>
</file>

<file path=ppt/tags/tag1487.xml><?xml version="1.0" encoding="utf-8"?>
<p:tagLst xmlns:p="http://schemas.openxmlformats.org/presentationml/2006/main">
  <p:tag name="AS_UNIQUEID" val="11326"/>
</p:tagLst>
</file>

<file path=ppt/tags/tag1488.xml><?xml version="1.0" encoding="utf-8"?>
<p:tagLst xmlns:p="http://schemas.openxmlformats.org/presentationml/2006/main">
  <p:tag name="AS_UNIQUEID" val="11327"/>
</p:tagLst>
</file>

<file path=ppt/tags/tag1489.xml><?xml version="1.0" encoding="utf-8"?>
<p:tagLst xmlns:p="http://schemas.openxmlformats.org/presentationml/2006/main">
  <p:tag name="AS_UNIQUEID" val="11328"/>
</p:tagLst>
</file>

<file path=ppt/tags/tag149.xml><?xml version="1.0" encoding="utf-8"?>
<p:tagLst xmlns:p="http://schemas.openxmlformats.org/presentationml/2006/main">
  <p:tag name="AS_UNIQUEID" val="1289"/>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1490.xml><?xml version="1.0" encoding="utf-8"?>
<p:tagLst xmlns:p="http://schemas.openxmlformats.org/presentationml/2006/main">
  <p:tag name="AS_UNIQUEID" val="11329"/>
</p:tagLst>
</file>

<file path=ppt/tags/tag1491.xml><?xml version="1.0" encoding="utf-8"?>
<p:tagLst xmlns:p="http://schemas.openxmlformats.org/presentationml/2006/main">
  <p:tag name="AS_UNIQUEID" val="11330"/>
</p:tagLst>
</file>

<file path=ppt/tags/tag1492.xml><?xml version="1.0" encoding="utf-8"?>
<p:tagLst xmlns:p="http://schemas.openxmlformats.org/presentationml/2006/main">
  <p:tag name="AS_UNIQUEID" val="11331"/>
</p:tagLst>
</file>

<file path=ppt/tags/tag1493.xml><?xml version="1.0" encoding="utf-8"?>
<p:tagLst xmlns:p="http://schemas.openxmlformats.org/presentationml/2006/main">
  <p:tag name="AS_UNIQUEID" val="11332"/>
</p:tagLst>
</file>

<file path=ppt/tags/tag1494.xml><?xml version="1.0" encoding="utf-8"?>
<p:tagLst xmlns:p="http://schemas.openxmlformats.org/presentationml/2006/main">
  <p:tag name="AS_UNIQUEID" val="11333"/>
</p:tagLst>
</file>

<file path=ppt/tags/tag1495.xml><?xml version="1.0" encoding="utf-8"?>
<p:tagLst xmlns:p="http://schemas.openxmlformats.org/presentationml/2006/main">
  <p:tag name="AS_UNIQUEID" val="11334"/>
</p:tagLst>
</file>

<file path=ppt/tags/tag1496.xml><?xml version="1.0" encoding="utf-8"?>
<p:tagLst xmlns:p="http://schemas.openxmlformats.org/presentationml/2006/main">
  <p:tag name="AS_UNIQUEID" val="11335"/>
</p:tagLst>
</file>

<file path=ppt/tags/tag1497.xml><?xml version="1.0" encoding="utf-8"?>
<p:tagLst xmlns:p="http://schemas.openxmlformats.org/presentationml/2006/main">
  <p:tag name="AS_UNIQUEID" val="11336"/>
</p:tagLst>
</file>

<file path=ppt/tags/tag1498.xml><?xml version="1.0" encoding="utf-8"?>
<p:tagLst xmlns:p="http://schemas.openxmlformats.org/presentationml/2006/main">
  <p:tag name="AS_UNIQUEID" val="11337"/>
</p:tagLst>
</file>

<file path=ppt/tags/tag1499.xml><?xml version="1.0" encoding="utf-8"?>
<p:tagLst xmlns:p="http://schemas.openxmlformats.org/presentationml/2006/main">
  <p:tag name="AS_UNIQUEID" val="11338"/>
</p:tagLst>
</file>

<file path=ppt/tags/tag15.xml><?xml version="1.0" encoding="utf-8"?>
<p:tagLst xmlns:p="http://schemas.openxmlformats.org/presentationml/2006/main">
  <p:tag name="AS_UNIQUEID" val="1146"/>
  <p:tag name="KSO_WM_BEAUTIFY_FLAG" val="#wm#"/>
  <p:tag name="KSO_WM_SLIDE_BACKGROUND_MASK_FLAG" val="1"/>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150.xml><?xml version="1.0" encoding="utf-8"?>
<p:tagLst xmlns:p="http://schemas.openxmlformats.org/presentationml/2006/main">
  <p:tag name="AS_UNIQUEID" val="1291"/>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1500.xml><?xml version="1.0" encoding="utf-8"?>
<p:tagLst xmlns:p="http://schemas.openxmlformats.org/presentationml/2006/main">
  <p:tag name="AS_UNIQUEID" val="11339"/>
</p:tagLst>
</file>

<file path=ppt/tags/tag1501.xml><?xml version="1.0" encoding="utf-8"?>
<p:tagLst xmlns:p="http://schemas.openxmlformats.org/presentationml/2006/main">
  <p:tag name="AS_UNIQUEID" val="11340"/>
</p:tagLst>
</file>

<file path=ppt/tags/tag1502.xml><?xml version="1.0" encoding="utf-8"?>
<p:tagLst xmlns:p="http://schemas.openxmlformats.org/presentationml/2006/main">
  <p:tag name="AS_UNIQUEID" val="2959"/>
</p:tagLst>
</file>

<file path=ppt/tags/tag1503.xml><?xml version="1.0" encoding="utf-8"?>
<p:tagLst xmlns:p="http://schemas.openxmlformats.org/presentationml/2006/main">
  <p:tag name="AS_UNIQUEID" val="2960"/>
</p:tagLst>
</file>

<file path=ppt/tags/tag1504.xml><?xml version="1.0" encoding="utf-8"?>
<p:tagLst xmlns:p="http://schemas.openxmlformats.org/presentationml/2006/main">
  <p:tag name="AS_UNIQUEID" val="2961"/>
</p:tagLst>
</file>

<file path=ppt/tags/tag1505.xml><?xml version="1.0" encoding="utf-8"?>
<p:tagLst xmlns:p="http://schemas.openxmlformats.org/presentationml/2006/main">
  <p:tag name="AS_UNIQUEID" val="2962"/>
</p:tagLst>
</file>

<file path=ppt/tags/tag1506.xml><?xml version="1.0" encoding="utf-8"?>
<p:tagLst xmlns:p="http://schemas.openxmlformats.org/presentationml/2006/main">
  <p:tag name="AS_UNIQUEID" val="11466"/>
</p:tagLst>
</file>

<file path=ppt/tags/tag1507.xml><?xml version="1.0" encoding="utf-8"?>
<p:tagLst xmlns:p="http://schemas.openxmlformats.org/presentationml/2006/main">
  <p:tag name="AS_UNIQUEID" val="11467"/>
</p:tagLst>
</file>

<file path=ppt/tags/tag1508.xml><?xml version="1.0" encoding="utf-8"?>
<p:tagLst xmlns:p="http://schemas.openxmlformats.org/presentationml/2006/main">
  <p:tag name="AS_UNIQUEID" val="11468"/>
</p:tagLst>
</file>

<file path=ppt/tags/tag1509.xml><?xml version="1.0" encoding="utf-8"?>
<p:tagLst xmlns:p="http://schemas.openxmlformats.org/presentationml/2006/main">
  <p:tag name="AS_UNIQUEID" val="11469"/>
</p:tagLst>
</file>

<file path=ppt/tags/tag151.xml><?xml version="1.0" encoding="utf-8"?>
<p:tagLst xmlns:p="http://schemas.openxmlformats.org/presentationml/2006/main">
  <p:tag name="AS_UNIQUEID" val="1292"/>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1510.xml><?xml version="1.0" encoding="utf-8"?>
<p:tagLst xmlns:p="http://schemas.openxmlformats.org/presentationml/2006/main">
  <p:tag name="AS_UNIQUEID" val="11470"/>
</p:tagLst>
</file>

<file path=ppt/tags/tag1511.xml><?xml version="1.0" encoding="utf-8"?>
<p:tagLst xmlns:p="http://schemas.openxmlformats.org/presentationml/2006/main">
  <p:tag name="AS_UNIQUEID" val="11471"/>
</p:tagLst>
</file>

<file path=ppt/tags/tag1512.xml><?xml version="1.0" encoding="utf-8"?>
<p:tagLst xmlns:p="http://schemas.openxmlformats.org/presentationml/2006/main">
  <p:tag name="AS_UNIQUEID" val="11472"/>
</p:tagLst>
</file>

<file path=ppt/tags/tag1513.xml><?xml version="1.0" encoding="utf-8"?>
<p:tagLst xmlns:p="http://schemas.openxmlformats.org/presentationml/2006/main">
  <p:tag name="AS_UNIQUEID" val="1403"/>
</p:tagLst>
</file>

<file path=ppt/tags/tag1514.xml><?xml version="1.0" encoding="utf-8"?>
<p:tagLst xmlns:p="http://schemas.openxmlformats.org/presentationml/2006/main">
  <p:tag name="AS_UNIQUEID" val="1404"/>
</p:tagLst>
</file>

<file path=ppt/tags/tag1515.xml><?xml version="1.0" encoding="utf-8"?>
<p:tagLst xmlns:p="http://schemas.openxmlformats.org/presentationml/2006/main">
  <p:tag name="AS_UNIQUEID" val="1405"/>
</p:tagLst>
</file>

<file path=ppt/tags/tag1516.xml><?xml version="1.0" encoding="utf-8"?>
<p:tagLst xmlns:p="http://schemas.openxmlformats.org/presentationml/2006/main">
  <p:tag name="AS_UNIQUEID" val="1406"/>
</p:tagLst>
</file>

<file path=ppt/tags/tag1517.xml><?xml version="1.0" encoding="utf-8"?>
<p:tagLst xmlns:p="http://schemas.openxmlformats.org/presentationml/2006/main">
  <p:tag name="AS_UNIQUEID" val="1407"/>
</p:tagLst>
</file>

<file path=ppt/tags/tag1518.xml><?xml version="1.0" encoding="utf-8"?>
<p:tagLst xmlns:p="http://schemas.openxmlformats.org/presentationml/2006/main">
  <p:tag name="AS_UNIQUEID" val="1408"/>
</p:tagLst>
</file>

<file path=ppt/tags/tag1519.xml><?xml version="1.0" encoding="utf-8"?>
<p:tagLst xmlns:p="http://schemas.openxmlformats.org/presentationml/2006/main">
  <p:tag name="AS_NET" val="4.0.30319.42000"/>
  <p:tag name="AS_OS" val="Unix 3.10 unknown"/>
  <p:tag name="AS_RELEASE_DATE" val="2020.11.30"/>
  <p:tag name="AS_TITLE" val="Aspose.Slides for Java"/>
  <p:tag name="AS_VERSION" val="20.11"/>
  <p:tag name="KSO_WPP_MARK_KEY" val="14aa1459-2c06-4fa7-b26a-479b339ed910"/>
  <p:tag name="COMMONDATA" val="eyJoZGlkIjoiNzFhYzBlZDFkNmQ0Y2NmNjRiMzAzMTUxOGFlYWM2OGIifQ=="/>
</p:tagLst>
</file>

<file path=ppt/tags/tag152.xml><?xml version="1.0" encoding="utf-8"?>
<p:tagLst xmlns:p="http://schemas.openxmlformats.org/presentationml/2006/main">
  <p:tag name="AS_UNIQUEID" val="1293"/>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153.xml><?xml version="1.0" encoding="utf-8"?>
<p:tagLst xmlns:p="http://schemas.openxmlformats.org/presentationml/2006/main">
  <p:tag name="AS_UNIQUEID" val="1294"/>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154.xml><?xml version="1.0" encoding="utf-8"?>
<p:tagLst xmlns:p="http://schemas.openxmlformats.org/presentationml/2006/main">
  <p:tag name="AS_UNIQUEID" val="1295"/>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155.xml><?xml version="1.0" encoding="utf-8"?>
<p:tagLst xmlns:p="http://schemas.openxmlformats.org/presentationml/2006/main">
  <p:tag name="AS_UNIQUEID" val="1296"/>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156.xml><?xml version="1.0" encoding="utf-8"?>
<p:tagLst xmlns:p="http://schemas.openxmlformats.org/presentationml/2006/main">
  <p:tag name="AS_UNIQUEID" val="1297"/>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157.xml><?xml version="1.0" encoding="utf-8"?>
<p:tagLst xmlns:p="http://schemas.openxmlformats.org/presentationml/2006/main">
  <p:tag name="AS_UNIQUEID" val="1298"/>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158.xml><?xml version="1.0" encoding="utf-8"?>
<p:tagLst xmlns:p="http://schemas.openxmlformats.org/presentationml/2006/main">
  <p:tag name="AS_UNIQUEID" val="1299"/>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159.xml><?xml version="1.0" encoding="utf-8"?>
<p:tagLst xmlns:p="http://schemas.openxmlformats.org/presentationml/2006/main">
  <p:tag name="AS_UNIQUEID" val="1300"/>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16.xml><?xml version="1.0" encoding="utf-8"?>
<p:tagLst xmlns:p="http://schemas.openxmlformats.org/presentationml/2006/main">
  <p:tag name="AS_UNIQUEID" val="1147"/>
  <p:tag name="KSO_WM_BEAUTIFY_FLAG" val="#wm#"/>
  <p:tag name="KSO_WM_SLIDE_BACKGROUND_MASK_FLAG" val="1"/>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160.xml><?xml version="1.0" encoding="utf-8"?>
<p:tagLst xmlns:p="http://schemas.openxmlformats.org/presentationml/2006/main">
  <p:tag name="AS_UNIQUEID" val="1301"/>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161.xml><?xml version="1.0" encoding="utf-8"?>
<p:tagLst xmlns:p="http://schemas.openxmlformats.org/presentationml/2006/main">
  <p:tag name="AS_UNIQUEID" val="1302"/>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162.xml><?xml version="1.0" encoding="utf-8"?>
<p:tagLst xmlns:p="http://schemas.openxmlformats.org/presentationml/2006/main">
  <p:tag name="AS_UNIQUEID" val="1303"/>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163.xml><?xml version="1.0" encoding="utf-8"?>
<p:tagLst xmlns:p="http://schemas.openxmlformats.org/presentationml/2006/main">
  <p:tag name="AS_UNIQUEID" val="1304"/>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164.xml><?xml version="1.0" encoding="utf-8"?>
<p:tagLst xmlns:p="http://schemas.openxmlformats.org/presentationml/2006/main">
  <p:tag name="AS_UNIQUEID" val="1305"/>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165.xml><?xml version="1.0" encoding="utf-8"?>
<p:tagLst xmlns:p="http://schemas.openxmlformats.org/presentationml/2006/main">
  <p:tag name="AS_UNIQUEID" val="1306"/>
  <p:tag name="KSO_WM_BEAUTIFY_FLAG" val="#wm#"/>
  <p:tag name="KSO_WM_TAG_VERSION" val="1.0"/>
  <p:tag name="KSO_WM_UNIT_COMPATIBLE" val="0"/>
  <p:tag name="KSO_WM_UNIT_DIAGRAM_ISNUMVISUAL" val="0"/>
  <p:tag name="KSO_WM_UNIT_DIAGRAM_ISREFERUNIT" val="0"/>
  <p:tag name="KSO_WM_UNIT_HIGHLIGHT" val="0"/>
  <p:tag name="KSO_WM_UNIT_ID" val="_11*i*1"/>
  <p:tag name="KSO_WM_UNIT_INDEX" val="1"/>
  <p:tag name="KSO_WM_UNIT_LAYERLEVEL" val="1"/>
  <p:tag name="KSO_WM_UNIT_TYPE" val="i"/>
</p:tagLst>
</file>

<file path=ppt/tags/tag166.xml><?xml version="1.0" encoding="utf-8"?>
<p:tagLst xmlns:p="http://schemas.openxmlformats.org/presentationml/2006/main">
  <p:tag name="AS_UNIQUEID" val="1307"/>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167.xml><?xml version="1.0" encoding="utf-8"?>
<p:tagLst xmlns:p="http://schemas.openxmlformats.org/presentationml/2006/main">
  <p:tag name="AS_UNIQUEID" val="1308"/>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168.xml><?xml version="1.0" encoding="utf-8"?>
<p:tagLst xmlns:p="http://schemas.openxmlformats.org/presentationml/2006/main">
  <p:tag name="AS_UNIQUEID" val="1309"/>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169.xml><?xml version="1.0" encoding="utf-8"?>
<p:tagLst xmlns:p="http://schemas.openxmlformats.org/presentationml/2006/main">
  <p:tag name="AS_UNIQUEID" val="1310"/>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17.xml><?xml version="1.0" encoding="utf-8"?>
<p:tagLst xmlns:p="http://schemas.openxmlformats.org/presentationml/2006/main">
  <p:tag name="AS_UNIQUEID" val="1148"/>
  <p:tag name="KSO_WM_BEAUTIFY_FLAG" val="#wm#"/>
  <p:tag name="KSO_WM_SLIDE_BACKGROUND_MASK_FLAG" val="1"/>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170.xml><?xml version="1.0" encoding="utf-8"?>
<p:tagLst xmlns:p="http://schemas.openxmlformats.org/presentationml/2006/main">
  <p:tag name="AS_UNIQUEID" val="1311"/>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171.xml><?xml version="1.0" encoding="utf-8"?>
<p:tagLst xmlns:p="http://schemas.openxmlformats.org/presentationml/2006/main">
  <p:tag name="AS_UNIQUEID" val="1313"/>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
  <p:tag name="KSO_WM_UNIT_LAYERLEVEL" val="1"/>
</p:tagLst>
</file>

<file path=ppt/tags/tag172.xml><?xml version="1.0" encoding="utf-8"?>
<p:tagLst xmlns:p="http://schemas.openxmlformats.org/presentationml/2006/main">
  <p:tag name="AS_UNIQUEID" val="1314"/>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
  <p:tag name="KSO_WM_UNIT_LAYERLEVEL" val="1"/>
</p:tagLst>
</file>

<file path=ppt/tags/tag173.xml><?xml version="1.0" encoding="utf-8"?>
<p:tagLst xmlns:p="http://schemas.openxmlformats.org/presentationml/2006/main">
  <p:tag name="AS_UNIQUEID" val="1315"/>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
  <p:tag name="KSO_WM_UNIT_LAYERLEVEL" val="1"/>
</p:tagLst>
</file>

<file path=ppt/tags/tag174.xml><?xml version="1.0" encoding="utf-8"?>
<p:tagLst xmlns:p="http://schemas.openxmlformats.org/presentationml/2006/main">
  <p:tag name="AS_UNIQUEID" val="1316"/>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
  <p:tag name="KSO_WM_UNIT_LAYERLEVEL" val="1"/>
</p:tagLst>
</file>

<file path=ppt/tags/tag175.xml><?xml version="1.0" encoding="utf-8"?>
<p:tagLst xmlns:p="http://schemas.openxmlformats.org/presentationml/2006/main">
  <p:tag name="AS_UNIQUEID" val="1317"/>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
  <p:tag name="KSO_WM_UNIT_LAYERLEVEL" val="1"/>
</p:tagLst>
</file>

<file path=ppt/tags/tag176.xml><?xml version="1.0" encoding="utf-8"?>
<p:tagLst xmlns:p="http://schemas.openxmlformats.org/presentationml/2006/main">
  <p:tag name="AS_UNIQUEID" val="1318"/>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
  <p:tag name="KSO_WM_UNIT_LAYERLEVEL" val="1"/>
</p:tagLst>
</file>

<file path=ppt/tags/tag177.xml><?xml version="1.0" encoding="utf-8"?>
<p:tagLst xmlns:p="http://schemas.openxmlformats.org/presentationml/2006/main">
  <p:tag name="AS_UNIQUEID" val="1319"/>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
  <p:tag name="KSO_WM_UNIT_LAYERLEVEL" val="1"/>
</p:tagLst>
</file>

<file path=ppt/tags/tag178.xml><?xml version="1.0" encoding="utf-8"?>
<p:tagLst xmlns:p="http://schemas.openxmlformats.org/presentationml/2006/main">
  <p:tag name="AS_UNIQUEID" val="1320"/>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
  <p:tag name="KSO_WM_UNIT_LAYERLEVEL" val="1"/>
</p:tagLst>
</file>

<file path=ppt/tags/tag179.xml><?xml version="1.0" encoding="utf-8"?>
<p:tagLst xmlns:p="http://schemas.openxmlformats.org/presentationml/2006/main">
  <p:tag name="AS_UNIQUEID" val="1322"/>
  <p:tag name="KSO_WM_BEAUTIFY_FLAG" val="#wm#"/>
  <p:tag name="KSO_WM_SLIDE_BACKGROUND_TYPE" val="frame"/>
  <p:tag name="KSO_WM_SLIDE_BK_DARK_LIGHT" val="2"/>
  <p:tag name="KSO_WM_TAG_VERSION" val="1.0"/>
  <p:tag name="KSO_WM_UNIT_BK_DARK_LIGHT" val="2"/>
  <p:tag name="KSO_WM_UNIT_COMPATIBLE" val="0"/>
  <p:tag name="KSO_WM_UNIT_DIAGRAM_ISNUMVISUAL" val="0"/>
  <p:tag name="KSO_WM_UNIT_DIAGRAM_ISREFERUNIT" val="0"/>
  <p:tag name="KSO_WM_UNIT_HIGHLIGHT" val="0"/>
  <p:tag name="KSO_WM_UNIT_ID" val="_13*i*1"/>
  <p:tag name="KSO_WM_UNIT_INDEX" val="1"/>
  <p:tag name="KSO_WM_UNIT_LAYERLEVEL" val="1"/>
  <p:tag name="KSO_WM_UNIT_SUBTYPE" val="h"/>
  <p:tag name="KSO_WM_UNIT_TYPE" val="i"/>
</p:tagLst>
</file>

<file path=ppt/tags/tag18.xml><?xml version="1.0" encoding="utf-8"?>
<p:tagLst xmlns:p="http://schemas.openxmlformats.org/presentationml/2006/main">
  <p:tag name="AS_UNIQUEID" val="1149"/>
  <p:tag name="KSO_WM_BEAUTIFY_FLAG" val="#wm#"/>
  <p:tag name="KSO_WM_SLIDE_BACKGROUND_MASK_FLAG" val="1"/>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180.xml><?xml version="1.0" encoding="utf-8"?>
<p:tagLst xmlns:p="http://schemas.openxmlformats.org/presentationml/2006/main">
  <p:tag name="AS_UNIQUEID" val="1323"/>
  <p:tag name="KSO_WM_BEAUTIFY_FLAG" val="#wm#"/>
  <p:tag name="KSO_WM_SLIDE_BACKGROUND_TYPE" val="frame"/>
  <p:tag name="KSO_WM_SLIDE_BK_DARK_LIGHT" val="2"/>
  <p:tag name="KSO_WM_TAG_VERSION" val="1.0"/>
  <p:tag name="KSO_WM_UNIT_COMPATIBLE" val="0"/>
  <p:tag name="KSO_WM_UNIT_DIAGRAM_ISNUMVISUAL" val="0"/>
  <p:tag name="KSO_WM_UNIT_DIAGRAM_ISREFERUNIT" val="0"/>
  <p:tag name="KSO_WM_UNIT_HIGHLIGHT" val="0"/>
  <p:tag name="KSO_WM_UNIT_ID" val="_13**"/>
  <p:tag name="KSO_WM_UNIT_LAYERLEVEL" val="1"/>
</p:tagLst>
</file>

<file path=ppt/tags/tag181.xml><?xml version="1.0" encoding="utf-8"?>
<p:tagLst xmlns:p="http://schemas.openxmlformats.org/presentationml/2006/main">
  <p:tag name="AS_UNIQUEID" val="1324"/>
  <p:tag name="KSO_WM_BEAUTIFY_FLAG" val="#wm#"/>
  <p:tag name="KSO_WM_SLIDE_BACKGROUND_TYPE" val="frame"/>
  <p:tag name="KSO_WM_SLIDE_BK_DARK_LIGHT" val="2"/>
  <p:tag name="KSO_WM_TAG_VERSION" val="1.0"/>
  <p:tag name="KSO_WM_UNIT_COMPATIBLE" val="0"/>
  <p:tag name="KSO_WM_UNIT_DIAGRAM_ISNUMVISUAL" val="0"/>
  <p:tag name="KSO_WM_UNIT_DIAGRAM_ISREFERUNIT" val="0"/>
  <p:tag name="KSO_WM_UNIT_HIGHLIGHT" val="0"/>
  <p:tag name="KSO_WM_UNIT_ID" val="_13**"/>
  <p:tag name="KSO_WM_UNIT_LAYERLEVEL" val="1"/>
</p:tagLst>
</file>

<file path=ppt/tags/tag182.xml><?xml version="1.0" encoding="utf-8"?>
<p:tagLst xmlns:p="http://schemas.openxmlformats.org/presentationml/2006/main">
  <p:tag name="AS_UNIQUEID" val="1325"/>
  <p:tag name="KSO_WM_BEAUTIFY_FLAG" val="#wm#"/>
  <p:tag name="KSO_WM_SLIDE_BACKGROUND_TYPE" val="frame"/>
  <p:tag name="KSO_WM_SLIDE_BK_DARK_LIGHT" val="2"/>
  <p:tag name="KSO_WM_TAG_VERSION" val="1.0"/>
  <p:tag name="KSO_WM_UNIT_COMPATIBLE" val="0"/>
  <p:tag name="KSO_WM_UNIT_DIAGRAM_ISNUMVISUAL" val="0"/>
  <p:tag name="KSO_WM_UNIT_DIAGRAM_ISREFERUNIT" val="0"/>
  <p:tag name="KSO_WM_UNIT_HIGHLIGHT" val="0"/>
  <p:tag name="KSO_WM_UNIT_ID" val="_13**"/>
  <p:tag name="KSO_WM_UNIT_LAYERLEVEL" val="1"/>
</p:tagLst>
</file>

<file path=ppt/tags/tag183.xml><?xml version="1.0" encoding="utf-8"?>
<p:tagLst xmlns:p="http://schemas.openxmlformats.org/presentationml/2006/main">
  <p:tag name="AS_UNIQUEID" val="1326"/>
  <p:tag name="KSO_WM_BEAUTIFY_FLAG" val="#wm#"/>
  <p:tag name="KSO_WM_SLIDE_BACKGROUND_TYPE" val="frame"/>
  <p:tag name="KSO_WM_SLIDE_BK_DARK_LIGHT" val="2"/>
  <p:tag name="KSO_WM_TAG_VERSION" val="1.0"/>
  <p:tag name="KSO_WM_UNIT_COMPATIBLE" val="0"/>
  <p:tag name="KSO_WM_UNIT_DIAGRAM_ISNUMVISUAL" val="0"/>
  <p:tag name="KSO_WM_UNIT_DIAGRAM_ISREFERUNIT" val="0"/>
  <p:tag name="KSO_WM_UNIT_HIGHLIGHT" val="0"/>
  <p:tag name="KSO_WM_UNIT_ID" val="_13**"/>
  <p:tag name="KSO_WM_UNIT_LAYERLEVEL" val="1"/>
</p:tagLst>
</file>

<file path=ppt/tags/tag184.xml><?xml version="1.0" encoding="utf-8"?>
<p:tagLst xmlns:p="http://schemas.openxmlformats.org/presentationml/2006/main">
  <p:tag name="AS_UNIQUEID" val="1327"/>
  <p:tag name="KSO_WM_BEAUTIFY_FLAG" val="#wm#"/>
  <p:tag name="KSO_WM_SLIDE_BACKGROUND_TYPE" val="frame"/>
  <p:tag name="KSO_WM_SLIDE_BK_DARK_LIGHT" val="2"/>
  <p:tag name="KSO_WM_TAG_VERSION" val="1.0"/>
  <p:tag name="KSO_WM_UNIT_COMPATIBLE" val="0"/>
  <p:tag name="KSO_WM_UNIT_DIAGRAM_ISNUMVISUAL" val="0"/>
  <p:tag name="KSO_WM_UNIT_DIAGRAM_ISREFERUNIT" val="0"/>
  <p:tag name="KSO_WM_UNIT_HIGHLIGHT" val="0"/>
  <p:tag name="KSO_WM_UNIT_ID" val="_13**"/>
  <p:tag name="KSO_WM_UNIT_LAYERLEVEL" val="1"/>
</p:tagLst>
</file>

<file path=ppt/tags/tag185.xml><?xml version="1.0" encoding="utf-8"?>
<p:tagLst xmlns:p="http://schemas.openxmlformats.org/presentationml/2006/main">
  <p:tag name="AS_UNIQUEID" val="1328"/>
  <p:tag name="KSO_WM_BEAUTIFY_FLAG" val="#wm#"/>
  <p:tag name="KSO_WM_SLIDE_BACKGROUND_TYPE" val="frame"/>
  <p:tag name="KSO_WM_SLIDE_BK_DARK_LIGHT" val="2"/>
  <p:tag name="KSO_WM_TAG_VERSION" val="1.0"/>
  <p:tag name="KSO_WM_UNIT_COMPATIBLE" val="0"/>
  <p:tag name="KSO_WM_UNIT_DIAGRAM_ISNUMVISUAL" val="0"/>
  <p:tag name="KSO_WM_UNIT_DIAGRAM_ISREFERUNIT" val="0"/>
  <p:tag name="KSO_WM_UNIT_HIGHLIGHT" val="0"/>
  <p:tag name="KSO_WM_UNIT_ID" val="_13**"/>
  <p:tag name="KSO_WM_UNIT_LAYERLEVEL" val="1"/>
</p:tagLst>
</file>

<file path=ppt/tags/tag186.xml><?xml version="1.0" encoding="utf-8"?>
<p:tagLst xmlns:p="http://schemas.openxmlformats.org/presentationml/2006/main">
  <p:tag name="AS_UNIQUEID" val="1329"/>
  <p:tag name="KSO_WM_BEAUTIFY_FLAG" val="#wm#"/>
  <p:tag name="KSO_WM_SLIDE_BACKGROUND_TYPE" val="frame"/>
  <p:tag name="KSO_WM_SLIDE_BK_DARK_LIGHT" val="2"/>
  <p:tag name="KSO_WM_TAG_VERSION" val="1.0"/>
  <p:tag name="KSO_WM_UNIT_COMPATIBLE" val="0"/>
  <p:tag name="KSO_WM_UNIT_DIAGRAM_ISNUMVISUAL" val="0"/>
  <p:tag name="KSO_WM_UNIT_DIAGRAM_ISREFERUNIT" val="0"/>
  <p:tag name="KSO_WM_UNIT_HIGHLIGHT" val="0"/>
  <p:tag name="KSO_WM_UNIT_ID" val="_13**"/>
  <p:tag name="KSO_WM_UNIT_LAYERLEVEL" val="1"/>
</p:tagLst>
</file>

<file path=ppt/tags/tag187.xml><?xml version="1.0" encoding="utf-8"?>
<p:tagLst xmlns:p="http://schemas.openxmlformats.org/presentationml/2006/main">
  <p:tag name="AS_UNIQUEID" val="1330"/>
  <p:tag name="KSO_WM_BEAUTIFY_FLAG" val="#wm#"/>
  <p:tag name="KSO_WM_SLIDE_BACKGROUND_TYPE" val="frame"/>
  <p:tag name="KSO_WM_SLIDE_BK_DARK_LIGHT" val="2"/>
  <p:tag name="KSO_WM_TAG_VERSION" val="1.0"/>
  <p:tag name="KSO_WM_UNIT_COMPATIBLE" val="0"/>
  <p:tag name="KSO_WM_UNIT_DIAGRAM_ISNUMVISUAL" val="0"/>
  <p:tag name="KSO_WM_UNIT_DIAGRAM_ISREFERUNIT" val="0"/>
  <p:tag name="KSO_WM_UNIT_HIGHLIGHT" val="0"/>
  <p:tag name="KSO_WM_UNIT_ID" val="_13**"/>
  <p:tag name="KSO_WM_UNIT_LAYERLEVEL" val="1"/>
</p:tagLst>
</file>

<file path=ppt/tags/tag188.xml><?xml version="1.0" encoding="utf-8"?>
<p:tagLst xmlns:p="http://schemas.openxmlformats.org/presentationml/2006/main">
  <p:tag name="AS_UNIQUEID" val="1332"/>
  <p:tag name="KSO_WM_BEAUTIFY_FLAG" val="#wm#"/>
  <p:tag name="KSO_WM_SLIDE_BACKGROUND_TYPE" val="leftRight"/>
  <p:tag name="KSO_WM_SLIDE_BK_DARK_LIGHT" val="2"/>
  <p:tag name="KSO_WM_TAG_VERSION" val="1.0"/>
  <p:tag name="KSO_WM_UNIT_BK_DARK_LIGHT" val="2"/>
  <p:tag name="KSO_WM_UNIT_COMPATIBLE" val="0"/>
  <p:tag name="KSO_WM_UNIT_DIAGRAM_ISNUMVISUAL" val="0"/>
  <p:tag name="KSO_WM_UNIT_DIAGRAM_ISREFERUNIT" val="0"/>
  <p:tag name="KSO_WM_UNIT_HIGHLIGHT" val="0"/>
  <p:tag name="KSO_WM_UNIT_ID" val="_14*i*1"/>
  <p:tag name="KSO_WM_UNIT_INDEX" val="1"/>
  <p:tag name="KSO_WM_UNIT_LAYERLEVEL" val="1"/>
  <p:tag name="KSO_WM_UNIT_SUBTYPE" val="h"/>
  <p:tag name="KSO_WM_UNIT_TYPE" val="i"/>
</p:tagLst>
</file>

<file path=ppt/tags/tag189.xml><?xml version="1.0" encoding="utf-8"?>
<p:tagLst xmlns:p="http://schemas.openxmlformats.org/presentationml/2006/main">
  <p:tag name="AS_UNIQUEID" val="1333"/>
  <p:tag name="KSO_WM_BEAUTIFY_FLAG" val="#wm#"/>
  <p:tag name="KSO_WM_SLIDE_BACKGROUND_TYPE" val="leftRight"/>
  <p:tag name="KSO_WM_SLIDE_BK_DARK_LIGHT" val="2"/>
  <p:tag name="KSO_WM_TAG_VERSION" val="1.0"/>
  <p:tag name="KSO_WM_UNIT_COMPATIBLE" val="0"/>
  <p:tag name="KSO_WM_UNIT_DIAGRAM_ISNUMVISUAL" val="0"/>
  <p:tag name="KSO_WM_UNIT_DIAGRAM_ISREFERUNIT" val="0"/>
  <p:tag name="KSO_WM_UNIT_HIGHLIGHT" val="0"/>
  <p:tag name="KSO_WM_UNIT_ID" val="_14**"/>
  <p:tag name="KSO_WM_UNIT_LAYERLEVEL" val="1"/>
</p:tagLst>
</file>

<file path=ppt/tags/tag19.xml><?xml version="1.0" encoding="utf-8"?>
<p:tagLst xmlns:p="http://schemas.openxmlformats.org/presentationml/2006/main">
  <p:tag name="AS_UNIQUEID" val="1150"/>
  <p:tag name="KSO_WM_BEAUTIFY_FLAG" val="#wm#"/>
  <p:tag name="KSO_WM_SLIDE_BACKGROUND_MASK_FLAG" val="1"/>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190.xml><?xml version="1.0" encoding="utf-8"?>
<p:tagLst xmlns:p="http://schemas.openxmlformats.org/presentationml/2006/main">
  <p:tag name="AS_UNIQUEID" val="1334"/>
  <p:tag name="KSO_WM_BEAUTIFY_FLAG" val="#wm#"/>
  <p:tag name="KSO_WM_SLIDE_BACKGROUND_TYPE" val="leftRight"/>
  <p:tag name="KSO_WM_SLIDE_BK_DARK_LIGHT" val="2"/>
  <p:tag name="KSO_WM_TAG_VERSION" val="1.0"/>
  <p:tag name="KSO_WM_UNIT_COMPATIBLE" val="0"/>
  <p:tag name="KSO_WM_UNIT_DIAGRAM_ISNUMVISUAL" val="0"/>
  <p:tag name="KSO_WM_UNIT_DIAGRAM_ISREFERUNIT" val="0"/>
  <p:tag name="KSO_WM_UNIT_HIGHLIGHT" val="0"/>
  <p:tag name="KSO_WM_UNIT_ID" val="_14**"/>
  <p:tag name="KSO_WM_UNIT_LAYERLEVEL" val="1"/>
</p:tagLst>
</file>

<file path=ppt/tags/tag191.xml><?xml version="1.0" encoding="utf-8"?>
<p:tagLst xmlns:p="http://schemas.openxmlformats.org/presentationml/2006/main">
  <p:tag name="AS_UNIQUEID" val="1335"/>
  <p:tag name="KSO_WM_BEAUTIFY_FLAG" val="#wm#"/>
  <p:tag name="KSO_WM_SLIDE_BACKGROUND_TYPE" val="leftRight"/>
  <p:tag name="KSO_WM_SLIDE_BK_DARK_LIGHT" val="2"/>
  <p:tag name="KSO_WM_TAG_VERSION" val="1.0"/>
  <p:tag name="KSO_WM_UNIT_COMPATIBLE" val="0"/>
  <p:tag name="KSO_WM_UNIT_DIAGRAM_ISNUMVISUAL" val="0"/>
  <p:tag name="KSO_WM_UNIT_DIAGRAM_ISREFERUNIT" val="0"/>
  <p:tag name="KSO_WM_UNIT_HIGHLIGHT" val="0"/>
  <p:tag name="KSO_WM_UNIT_ID" val="_14**"/>
  <p:tag name="KSO_WM_UNIT_LAYERLEVEL" val="1"/>
</p:tagLst>
</file>

<file path=ppt/tags/tag192.xml><?xml version="1.0" encoding="utf-8"?>
<p:tagLst xmlns:p="http://schemas.openxmlformats.org/presentationml/2006/main">
  <p:tag name="AS_UNIQUEID" val="1336"/>
  <p:tag name="KSO_WM_BEAUTIFY_FLAG" val="#wm#"/>
  <p:tag name="KSO_WM_SLIDE_BACKGROUND_TYPE" val="leftRight"/>
  <p:tag name="KSO_WM_SLIDE_BK_DARK_LIGHT" val="2"/>
  <p:tag name="KSO_WM_TAG_VERSION" val="1.0"/>
  <p:tag name="KSO_WM_UNIT_COMPATIBLE" val="0"/>
  <p:tag name="KSO_WM_UNIT_DIAGRAM_ISNUMVISUAL" val="0"/>
  <p:tag name="KSO_WM_UNIT_DIAGRAM_ISREFERUNIT" val="0"/>
  <p:tag name="KSO_WM_UNIT_HIGHLIGHT" val="0"/>
  <p:tag name="KSO_WM_UNIT_ID" val="_14**"/>
  <p:tag name="KSO_WM_UNIT_LAYERLEVEL" val="1"/>
</p:tagLst>
</file>

<file path=ppt/tags/tag193.xml><?xml version="1.0" encoding="utf-8"?>
<p:tagLst xmlns:p="http://schemas.openxmlformats.org/presentationml/2006/main">
  <p:tag name="AS_UNIQUEID" val="1337"/>
  <p:tag name="KSO_WM_BEAUTIFY_FLAG" val="#wm#"/>
  <p:tag name="KSO_WM_SLIDE_BACKGROUND_TYPE" val="leftRight"/>
  <p:tag name="KSO_WM_SLIDE_BK_DARK_LIGHT" val="2"/>
  <p:tag name="KSO_WM_TAG_VERSION" val="1.0"/>
  <p:tag name="KSO_WM_UNIT_COMPATIBLE" val="0"/>
  <p:tag name="KSO_WM_UNIT_DIAGRAM_ISNUMVISUAL" val="0"/>
  <p:tag name="KSO_WM_UNIT_DIAGRAM_ISREFERUNIT" val="0"/>
  <p:tag name="KSO_WM_UNIT_HIGHLIGHT" val="0"/>
  <p:tag name="KSO_WM_UNIT_ID" val="_14**"/>
  <p:tag name="KSO_WM_UNIT_LAYERLEVEL" val="1"/>
</p:tagLst>
</file>

<file path=ppt/tags/tag194.xml><?xml version="1.0" encoding="utf-8"?>
<p:tagLst xmlns:p="http://schemas.openxmlformats.org/presentationml/2006/main">
  <p:tag name="AS_UNIQUEID" val="1338"/>
  <p:tag name="KSO_WM_BEAUTIFY_FLAG" val="#wm#"/>
  <p:tag name="KSO_WM_SLIDE_BACKGROUND_TYPE" val="leftRight"/>
  <p:tag name="KSO_WM_SLIDE_BK_DARK_LIGHT" val="2"/>
  <p:tag name="KSO_WM_TAG_VERSION" val="1.0"/>
  <p:tag name="KSO_WM_UNIT_COMPATIBLE" val="0"/>
  <p:tag name="KSO_WM_UNIT_DIAGRAM_ISNUMVISUAL" val="0"/>
  <p:tag name="KSO_WM_UNIT_DIAGRAM_ISREFERUNIT" val="0"/>
  <p:tag name="KSO_WM_UNIT_HIGHLIGHT" val="0"/>
  <p:tag name="KSO_WM_UNIT_ID" val="_14**"/>
  <p:tag name="KSO_WM_UNIT_LAYERLEVEL" val="1"/>
</p:tagLst>
</file>

<file path=ppt/tags/tag195.xml><?xml version="1.0" encoding="utf-8"?>
<p:tagLst xmlns:p="http://schemas.openxmlformats.org/presentationml/2006/main">
  <p:tag name="AS_UNIQUEID" val="1339"/>
  <p:tag name="KSO_WM_BEAUTIFY_FLAG" val="#wm#"/>
  <p:tag name="KSO_WM_SLIDE_BACKGROUND_TYPE" val="leftRight"/>
  <p:tag name="KSO_WM_SLIDE_BK_DARK_LIGHT" val="2"/>
  <p:tag name="KSO_WM_TAG_VERSION" val="1.0"/>
  <p:tag name="KSO_WM_UNIT_COMPATIBLE" val="0"/>
  <p:tag name="KSO_WM_UNIT_DIAGRAM_ISNUMVISUAL" val="0"/>
  <p:tag name="KSO_WM_UNIT_DIAGRAM_ISREFERUNIT" val="0"/>
  <p:tag name="KSO_WM_UNIT_HIGHLIGHT" val="0"/>
  <p:tag name="KSO_WM_UNIT_ID" val="_14**"/>
  <p:tag name="KSO_WM_UNIT_LAYERLEVEL" val="1"/>
</p:tagLst>
</file>

<file path=ppt/tags/tag196.xml><?xml version="1.0" encoding="utf-8"?>
<p:tagLst xmlns:p="http://schemas.openxmlformats.org/presentationml/2006/main">
  <p:tag name="AS_UNIQUEID" val="1340"/>
  <p:tag name="KSO_WM_BEAUTIFY_FLAG" val="#wm#"/>
  <p:tag name="KSO_WM_SLIDE_BACKGROUND_TYPE" val="leftRight"/>
  <p:tag name="KSO_WM_SLIDE_BK_DARK_LIGHT" val="2"/>
  <p:tag name="KSO_WM_TAG_VERSION" val="1.0"/>
  <p:tag name="KSO_WM_UNIT_COMPATIBLE" val="0"/>
  <p:tag name="KSO_WM_UNIT_DIAGRAM_ISNUMVISUAL" val="0"/>
  <p:tag name="KSO_WM_UNIT_DIAGRAM_ISREFERUNIT" val="0"/>
  <p:tag name="KSO_WM_UNIT_HIGHLIGHT" val="0"/>
  <p:tag name="KSO_WM_UNIT_ID" val="_14**"/>
  <p:tag name="KSO_WM_UNIT_LAYERLEVEL" val="1"/>
</p:tagLst>
</file>

<file path=ppt/tags/tag197.xml><?xml version="1.0" encoding="utf-8"?>
<p:tagLst xmlns:p="http://schemas.openxmlformats.org/presentationml/2006/main">
  <p:tag name="AS_UNIQUEID" val="1341"/>
  <p:tag name="KSO_WM_BEAUTIFY_FLAG" val="#wm#"/>
  <p:tag name="KSO_WM_SLIDE_BACKGROUND_TYPE" val="leftRight"/>
  <p:tag name="KSO_WM_SLIDE_BK_DARK_LIGHT" val="2"/>
  <p:tag name="KSO_WM_TAG_VERSION" val="1.0"/>
  <p:tag name="KSO_WM_UNIT_COMPATIBLE" val="0"/>
  <p:tag name="KSO_WM_UNIT_DIAGRAM_ISNUMVISUAL" val="0"/>
  <p:tag name="KSO_WM_UNIT_DIAGRAM_ISREFERUNIT" val="0"/>
  <p:tag name="KSO_WM_UNIT_HIGHLIGHT" val="0"/>
  <p:tag name="KSO_WM_UNIT_ID" val="_14**"/>
  <p:tag name="KSO_WM_UNIT_LAYERLEVEL" val="1"/>
</p:tagLst>
</file>

<file path=ppt/tags/tag198.xml><?xml version="1.0" encoding="utf-8"?>
<p:tagLst xmlns:p="http://schemas.openxmlformats.org/presentationml/2006/main">
  <p:tag name="AS_UNIQUEID" val="1342"/>
  <p:tag name="KSO_WM_BEAUTIFY_FLAG" val="#wm#"/>
  <p:tag name="KSO_WM_SLIDE_BACKGROUND_TYPE" val="leftRight"/>
  <p:tag name="KSO_WM_SLIDE_BK_DARK_LIGHT" val="2"/>
  <p:tag name="KSO_WM_TAG_VERSION" val="1.0"/>
  <p:tag name="KSO_WM_UNIT_COMPATIBLE" val="0"/>
  <p:tag name="KSO_WM_UNIT_DIAGRAM_ISNUMVISUAL" val="0"/>
  <p:tag name="KSO_WM_UNIT_DIAGRAM_ISREFERUNIT" val="0"/>
  <p:tag name="KSO_WM_UNIT_HIGHLIGHT" val="0"/>
  <p:tag name="KSO_WM_UNIT_ID" val="_14**"/>
  <p:tag name="KSO_WM_UNIT_LAYERLEVEL" val="1"/>
</p:tagLst>
</file>

<file path=ppt/tags/tag199.xml><?xml version="1.0" encoding="utf-8"?>
<p:tagLst xmlns:p="http://schemas.openxmlformats.org/presentationml/2006/main">
  <p:tag name="AS_UNIQUEID" val="1344"/>
  <p:tag name="KSO_WM_BEAUTIFY_FLAG" val="#wm#"/>
  <p:tag name="KSO_WM_SLIDE_BACKGROUND_TYPE" val="topBottom"/>
  <p:tag name="KSO_WM_SLIDE_BK_DARK_LIGHT" val="2"/>
  <p:tag name="KSO_WM_TAG_VERSION" val="1.0"/>
  <p:tag name="KSO_WM_UNIT_BK_DARK_LIGHT" val="2"/>
  <p:tag name="KSO_WM_UNIT_COMPATIBLE" val="0"/>
  <p:tag name="KSO_WM_UNIT_DIAGRAM_ISNUMVISUAL" val="0"/>
  <p:tag name="KSO_WM_UNIT_DIAGRAM_ISREFERUNIT" val="0"/>
  <p:tag name="KSO_WM_UNIT_HIGHLIGHT" val="0"/>
  <p:tag name="KSO_WM_UNIT_ID" val="_15*i*1"/>
  <p:tag name="KSO_WM_UNIT_INDEX" val="1"/>
  <p:tag name="KSO_WM_UNIT_LAYERLEVEL" val="1"/>
  <p:tag name="KSO_WM_UNIT_SUBTYPE" val="h"/>
  <p:tag name="KSO_WM_UNIT_TYPE" val="i"/>
</p:tagLst>
</file>

<file path=ppt/tags/tag2.xml><?xml version="1.0" encoding="utf-8"?>
<p:tagLst xmlns:p="http://schemas.openxmlformats.org/presentationml/2006/main">
  <p:tag name="AS_UNIQUEID" val="1133"/>
  <p:tag name="KSO_WM_BEAUTIFY_FLAG" val="#wm#"/>
  <p:tag name="KSO_WM_SLIDE_BACKGROUND_MASK_FLAG" val="1"/>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20.xml><?xml version="1.0" encoding="utf-8"?>
<p:tagLst xmlns:p="http://schemas.openxmlformats.org/presentationml/2006/main">
  <p:tag name="AS_UNIQUEID" val="1151"/>
  <p:tag name="KSO_WM_BEAUTIFY_FLAG" val="#wm#"/>
  <p:tag name="KSO_WM_SLIDE_BACKGROUND_MASK_FLAG" val="1"/>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200.xml><?xml version="1.0" encoding="utf-8"?>
<p:tagLst xmlns:p="http://schemas.openxmlformats.org/presentationml/2006/main">
  <p:tag name="AS_UNIQUEID" val="1345"/>
  <p:tag name="KSO_WM_BEAUTIFY_FLAG" val="#wm#"/>
  <p:tag name="KSO_WM_SLIDE_BACKGROUND_TYPE" val="topBottom"/>
  <p:tag name="KSO_WM_SLIDE_BK_DARK_LIGHT" val="2"/>
  <p:tag name="KSO_WM_TAG_VERSION" val="1.0"/>
  <p:tag name="KSO_WM_UNIT_COMPATIBLE" val="0"/>
  <p:tag name="KSO_WM_UNIT_DIAGRAM_ISNUMVISUAL" val="0"/>
  <p:tag name="KSO_WM_UNIT_DIAGRAM_ISREFERUNIT" val="0"/>
  <p:tag name="KSO_WM_UNIT_HIGHLIGHT" val="0"/>
  <p:tag name="KSO_WM_UNIT_ID" val="_15**"/>
  <p:tag name="KSO_WM_UNIT_LAYERLEVEL" val="1"/>
</p:tagLst>
</file>

<file path=ppt/tags/tag201.xml><?xml version="1.0" encoding="utf-8"?>
<p:tagLst xmlns:p="http://schemas.openxmlformats.org/presentationml/2006/main">
  <p:tag name="AS_UNIQUEID" val="1346"/>
  <p:tag name="KSO_WM_BEAUTIFY_FLAG" val="#wm#"/>
  <p:tag name="KSO_WM_SLIDE_BACKGROUND_TYPE" val="topBottom"/>
  <p:tag name="KSO_WM_SLIDE_BK_DARK_LIGHT" val="2"/>
  <p:tag name="KSO_WM_TAG_VERSION" val="1.0"/>
  <p:tag name="KSO_WM_UNIT_COMPATIBLE" val="0"/>
  <p:tag name="KSO_WM_UNIT_DIAGRAM_ISNUMVISUAL" val="0"/>
  <p:tag name="KSO_WM_UNIT_DIAGRAM_ISREFERUNIT" val="0"/>
  <p:tag name="KSO_WM_UNIT_HIGHLIGHT" val="0"/>
  <p:tag name="KSO_WM_UNIT_ID" val="_15**"/>
  <p:tag name="KSO_WM_UNIT_LAYERLEVEL" val="1"/>
</p:tagLst>
</file>

<file path=ppt/tags/tag202.xml><?xml version="1.0" encoding="utf-8"?>
<p:tagLst xmlns:p="http://schemas.openxmlformats.org/presentationml/2006/main">
  <p:tag name="AS_UNIQUEID" val="1347"/>
  <p:tag name="KSO_WM_BEAUTIFY_FLAG" val="#wm#"/>
  <p:tag name="KSO_WM_SLIDE_BACKGROUND_TYPE" val="topBottom"/>
  <p:tag name="KSO_WM_SLIDE_BK_DARK_LIGHT" val="2"/>
  <p:tag name="KSO_WM_TAG_VERSION" val="1.0"/>
  <p:tag name="KSO_WM_UNIT_COMPATIBLE" val="0"/>
  <p:tag name="KSO_WM_UNIT_DIAGRAM_ISNUMVISUAL" val="0"/>
  <p:tag name="KSO_WM_UNIT_DIAGRAM_ISREFERUNIT" val="0"/>
  <p:tag name="KSO_WM_UNIT_HIGHLIGHT" val="0"/>
  <p:tag name="KSO_WM_UNIT_ID" val="_15**"/>
  <p:tag name="KSO_WM_UNIT_LAYERLEVEL" val="1"/>
</p:tagLst>
</file>

<file path=ppt/tags/tag203.xml><?xml version="1.0" encoding="utf-8"?>
<p:tagLst xmlns:p="http://schemas.openxmlformats.org/presentationml/2006/main">
  <p:tag name="AS_UNIQUEID" val="1348"/>
  <p:tag name="KSO_WM_BEAUTIFY_FLAG" val="#wm#"/>
  <p:tag name="KSO_WM_SLIDE_BACKGROUND_TYPE" val="topBottom"/>
  <p:tag name="KSO_WM_SLIDE_BK_DARK_LIGHT" val="2"/>
  <p:tag name="KSO_WM_TAG_VERSION" val="1.0"/>
  <p:tag name="KSO_WM_UNIT_COMPATIBLE" val="0"/>
  <p:tag name="KSO_WM_UNIT_DIAGRAM_ISNUMVISUAL" val="0"/>
  <p:tag name="KSO_WM_UNIT_DIAGRAM_ISREFERUNIT" val="0"/>
  <p:tag name="KSO_WM_UNIT_HIGHLIGHT" val="0"/>
  <p:tag name="KSO_WM_UNIT_ID" val="_15**"/>
  <p:tag name="KSO_WM_UNIT_LAYERLEVEL" val="1"/>
</p:tagLst>
</file>

<file path=ppt/tags/tag204.xml><?xml version="1.0" encoding="utf-8"?>
<p:tagLst xmlns:p="http://schemas.openxmlformats.org/presentationml/2006/main">
  <p:tag name="AS_UNIQUEID" val="1349"/>
  <p:tag name="KSO_WM_BEAUTIFY_FLAG" val="#wm#"/>
  <p:tag name="KSO_WM_SLIDE_BACKGROUND_TYPE" val="topBottom"/>
  <p:tag name="KSO_WM_SLIDE_BK_DARK_LIGHT" val="2"/>
  <p:tag name="KSO_WM_TAG_VERSION" val="1.0"/>
  <p:tag name="KSO_WM_UNIT_COMPATIBLE" val="0"/>
  <p:tag name="KSO_WM_UNIT_DIAGRAM_ISNUMVISUAL" val="0"/>
  <p:tag name="KSO_WM_UNIT_DIAGRAM_ISREFERUNIT" val="0"/>
  <p:tag name="KSO_WM_UNIT_HIGHLIGHT" val="0"/>
  <p:tag name="KSO_WM_UNIT_ID" val="_15**"/>
  <p:tag name="KSO_WM_UNIT_LAYERLEVEL" val="1"/>
</p:tagLst>
</file>

<file path=ppt/tags/tag205.xml><?xml version="1.0" encoding="utf-8"?>
<p:tagLst xmlns:p="http://schemas.openxmlformats.org/presentationml/2006/main">
  <p:tag name="AS_UNIQUEID" val="1350"/>
  <p:tag name="KSO_WM_BEAUTIFY_FLAG" val="#wm#"/>
  <p:tag name="KSO_WM_SLIDE_BACKGROUND_TYPE" val="topBottom"/>
  <p:tag name="KSO_WM_SLIDE_BK_DARK_LIGHT" val="2"/>
  <p:tag name="KSO_WM_TAG_VERSION" val="1.0"/>
  <p:tag name="KSO_WM_UNIT_COMPATIBLE" val="0"/>
  <p:tag name="KSO_WM_UNIT_DIAGRAM_ISNUMVISUAL" val="0"/>
  <p:tag name="KSO_WM_UNIT_DIAGRAM_ISREFERUNIT" val="0"/>
  <p:tag name="KSO_WM_UNIT_HIGHLIGHT" val="0"/>
  <p:tag name="KSO_WM_UNIT_ID" val="_15**"/>
  <p:tag name="KSO_WM_UNIT_LAYERLEVEL" val="1"/>
</p:tagLst>
</file>

<file path=ppt/tags/tag206.xml><?xml version="1.0" encoding="utf-8"?>
<p:tagLst xmlns:p="http://schemas.openxmlformats.org/presentationml/2006/main">
  <p:tag name="AS_UNIQUEID" val="1351"/>
  <p:tag name="KSO_WM_BEAUTIFY_FLAG" val="#wm#"/>
  <p:tag name="KSO_WM_SLIDE_BACKGROUND_TYPE" val="topBottom"/>
  <p:tag name="KSO_WM_SLIDE_BK_DARK_LIGHT" val="2"/>
  <p:tag name="KSO_WM_TAG_VERSION" val="1.0"/>
  <p:tag name="KSO_WM_UNIT_COMPATIBLE" val="0"/>
  <p:tag name="KSO_WM_UNIT_DIAGRAM_ISNUMVISUAL" val="0"/>
  <p:tag name="KSO_WM_UNIT_DIAGRAM_ISREFERUNIT" val="0"/>
  <p:tag name="KSO_WM_UNIT_HIGHLIGHT" val="0"/>
  <p:tag name="KSO_WM_UNIT_ID" val="_15**"/>
  <p:tag name="KSO_WM_UNIT_LAYERLEVEL" val="1"/>
</p:tagLst>
</file>

<file path=ppt/tags/tag207.xml><?xml version="1.0" encoding="utf-8"?>
<p:tagLst xmlns:p="http://schemas.openxmlformats.org/presentationml/2006/main">
  <p:tag name="AS_UNIQUEID" val="1352"/>
  <p:tag name="KSO_WM_BEAUTIFY_FLAG" val="#wm#"/>
  <p:tag name="KSO_WM_SLIDE_BACKGROUND_TYPE" val="topBottom"/>
  <p:tag name="KSO_WM_SLIDE_BK_DARK_LIGHT" val="2"/>
  <p:tag name="KSO_WM_TAG_VERSION" val="1.0"/>
  <p:tag name="KSO_WM_UNIT_COMPATIBLE" val="0"/>
  <p:tag name="KSO_WM_UNIT_DIAGRAM_ISNUMVISUAL" val="0"/>
  <p:tag name="KSO_WM_UNIT_DIAGRAM_ISREFERUNIT" val="0"/>
  <p:tag name="KSO_WM_UNIT_HIGHLIGHT" val="0"/>
  <p:tag name="KSO_WM_UNIT_ID" val="_15**"/>
  <p:tag name="KSO_WM_UNIT_LAYERLEVEL" val="1"/>
</p:tagLst>
</file>

<file path=ppt/tags/tag208.xml><?xml version="1.0" encoding="utf-8"?>
<p:tagLst xmlns:p="http://schemas.openxmlformats.org/presentationml/2006/main">
  <p:tag name="AS_UNIQUEID" val="1353"/>
  <p:tag name="KSO_WM_BEAUTIFY_FLAG" val="#wm#"/>
  <p:tag name="KSO_WM_SLIDE_BACKGROUND_TYPE" val="topBottom"/>
  <p:tag name="KSO_WM_SLIDE_BK_DARK_LIGHT" val="2"/>
  <p:tag name="KSO_WM_TAG_VERSION" val="1.0"/>
  <p:tag name="KSO_WM_UNIT_COMPATIBLE" val="0"/>
  <p:tag name="KSO_WM_UNIT_DIAGRAM_ISNUMVISUAL" val="0"/>
  <p:tag name="KSO_WM_UNIT_DIAGRAM_ISREFERUNIT" val="0"/>
  <p:tag name="KSO_WM_UNIT_HIGHLIGHT" val="0"/>
  <p:tag name="KSO_WM_UNIT_ID" val="_15**"/>
  <p:tag name="KSO_WM_UNIT_LAYERLEVEL" val="1"/>
</p:tagLst>
</file>

<file path=ppt/tags/tag209.xml><?xml version="1.0" encoding="utf-8"?>
<p:tagLst xmlns:p="http://schemas.openxmlformats.org/presentationml/2006/main">
  <p:tag name="AS_UNIQUEID" val="1355"/>
  <p:tag name="KSO_WM_BEAUTIFY_FLAG" val="#wm#"/>
  <p:tag name="KSO_WM_SLIDE_BACKGROUND_TYPE" val="bottomTop"/>
  <p:tag name="KSO_WM_SLIDE_BK_DARK_LIGHT" val="2"/>
  <p:tag name="KSO_WM_TAG_VERSION" val="1.0"/>
  <p:tag name="KSO_WM_UNIT_COMPATIBLE" val="0"/>
  <p:tag name="KSO_WM_UNIT_DIAGRAM_ISNUMVISUAL" val="0"/>
  <p:tag name="KSO_WM_UNIT_DIAGRAM_ISREFERUNIT" val="0"/>
  <p:tag name="KSO_WM_UNIT_HIGHLIGHT" val="0"/>
  <p:tag name="KSO_WM_UNIT_ID" val="_16**"/>
  <p:tag name="KSO_WM_UNIT_LAYERLEVEL" val="1"/>
</p:tagLst>
</file>

<file path=ppt/tags/tag21.xml><?xml version="1.0" encoding="utf-8"?>
<p:tagLst xmlns:p="http://schemas.openxmlformats.org/presentationml/2006/main">
  <p:tag name="AS_UNIQUEID" val="1152"/>
  <p:tag name="KSO_WM_BEAUTIFY_FLAG" val="#wm#"/>
  <p:tag name="KSO_WM_SLIDE_BACKGROUND_MASK_FLAG" val="1"/>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210.xml><?xml version="1.0" encoding="utf-8"?>
<p:tagLst xmlns:p="http://schemas.openxmlformats.org/presentationml/2006/main">
  <p:tag name="AS_UNIQUEID" val="1356"/>
  <p:tag name="KSO_WM_BEAUTIFY_FLAG" val="#wm#"/>
  <p:tag name="KSO_WM_SLIDE_BACKGROUND_TYPE" val="bottomTop"/>
  <p:tag name="KSO_WM_SLIDE_BK_DARK_LIGHT" val="2"/>
  <p:tag name="KSO_WM_TAG_VERSION" val="1.0"/>
  <p:tag name="KSO_WM_UNIT_COMPATIBLE" val="0"/>
  <p:tag name="KSO_WM_UNIT_DIAGRAM_ISNUMVISUAL" val="0"/>
  <p:tag name="KSO_WM_UNIT_DIAGRAM_ISREFERUNIT" val="0"/>
  <p:tag name="KSO_WM_UNIT_HIGHLIGHT" val="0"/>
  <p:tag name="KSO_WM_UNIT_ID" val="_16**"/>
  <p:tag name="KSO_WM_UNIT_LAYERLEVEL" val="1"/>
</p:tagLst>
</file>

<file path=ppt/tags/tag211.xml><?xml version="1.0" encoding="utf-8"?>
<p:tagLst xmlns:p="http://schemas.openxmlformats.org/presentationml/2006/main">
  <p:tag name="AS_UNIQUEID" val="1357"/>
  <p:tag name="KSO_WM_BEAUTIFY_FLAG" val="#wm#"/>
  <p:tag name="KSO_WM_SLIDE_BACKGROUND_TYPE" val="bottomTop"/>
  <p:tag name="KSO_WM_SLIDE_BK_DARK_LIGHT" val="2"/>
  <p:tag name="KSO_WM_TAG_VERSION" val="1.0"/>
  <p:tag name="KSO_WM_UNIT_COMPATIBLE" val="0"/>
  <p:tag name="KSO_WM_UNIT_DIAGRAM_ISNUMVISUAL" val="0"/>
  <p:tag name="KSO_WM_UNIT_DIAGRAM_ISREFERUNIT" val="0"/>
  <p:tag name="KSO_WM_UNIT_HIGHLIGHT" val="0"/>
  <p:tag name="KSO_WM_UNIT_ID" val="_16**"/>
  <p:tag name="KSO_WM_UNIT_LAYERLEVEL" val="1"/>
</p:tagLst>
</file>

<file path=ppt/tags/tag212.xml><?xml version="1.0" encoding="utf-8"?>
<p:tagLst xmlns:p="http://schemas.openxmlformats.org/presentationml/2006/main">
  <p:tag name="AS_UNIQUEID" val="1358"/>
  <p:tag name="KSO_WM_BEAUTIFY_FLAG" val="#wm#"/>
  <p:tag name="KSO_WM_SLIDE_BACKGROUND_TYPE" val="bottomTop"/>
  <p:tag name="KSO_WM_SLIDE_BK_DARK_LIGHT" val="2"/>
  <p:tag name="KSO_WM_TAG_VERSION" val="1.0"/>
  <p:tag name="KSO_WM_UNIT_COMPATIBLE" val="0"/>
  <p:tag name="KSO_WM_UNIT_DIAGRAM_ISNUMVISUAL" val="0"/>
  <p:tag name="KSO_WM_UNIT_DIAGRAM_ISREFERUNIT" val="0"/>
  <p:tag name="KSO_WM_UNIT_HIGHLIGHT" val="0"/>
  <p:tag name="KSO_WM_UNIT_ID" val="_16**"/>
  <p:tag name="KSO_WM_UNIT_LAYERLEVEL" val="1"/>
</p:tagLst>
</file>

<file path=ppt/tags/tag213.xml><?xml version="1.0" encoding="utf-8"?>
<p:tagLst xmlns:p="http://schemas.openxmlformats.org/presentationml/2006/main">
  <p:tag name="AS_UNIQUEID" val="1359"/>
  <p:tag name="KSO_WM_BEAUTIFY_FLAG" val="#wm#"/>
  <p:tag name="KSO_WM_SLIDE_BACKGROUND_TYPE" val="bottomTop"/>
  <p:tag name="KSO_WM_SLIDE_BK_DARK_LIGHT" val="2"/>
  <p:tag name="KSO_WM_TAG_VERSION" val="1.0"/>
  <p:tag name="KSO_WM_UNIT_BK_DARK_LIGHT" val="2"/>
  <p:tag name="KSO_WM_UNIT_COMPATIBLE" val="0"/>
  <p:tag name="KSO_WM_UNIT_DIAGRAM_ISNUMVISUAL" val="0"/>
  <p:tag name="KSO_WM_UNIT_DIAGRAM_ISREFERUNIT" val="0"/>
  <p:tag name="KSO_WM_UNIT_HIGHLIGHT" val="0"/>
  <p:tag name="KSO_WM_UNIT_ID" val="_16*i*1"/>
  <p:tag name="KSO_WM_UNIT_INDEX" val="1"/>
  <p:tag name="KSO_WM_UNIT_LAYERLEVEL" val="1"/>
  <p:tag name="KSO_WM_UNIT_SUBTYPE" val="h"/>
  <p:tag name="KSO_WM_UNIT_TYPE" val="i"/>
</p:tagLst>
</file>

<file path=ppt/tags/tag214.xml><?xml version="1.0" encoding="utf-8"?>
<p:tagLst xmlns:p="http://schemas.openxmlformats.org/presentationml/2006/main">
  <p:tag name="AS_UNIQUEID" val="1360"/>
  <p:tag name="KSO_WM_BEAUTIFY_FLAG" val="#wm#"/>
  <p:tag name="KSO_WM_SLIDE_BACKGROUND_TYPE" val="bottomTop"/>
  <p:tag name="KSO_WM_SLIDE_BK_DARK_LIGHT" val="2"/>
  <p:tag name="KSO_WM_TAG_VERSION" val="1.0"/>
  <p:tag name="KSO_WM_UNIT_COMPATIBLE" val="0"/>
  <p:tag name="KSO_WM_UNIT_DIAGRAM_ISNUMVISUAL" val="0"/>
  <p:tag name="KSO_WM_UNIT_DIAGRAM_ISREFERUNIT" val="0"/>
  <p:tag name="KSO_WM_UNIT_HIGHLIGHT" val="0"/>
  <p:tag name="KSO_WM_UNIT_ID" val="_16**"/>
  <p:tag name="KSO_WM_UNIT_LAYERLEVEL" val="1"/>
</p:tagLst>
</file>

<file path=ppt/tags/tag215.xml><?xml version="1.0" encoding="utf-8"?>
<p:tagLst xmlns:p="http://schemas.openxmlformats.org/presentationml/2006/main">
  <p:tag name="AS_UNIQUEID" val="1361"/>
  <p:tag name="KSO_WM_BEAUTIFY_FLAG" val="#wm#"/>
  <p:tag name="KSO_WM_SLIDE_BACKGROUND_TYPE" val="bottomTop"/>
  <p:tag name="KSO_WM_SLIDE_BK_DARK_LIGHT" val="2"/>
  <p:tag name="KSO_WM_TAG_VERSION" val="1.0"/>
  <p:tag name="KSO_WM_UNIT_COMPATIBLE" val="0"/>
  <p:tag name="KSO_WM_UNIT_DIAGRAM_ISNUMVISUAL" val="0"/>
  <p:tag name="KSO_WM_UNIT_DIAGRAM_ISREFERUNIT" val="0"/>
  <p:tag name="KSO_WM_UNIT_HIGHLIGHT" val="0"/>
  <p:tag name="KSO_WM_UNIT_ID" val="_16**"/>
  <p:tag name="KSO_WM_UNIT_LAYERLEVEL" val="1"/>
</p:tagLst>
</file>

<file path=ppt/tags/tag216.xml><?xml version="1.0" encoding="utf-8"?>
<p:tagLst xmlns:p="http://schemas.openxmlformats.org/presentationml/2006/main">
  <p:tag name="AS_UNIQUEID" val="1362"/>
  <p:tag name="KSO_WM_BEAUTIFY_FLAG" val="#wm#"/>
  <p:tag name="KSO_WM_SLIDE_BACKGROUND_TYPE" val="bottomTop"/>
  <p:tag name="KSO_WM_SLIDE_BK_DARK_LIGHT" val="2"/>
  <p:tag name="KSO_WM_TAG_VERSION" val="1.0"/>
  <p:tag name="KSO_WM_UNIT_COMPATIBLE" val="0"/>
  <p:tag name="KSO_WM_UNIT_DIAGRAM_ISNUMVISUAL" val="0"/>
  <p:tag name="KSO_WM_UNIT_DIAGRAM_ISREFERUNIT" val="0"/>
  <p:tag name="KSO_WM_UNIT_HIGHLIGHT" val="0"/>
  <p:tag name="KSO_WM_UNIT_ID" val="_16**"/>
  <p:tag name="KSO_WM_UNIT_LAYERLEVEL" val="1"/>
</p:tagLst>
</file>

<file path=ppt/tags/tag217.xml><?xml version="1.0" encoding="utf-8"?>
<p:tagLst xmlns:p="http://schemas.openxmlformats.org/presentationml/2006/main">
  <p:tag name="AS_UNIQUEID" val="1363"/>
  <p:tag name="KSO_WM_BEAUTIFY_FLAG" val="#wm#"/>
  <p:tag name="KSO_WM_SLIDE_BACKGROUND_TYPE" val="bottomTop"/>
  <p:tag name="KSO_WM_SLIDE_BK_DARK_LIGHT" val="2"/>
  <p:tag name="KSO_WM_TAG_VERSION" val="1.0"/>
  <p:tag name="KSO_WM_UNIT_COMPATIBLE" val="0"/>
  <p:tag name="KSO_WM_UNIT_DIAGRAM_ISNUMVISUAL" val="0"/>
  <p:tag name="KSO_WM_UNIT_DIAGRAM_ISREFERUNIT" val="0"/>
  <p:tag name="KSO_WM_UNIT_HIGHLIGHT" val="0"/>
  <p:tag name="KSO_WM_UNIT_ID" val="_16**"/>
  <p:tag name="KSO_WM_UNIT_LAYERLEVEL" val="1"/>
</p:tagLst>
</file>

<file path=ppt/tags/tag218.xml><?xml version="1.0" encoding="utf-8"?>
<p:tagLst xmlns:p="http://schemas.openxmlformats.org/presentationml/2006/main">
  <p:tag name="AS_UNIQUEID" val="1364"/>
  <p:tag name="KSO_WM_BEAUTIFY_FLAG" val="#wm#"/>
  <p:tag name="KSO_WM_SLIDE_BACKGROUND_TYPE" val="bottomTop"/>
  <p:tag name="KSO_WM_SLIDE_BK_DARK_LIGHT" val="2"/>
  <p:tag name="KSO_WM_TAG_VERSION" val="1.0"/>
  <p:tag name="KSO_WM_UNIT_COMPATIBLE" val="0"/>
  <p:tag name="KSO_WM_UNIT_DIAGRAM_ISNUMVISUAL" val="0"/>
  <p:tag name="KSO_WM_UNIT_DIAGRAM_ISREFERUNIT" val="0"/>
  <p:tag name="KSO_WM_UNIT_HIGHLIGHT" val="0"/>
  <p:tag name="KSO_WM_UNIT_ID" val="_16**"/>
  <p:tag name="KSO_WM_UNIT_LAYERLEVEL" val="1"/>
</p:tagLst>
</file>

<file path=ppt/tags/tag219.xml><?xml version="1.0" encoding="utf-8"?>
<p:tagLst xmlns:p="http://schemas.openxmlformats.org/presentationml/2006/main">
  <p:tag name="AS_UNIQUEID" val="1365"/>
  <p:tag name="KSO_WM_BEAUTIFY_FLAG" val="#wm#"/>
  <p:tag name="KSO_WM_SLIDE_BACKGROUND_TYPE" val="bottomTop"/>
  <p:tag name="KSO_WM_SLIDE_BK_DARK_LIGHT" val="2"/>
  <p:tag name="KSO_WM_TAG_VERSION" val="1.0"/>
  <p:tag name="KSO_WM_UNIT_COMPATIBLE" val="0"/>
  <p:tag name="KSO_WM_UNIT_DIAGRAM_ISNUMVISUAL" val="0"/>
  <p:tag name="KSO_WM_UNIT_DIAGRAM_ISREFERUNIT" val="0"/>
  <p:tag name="KSO_WM_UNIT_HIGHLIGHT" val="0"/>
  <p:tag name="KSO_WM_UNIT_ID" val="_16**"/>
  <p:tag name="KSO_WM_UNIT_LAYERLEVEL" val="1"/>
</p:tagLst>
</file>

<file path=ppt/tags/tag22.xml><?xml version="1.0" encoding="utf-8"?>
<p:tagLst xmlns:p="http://schemas.openxmlformats.org/presentationml/2006/main">
  <p:tag name="AS_UNIQUEID" val="1153"/>
  <p:tag name="KSO_WM_BEAUTIFY_FLAG" val="#wm#"/>
  <p:tag name="KSO_WM_SLIDE_BACKGROUND_MASK_FLAG" val="1"/>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220.xml><?xml version="1.0" encoding="utf-8"?>
<p:tagLst xmlns:p="http://schemas.openxmlformats.org/presentationml/2006/main">
  <p:tag name="AS_UNIQUEID" val="1367"/>
  <p:tag name="KSO_WM_BEAUTIFY_FLAG" val="#wm#"/>
  <p:tag name="KSO_WM_SLIDE_BACKGROUND_TYPE" val="navigation"/>
  <p:tag name="KSO_WM_SLIDE_BK_DARK_LIGHT" val="2"/>
  <p:tag name="KSO_WM_TAG_VERSION" val="1.0"/>
  <p:tag name="KSO_WM_UNIT_COMPATIBLE" val="0"/>
  <p:tag name="KSO_WM_UNIT_DIAGRAM_ISNUMVISUAL" val="0"/>
  <p:tag name="KSO_WM_UNIT_DIAGRAM_ISREFERUNIT" val="0"/>
  <p:tag name="KSO_WM_UNIT_HIGHLIGHT" val="0"/>
  <p:tag name="KSO_WM_UNIT_ID" val="_17**"/>
  <p:tag name="KSO_WM_UNIT_LAYERLEVEL" val="1"/>
</p:tagLst>
</file>

<file path=ppt/tags/tag221.xml><?xml version="1.0" encoding="utf-8"?>
<p:tagLst xmlns:p="http://schemas.openxmlformats.org/presentationml/2006/main">
  <p:tag name="AS_UNIQUEID" val="1368"/>
  <p:tag name="KSO_WM_BEAUTIFY_FLAG" val="#wm#"/>
  <p:tag name="KSO_WM_SLIDE_BACKGROUND_TYPE" val="navigation"/>
  <p:tag name="KSO_WM_SLIDE_BK_DARK_LIGHT" val="2"/>
  <p:tag name="KSO_WM_TAG_VERSION" val="1.0"/>
  <p:tag name="KSO_WM_UNIT_COMPATIBLE" val="0"/>
  <p:tag name="KSO_WM_UNIT_DIAGRAM_ISNUMVISUAL" val="0"/>
  <p:tag name="KSO_WM_UNIT_DIAGRAM_ISREFERUNIT" val="0"/>
  <p:tag name="KSO_WM_UNIT_HIGHLIGHT" val="0"/>
  <p:tag name="KSO_WM_UNIT_ID" val="_17**"/>
  <p:tag name="KSO_WM_UNIT_LAYERLEVEL" val="1"/>
</p:tagLst>
</file>

<file path=ppt/tags/tag222.xml><?xml version="1.0" encoding="utf-8"?>
<p:tagLst xmlns:p="http://schemas.openxmlformats.org/presentationml/2006/main">
  <p:tag name="AS_UNIQUEID" val="1369"/>
  <p:tag name="KSO_WM_BEAUTIFY_FLAG" val="#wm#"/>
  <p:tag name="KSO_WM_SLIDE_BACKGROUND_TYPE" val="navigation"/>
  <p:tag name="KSO_WM_SLIDE_BK_DARK_LIGHT" val="2"/>
  <p:tag name="KSO_WM_TAG_VERSION" val="1.0"/>
  <p:tag name="KSO_WM_UNIT_COMPATIBLE" val="0"/>
  <p:tag name="KSO_WM_UNIT_DIAGRAM_ISNUMVISUAL" val="0"/>
  <p:tag name="KSO_WM_UNIT_DIAGRAM_ISREFERUNIT" val="0"/>
  <p:tag name="KSO_WM_UNIT_HIGHLIGHT" val="0"/>
  <p:tag name="KSO_WM_UNIT_ID" val="_17**"/>
  <p:tag name="KSO_WM_UNIT_LAYERLEVEL" val="1"/>
</p:tagLst>
</file>

<file path=ppt/tags/tag223.xml><?xml version="1.0" encoding="utf-8"?>
<p:tagLst xmlns:p="http://schemas.openxmlformats.org/presentationml/2006/main">
  <p:tag name="AS_UNIQUEID" val="1370"/>
  <p:tag name="KSO_WM_BEAUTIFY_FLAG" val="#wm#"/>
  <p:tag name="KSO_WM_SLIDE_BACKGROUND_TYPE" val="navigation"/>
  <p:tag name="KSO_WM_SLIDE_BK_DARK_LIGHT" val="2"/>
  <p:tag name="KSO_WM_TAG_VERSION" val="1.0"/>
  <p:tag name="KSO_WM_UNIT_COMPATIBLE" val="0"/>
  <p:tag name="KSO_WM_UNIT_DIAGRAM_ISNUMVISUAL" val="0"/>
  <p:tag name="KSO_WM_UNIT_DIAGRAM_ISREFERUNIT" val="0"/>
  <p:tag name="KSO_WM_UNIT_HIGHLIGHT" val="0"/>
  <p:tag name="KSO_WM_UNIT_ID" val="_17**"/>
  <p:tag name="KSO_WM_UNIT_LAYERLEVEL" val="1"/>
</p:tagLst>
</file>

<file path=ppt/tags/tag224.xml><?xml version="1.0" encoding="utf-8"?>
<p:tagLst xmlns:p="http://schemas.openxmlformats.org/presentationml/2006/main">
  <p:tag name="AS_UNIQUEID" val="1371"/>
  <p:tag name="KSO_WM_BEAUTIFY_FLAG" val="#wm#"/>
  <p:tag name="KSO_WM_SLIDE_BACKGROUND_TYPE" val="navigation"/>
  <p:tag name="KSO_WM_SLIDE_BK_DARK_LIGHT" val="2"/>
  <p:tag name="KSO_WM_TAG_VERSION" val="1.0"/>
  <p:tag name="KSO_WM_UNIT_BK_DARK_LIGHT" val="2"/>
  <p:tag name="KSO_WM_UNIT_COMPATIBLE" val="0"/>
  <p:tag name="KSO_WM_UNIT_DIAGRAM_ISNUMVISUAL" val="0"/>
  <p:tag name="KSO_WM_UNIT_DIAGRAM_ISREFERUNIT" val="0"/>
  <p:tag name="KSO_WM_UNIT_HIGHLIGHT" val="0"/>
  <p:tag name="KSO_WM_UNIT_ID" val="_17*i*1"/>
  <p:tag name="KSO_WM_UNIT_INDEX" val="1"/>
  <p:tag name="KSO_WM_UNIT_LAYERLEVEL" val="1"/>
  <p:tag name="KSO_WM_UNIT_SUBTYPE" val="h"/>
  <p:tag name="KSO_WM_UNIT_TYPE" val="i"/>
</p:tagLst>
</file>

<file path=ppt/tags/tag225.xml><?xml version="1.0" encoding="utf-8"?>
<p:tagLst xmlns:p="http://schemas.openxmlformats.org/presentationml/2006/main">
  <p:tag name="AS_UNIQUEID" val="1372"/>
  <p:tag name="KSO_WM_BEAUTIFY_FLAG" val="#wm#"/>
  <p:tag name="KSO_WM_SLIDE_BACKGROUND_TYPE" val="navigation"/>
  <p:tag name="KSO_WM_SLIDE_BK_DARK_LIGHT" val="2"/>
  <p:tag name="KSO_WM_TAG_VERSION" val="1.0"/>
  <p:tag name="KSO_WM_UNIT_COMPATIBLE" val="0"/>
  <p:tag name="KSO_WM_UNIT_DIAGRAM_ISNUMVISUAL" val="0"/>
  <p:tag name="KSO_WM_UNIT_DIAGRAM_ISREFERUNIT" val="0"/>
  <p:tag name="KSO_WM_UNIT_HIGHLIGHT" val="0"/>
  <p:tag name="KSO_WM_UNIT_ID" val="_17**"/>
  <p:tag name="KSO_WM_UNIT_LAYERLEVEL" val="1"/>
</p:tagLst>
</file>

<file path=ppt/tags/tag226.xml><?xml version="1.0" encoding="utf-8"?>
<p:tagLst xmlns:p="http://schemas.openxmlformats.org/presentationml/2006/main">
  <p:tag name="AS_UNIQUEID" val="1373"/>
  <p:tag name="KSO_WM_BEAUTIFY_FLAG" val="#wm#"/>
  <p:tag name="KSO_WM_SLIDE_BACKGROUND_TYPE" val="navigation"/>
  <p:tag name="KSO_WM_SLIDE_BK_DARK_LIGHT" val="2"/>
  <p:tag name="KSO_WM_TAG_VERSION" val="1.0"/>
  <p:tag name="KSO_WM_UNIT_COMPATIBLE" val="0"/>
  <p:tag name="KSO_WM_UNIT_DIAGRAM_ISNUMVISUAL" val="0"/>
  <p:tag name="KSO_WM_UNIT_DIAGRAM_ISREFERUNIT" val="0"/>
  <p:tag name="KSO_WM_UNIT_HIGHLIGHT" val="0"/>
  <p:tag name="KSO_WM_UNIT_ID" val="_17**"/>
  <p:tag name="KSO_WM_UNIT_LAYERLEVEL" val="1"/>
</p:tagLst>
</file>

<file path=ppt/tags/tag227.xml><?xml version="1.0" encoding="utf-8"?>
<p:tagLst xmlns:p="http://schemas.openxmlformats.org/presentationml/2006/main">
  <p:tag name="AS_UNIQUEID" val="1374"/>
  <p:tag name="KSO_WM_BEAUTIFY_FLAG" val="#wm#"/>
  <p:tag name="KSO_WM_SLIDE_BACKGROUND_TYPE" val="navigation"/>
  <p:tag name="KSO_WM_SLIDE_BK_DARK_LIGHT" val="2"/>
  <p:tag name="KSO_WM_TAG_VERSION" val="1.0"/>
  <p:tag name="KSO_WM_UNIT_COMPATIBLE" val="0"/>
  <p:tag name="KSO_WM_UNIT_DIAGRAM_ISNUMVISUAL" val="0"/>
  <p:tag name="KSO_WM_UNIT_DIAGRAM_ISREFERUNIT" val="0"/>
  <p:tag name="KSO_WM_UNIT_HIGHLIGHT" val="0"/>
  <p:tag name="KSO_WM_UNIT_ID" val="_17**"/>
  <p:tag name="KSO_WM_UNIT_LAYERLEVEL" val="1"/>
</p:tagLst>
</file>

<file path=ppt/tags/tag228.xml><?xml version="1.0" encoding="utf-8"?>
<p:tagLst xmlns:p="http://schemas.openxmlformats.org/presentationml/2006/main">
  <p:tag name="AS_UNIQUEID" val="1375"/>
  <p:tag name="KSO_WM_BEAUTIFY_FLAG" val="#wm#"/>
  <p:tag name="KSO_WM_SLIDE_BACKGROUND_TYPE" val="navigation"/>
  <p:tag name="KSO_WM_SLIDE_BK_DARK_LIGHT" val="2"/>
  <p:tag name="KSO_WM_TAG_VERSION" val="1.0"/>
  <p:tag name="KSO_WM_UNIT_COMPATIBLE" val="0"/>
  <p:tag name="KSO_WM_UNIT_DIAGRAM_ISNUMVISUAL" val="0"/>
  <p:tag name="KSO_WM_UNIT_DIAGRAM_ISREFERUNIT" val="0"/>
  <p:tag name="KSO_WM_UNIT_HIGHLIGHT" val="0"/>
  <p:tag name="KSO_WM_UNIT_ID" val="_17**"/>
  <p:tag name="KSO_WM_UNIT_LAYERLEVEL" val="1"/>
</p:tagLst>
</file>

<file path=ppt/tags/tag229.xml><?xml version="1.0" encoding="utf-8"?>
<p:tagLst xmlns:p="http://schemas.openxmlformats.org/presentationml/2006/main">
  <p:tag name="AS_UNIQUEID" val="1376"/>
  <p:tag name="KSO_WM_BEAUTIFY_FLAG" val="#wm#"/>
  <p:tag name="KSO_WM_SLIDE_BACKGROUND_TYPE" val="navigation"/>
  <p:tag name="KSO_WM_SLIDE_BK_DARK_LIGHT" val="2"/>
  <p:tag name="KSO_WM_TAG_VERSION" val="1.0"/>
  <p:tag name="KSO_WM_UNIT_COMPATIBLE" val="0"/>
  <p:tag name="KSO_WM_UNIT_DIAGRAM_ISNUMVISUAL" val="0"/>
  <p:tag name="KSO_WM_UNIT_DIAGRAM_ISREFERUNIT" val="0"/>
  <p:tag name="KSO_WM_UNIT_HIGHLIGHT" val="0"/>
  <p:tag name="KSO_WM_UNIT_ID" val="_17**"/>
  <p:tag name="KSO_WM_UNIT_LAYERLEVEL" val="1"/>
</p:tagLst>
</file>

<file path=ppt/tags/tag23.xml><?xml version="1.0" encoding="utf-8"?>
<p:tagLst xmlns:p="http://schemas.openxmlformats.org/presentationml/2006/main">
  <p:tag name="AS_UNIQUEID" val="1155"/>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230.xml><?xml version="1.0" encoding="utf-8"?>
<p:tagLst xmlns:p="http://schemas.openxmlformats.org/presentationml/2006/main">
  <p:tag name="AS_UNIQUEID" val="1377"/>
  <p:tag name="KSO_WM_BEAUTIFY_FLAG" val="#wm#"/>
  <p:tag name="KSO_WM_SLIDE_BACKGROUND_TYPE" val="navigation"/>
  <p:tag name="KSO_WM_SLIDE_BK_DARK_LIGHT" val="2"/>
  <p:tag name="KSO_WM_TAG_VERSION" val="1.0"/>
  <p:tag name="KSO_WM_UNIT_COMPATIBLE" val="0"/>
  <p:tag name="KSO_WM_UNIT_DIAGRAM_ISNUMVISUAL" val="0"/>
  <p:tag name="KSO_WM_UNIT_DIAGRAM_ISREFERUNIT" val="0"/>
  <p:tag name="KSO_WM_UNIT_HIGHLIGHT" val="0"/>
  <p:tag name="KSO_WM_UNIT_ID" val="_17**"/>
  <p:tag name="KSO_WM_UNIT_LAYERLEVEL" val="1"/>
</p:tagLst>
</file>

<file path=ppt/tags/tag231.xml><?xml version="1.0" encoding="utf-8"?>
<p:tagLst xmlns:p="http://schemas.openxmlformats.org/presentationml/2006/main">
  <p:tag name="AS_UNIQUEID" val="1378"/>
  <p:tag name="KSO_WM_BEAUTIFY_FLAG" val="#wm#"/>
  <p:tag name="KSO_WM_SLIDE_BACKGROUND_TYPE" val="navigation"/>
  <p:tag name="KSO_WM_SLIDE_BK_DARK_LIGHT" val="2"/>
  <p:tag name="KSO_WM_TAG_VERSION" val="1.0"/>
  <p:tag name="KSO_WM_UNIT_COMPATIBLE" val="0"/>
  <p:tag name="KSO_WM_UNIT_DIAGRAM_ISNUMVISUAL" val="0"/>
  <p:tag name="KSO_WM_UNIT_DIAGRAM_ISREFERUNIT" val="0"/>
  <p:tag name="KSO_WM_UNIT_HIGHLIGHT" val="0"/>
  <p:tag name="KSO_WM_UNIT_ID" val="_17**"/>
  <p:tag name="KSO_WM_UNIT_LAYERLEVEL" val="1"/>
</p:tagLst>
</file>

<file path=ppt/tags/tag232.xml><?xml version="1.0" encoding="utf-8"?>
<p:tagLst xmlns:p="http://schemas.openxmlformats.org/presentationml/2006/main">
  <p:tag name="AS_UNIQUEID" val="1379"/>
  <p:tag name="KSO_WM_BEAUTIFY_FLAG" val="#wm#"/>
  <p:tag name="KSO_WM_SLIDE_BACKGROUND_TYPE" val="navigation"/>
  <p:tag name="KSO_WM_SLIDE_BK_DARK_LIGHT" val="2"/>
  <p:tag name="KSO_WM_TAG_VERSION" val="1.0"/>
  <p:tag name="KSO_WM_UNIT_COMPATIBLE" val="0"/>
  <p:tag name="KSO_WM_UNIT_DIAGRAM_ISNUMVISUAL" val="0"/>
  <p:tag name="KSO_WM_UNIT_DIAGRAM_ISREFERUNIT" val="0"/>
  <p:tag name="KSO_WM_UNIT_HIGHLIGHT" val="0"/>
  <p:tag name="KSO_WM_UNIT_ID" val="_17**"/>
  <p:tag name="KSO_WM_UNIT_LAYERLEVEL" val="1"/>
</p:tagLst>
</file>

<file path=ppt/tags/tag233.xml><?xml version="1.0" encoding="utf-8"?>
<p:tagLst xmlns:p="http://schemas.openxmlformats.org/presentationml/2006/main">
  <p:tag name="AS_UNIQUEID" val="1381"/>
  <p:tag name="KSO_WM_BEAUTIFY_FLAG" val="#wm#"/>
  <p:tag name="KSO_WM_SLIDE_BACKGROUND_TYPE" val="belt"/>
  <p:tag name="KSO_WM_SLIDE_BK_DARK_LIGHT" val="2"/>
  <p:tag name="KSO_WM_TAG_VERSION" val="1.0"/>
  <p:tag name="KSO_WM_UNIT_BK_DARK_LIGHT" val="2"/>
  <p:tag name="KSO_WM_UNIT_COMPATIBLE" val="0"/>
  <p:tag name="KSO_WM_UNIT_DIAGRAM_ISNUMVISUAL" val="0"/>
  <p:tag name="KSO_WM_UNIT_DIAGRAM_ISREFERUNIT" val="0"/>
  <p:tag name="KSO_WM_UNIT_HIGHLIGHT" val="0"/>
  <p:tag name="KSO_WM_UNIT_ID" val="_18*i*1"/>
  <p:tag name="KSO_WM_UNIT_INDEX" val="1"/>
  <p:tag name="KSO_WM_UNIT_LAYERLEVEL" val="1"/>
  <p:tag name="KSO_WM_UNIT_SUBTYPE" val="h"/>
  <p:tag name="KSO_WM_UNIT_TYPE" val="i"/>
</p:tagLst>
</file>

<file path=ppt/tags/tag234.xml><?xml version="1.0" encoding="utf-8"?>
<p:tagLst xmlns:p="http://schemas.openxmlformats.org/presentationml/2006/main">
  <p:tag name="AS_UNIQUEID" val="1382"/>
</p:tagLst>
</file>

<file path=ppt/tags/tag235.xml><?xml version="1.0" encoding="utf-8"?>
<p:tagLst xmlns:p="http://schemas.openxmlformats.org/presentationml/2006/main">
  <p:tag name="AS_UNIQUEID" val="1383"/>
  <p:tag name="KSO_WM_BEAUTIFY_FLAG" val="#wm#"/>
  <p:tag name="KSO_WM_SLIDE_BACKGROUND_TYPE" val="belt"/>
  <p:tag name="KSO_WM_SLIDE_BK_DARK_LIGHT" val="2"/>
  <p:tag name="KSO_WM_TAG_VERSION" val="1.0"/>
  <p:tag name="KSO_WM_UNIT_COMPATIBLE" val="0"/>
  <p:tag name="KSO_WM_UNIT_DIAGRAM_ISNUMVISUAL" val="0"/>
  <p:tag name="KSO_WM_UNIT_DIAGRAM_ISREFERUNIT" val="0"/>
  <p:tag name="KSO_WM_UNIT_HIGHLIGHT" val="0"/>
  <p:tag name="KSO_WM_UNIT_ID" val="_18**"/>
  <p:tag name="KSO_WM_UNIT_LAYERLEVEL" val="1"/>
</p:tagLst>
</file>

<file path=ppt/tags/tag236.xml><?xml version="1.0" encoding="utf-8"?>
<p:tagLst xmlns:p="http://schemas.openxmlformats.org/presentationml/2006/main">
  <p:tag name="AS_UNIQUEID" val="1384"/>
  <p:tag name="KSO_WM_BEAUTIFY_FLAG" val="#wm#"/>
  <p:tag name="KSO_WM_SLIDE_BACKGROUND_TYPE" val="belt"/>
  <p:tag name="KSO_WM_SLIDE_BK_DARK_LIGHT" val="2"/>
  <p:tag name="KSO_WM_TAG_VERSION" val="1.0"/>
  <p:tag name="KSO_WM_UNIT_COMPATIBLE" val="0"/>
  <p:tag name="KSO_WM_UNIT_DIAGRAM_ISNUMVISUAL" val="0"/>
  <p:tag name="KSO_WM_UNIT_DIAGRAM_ISREFERUNIT" val="0"/>
  <p:tag name="KSO_WM_UNIT_HIGHLIGHT" val="0"/>
  <p:tag name="KSO_WM_UNIT_ID" val="_18**"/>
  <p:tag name="KSO_WM_UNIT_LAYERLEVEL" val="1"/>
</p:tagLst>
</file>

<file path=ppt/tags/tag237.xml><?xml version="1.0" encoding="utf-8"?>
<p:tagLst xmlns:p="http://schemas.openxmlformats.org/presentationml/2006/main">
  <p:tag name="AS_UNIQUEID" val="1385"/>
  <p:tag name="KSO_WM_BEAUTIFY_FLAG" val="#wm#"/>
  <p:tag name="KSO_WM_SLIDE_BACKGROUND_TYPE" val="belt"/>
  <p:tag name="KSO_WM_SLIDE_BK_DARK_LIGHT" val="2"/>
  <p:tag name="KSO_WM_TAG_VERSION" val="1.0"/>
  <p:tag name="KSO_WM_UNIT_COMPATIBLE" val="0"/>
  <p:tag name="KSO_WM_UNIT_DIAGRAM_ISNUMVISUAL" val="0"/>
  <p:tag name="KSO_WM_UNIT_DIAGRAM_ISREFERUNIT" val="0"/>
  <p:tag name="KSO_WM_UNIT_HIGHLIGHT" val="0"/>
  <p:tag name="KSO_WM_UNIT_ID" val="_18**"/>
  <p:tag name="KSO_WM_UNIT_LAYERLEVEL" val="1"/>
</p:tagLst>
</file>

<file path=ppt/tags/tag238.xml><?xml version="1.0" encoding="utf-8"?>
<p:tagLst xmlns:p="http://schemas.openxmlformats.org/presentationml/2006/main">
  <p:tag name="AS_UNIQUEID" val="1386"/>
</p:tagLst>
</file>

<file path=ppt/tags/tag239.xml><?xml version="1.0" encoding="utf-8"?>
<p:tagLst xmlns:p="http://schemas.openxmlformats.org/presentationml/2006/main">
  <p:tag name="AS_UNIQUEID" val="1387"/>
  <p:tag name="KSO_WM_BEAUTIFY_FLAG" val="#wm#"/>
  <p:tag name="KSO_WM_SLIDE_BACKGROUND_TYPE" val="belt"/>
  <p:tag name="KSO_WM_SLIDE_BK_DARK_LIGHT" val="2"/>
  <p:tag name="KSO_WM_TAG_VERSION" val="1.0"/>
  <p:tag name="KSO_WM_UNIT_COMPATIBLE" val="0"/>
  <p:tag name="KSO_WM_UNIT_DIAGRAM_ISNUMVISUAL" val="0"/>
  <p:tag name="KSO_WM_UNIT_DIAGRAM_ISREFERUNIT" val="0"/>
  <p:tag name="KSO_WM_UNIT_HIGHLIGHT" val="0"/>
  <p:tag name="KSO_WM_UNIT_ID" val="_18**"/>
  <p:tag name="KSO_WM_UNIT_LAYERLEVEL" val="1"/>
</p:tagLst>
</file>

<file path=ppt/tags/tag24.xml><?xml version="1.0" encoding="utf-8"?>
<p:tagLst xmlns:p="http://schemas.openxmlformats.org/presentationml/2006/main">
  <p:tag name="AS_UNIQUEID" val="1156"/>
</p:tagLst>
</file>

<file path=ppt/tags/tag240.xml><?xml version="1.0" encoding="utf-8"?>
<p:tagLst xmlns:p="http://schemas.openxmlformats.org/presentationml/2006/main">
  <p:tag name="AS_UNIQUEID" val="1388"/>
  <p:tag name="KSO_WM_BEAUTIFY_FLAG" val="#wm#"/>
  <p:tag name="KSO_WM_SLIDE_BACKGROUND_TYPE" val="belt"/>
  <p:tag name="KSO_WM_SLIDE_BK_DARK_LIGHT" val="2"/>
  <p:tag name="KSO_WM_TAG_VERSION" val="1.0"/>
  <p:tag name="KSO_WM_UNIT_COMPATIBLE" val="0"/>
  <p:tag name="KSO_WM_UNIT_DIAGRAM_ISNUMVISUAL" val="0"/>
  <p:tag name="KSO_WM_UNIT_DIAGRAM_ISREFERUNIT" val="0"/>
  <p:tag name="KSO_WM_UNIT_HIGHLIGHT" val="0"/>
  <p:tag name="KSO_WM_UNIT_ID" val="_18**"/>
  <p:tag name="KSO_WM_UNIT_LAYERLEVEL" val="1"/>
</p:tagLst>
</file>

<file path=ppt/tags/tag241.xml><?xml version="1.0" encoding="utf-8"?>
<p:tagLst xmlns:p="http://schemas.openxmlformats.org/presentationml/2006/main">
  <p:tag name="AS_UNIQUEID" val="1389"/>
  <p:tag name="KSO_WM_BEAUTIFY_FLAG" val="#wm#"/>
  <p:tag name="KSO_WM_SLIDE_BACKGROUND_TYPE" val="belt"/>
  <p:tag name="KSO_WM_SLIDE_BK_DARK_LIGHT" val="2"/>
  <p:tag name="KSO_WM_TAG_VERSION" val="1.0"/>
  <p:tag name="KSO_WM_UNIT_COMPATIBLE" val="0"/>
  <p:tag name="KSO_WM_UNIT_DIAGRAM_ISNUMVISUAL" val="0"/>
  <p:tag name="KSO_WM_UNIT_DIAGRAM_ISREFERUNIT" val="0"/>
  <p:tag name="KSO_WM_UNIT_HIGHLIGHT" val="0"/>
  <p:tag name="KSO_WM_UNIT_ID" val="_18**"/>
  <p:tag name="KSO_WM_UNIT_LAYERLEVEL" val="1"/>
</p:tagLst>
</file>

<file path=ppt/tags/tag242.xml><?xml version="1.0" encoding="utf-8"?>
<p:tagLst xmlns:p="http://schemas.openxmlformats.org/presentationml/2006/main">
  <p:tag name="AS_UNIQUEID" val="1390"/>
  <p:tag name="KSO_WM_BEAUTIFY_FLAG" val="#wm#"/>
  <p:tag name="KSO_WM_SLIDE_BACKGROUND_TYPE" val="belt"/>
  <p:tag name="KSO_WM_SLIDE_BK_DARK_LIGHT" val="2"/>
  <p:tag name="KSO_WM_TAG_VERSION" val="1.0"/>
  <p:tag name="KSO_WM_UNIT_COMPATIBLE" val="0"/>
  <p:tag name="KSO_WM_UNIT_DIAGRAM_ISNUMVISUAL" val="0"/>
  <p:tag name="KSO_WM_UNIT_DIAGRAM_ISREFERUNIT" val="0"/>
  <p:tag name="KSO_WM_UNIT_HIGHLIGHT" val="0"/>
  <p:tag name="KSO_WM_UNIT_ID" val="_18**"/>
  <p:tag name="KSO_WM_UNIT_LAYERLEVEL" val="1"/>
</p:tagLst>
</file>

<file path=ppt/tags/tag243.xml><?xml version="1.0" encoding="utf-8"?>
<p:tagLst xmlns:p="http://schemas.openxmlformats.org/presentationml/2006/main">
  <p:tag name="AS_UNIQUEID" val="1391"/>
  <p:tag name="KSO_WM_BEAUTIFY_FLAG" val="#wm#"/>
  <p:tag name="KSO_WM_SLIDE_BACKGROUND_TYPE" val="belt"/>
  <p:tag name="KSO_WM_SLIDE_BK_DARK_LIGHT" val="2"/>
  <p:tag name="KSO_WM_TAG_VERSION" val="1.0"/>
  <p:tag name="KSO_WM_UNIT_COMPATIBLE" val="0"/>
  <p:tag name="KSO_WM_UNIT_DIAGRAM_ISNUMVISUAL" val="0"/>
  <p:tag name="KSO_WM_UNIT_DIAGRAM_ISREFERUNIT" val="0"/>
  <p:tag name="KSO_WM_UNIT_HIGHLIGHT" val="0"/>
  <p:tag name="KSO_WM_UNIT_ID" val="_18**"/>
  <p:tag name="KSO_WM_UNIT_LAYERLEVEL" val="1"/>
</p:tagLst>
</file>

<file path=ppt/tags/tag244.xml><?xml version="1.0" encoding="utf-8"?>
<p:tagLst xmlns:p="http://schemas.openxmlformats.org/presentationml/2006/main">
  <p:tag name="AS_UNIQUEID" val="1392"/>
  <p:tag name="KSO_WM_BEAUTIFY_FLAG" val="#wm#"/>
  <p:tag name="KSO_WM_SLIDE_BACKGROUND_TYPE" val="belt"/>
  <p:tag name="KSO_WM_SLIDE_BK_DARK_LIGHT" val="2"/>
  <p:tag name="KSO_WM_TAG_VERSION" val="1.0"/>
  <p:tag name="KSO_WM_UNIT_COMPATIBLE" val="0"/>
  <p:tag name="KSO_WM_UNIT_DIAGRAM_ISNUMVISUAL" val="0"/>
  <p:tag name="KSO_WM_UNIT_DIAGRAM_ISREFERUNIT" val="0"/>
  <p:tag name="KSO_WM_UNIT_HIGHLIGHT" val="0"/>
  <p:tag name="KSO_WM_UNIT_ID" val="_18**"/>
  <p:tag name="KSO_WM_UNIT_LAYERLEVEL" val="1"/>
</p:tagLst>
</file>

<file path=ppt/tags/tag245.xml><?xml version="1.0" encoding="utf-8"?>
<p:tagLst xmlns:p="http://schemas.openxmlformats.org/presentationml/2006/main">
  <p:tag name="AS_UNIQUEID" val="1393"/>
  <p:tag name="KSO_WM_BEAUTIFY_FLAG" val="#wm#"/>
  <p:tag name="KSO_WM_SLIDE_BACKGROUND_TYPE" val="belt"/>
  <p:tag name="KSO_WM_SLIDE_BK_DARK_LIGHT" val="2"/>
  <p:tag name="KSO_WM_TAG_VERSION" val="1.0"/>
  <p:tag name="KSO_WM_UNIT_COMPATIBLE" val="0"/>
  <p:tag name="KSO_WM_UNIT_DIAGRAM_ISNUMVISUAL" val="0"/>
  <p:tag name="KSO_WM_UNIT_DIAGRAM_ISREFERUNIT" val="0"/>
  <p:tag name="KSO_WM_UNIT_HIGHLIGHT" val="0"/>
  <p:tag name="KSO_WM_UNIT_ID" val="_18**"/>
  <p:tag name="KSO_WM_UNIT_LAYERLEVEL" val="1"/>
</p:tagLst>
</file>

<file path=ppt/tags/tag246.xml><?xml version="1.0" encoding="utf-8"?>
<p:tagLst xmlns:p="http://schemas.openxmlformats.org/presentationml/2006/main">
  <p:tag name="AS_UNIQUEID" val="249"/>
</p:tagLst>
</file>

<file path=ppt/tags/tag247.xml><?xml version="1.0" encoding="utf-8"?>
<p:tagLst xmlns:p="http://schemas.openxmlformats.org/presentationml/2006/main">
  <p:tag name="AS_UNIQUEID" val="250"/>
</p:tagLst>
</file>

<file path=ppt/tags/tag248.xml><?xml version="1.0" encoding="utf-8"?>
<p:tagLst xmlns:p="http://schemas.openxmlformats.org/presentationml/2006/main">
  <p:tag name="AS_UNIQUEID" val="251"/>
</p:tagLst>
</file>

<file path=ppt/tags/tag249.xml><?xml version="1.0" encoding="utf-8"?>
<p:tagLst xmlns:p="http://schemas.openxmlformats.org/presentationml/2006/main">
  <p:tag name="AS_UNIQUEID" val="252"/>
</p:tagLst>
</file>

<file path=ppt/tags/tag25.xml><?xml version="1.0" encoding="utf-8"?>
<p:tagLst xmlns:p="http://schemas.openxmlformats.org/presentationml/2006/main">
  <p:tag name="AS_UNIQUEID" val="1157"/>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250.xml><?xml version="1.0" encoding="utf-8"?>
<p:tagLst xmlns:p="http://schemas.openxmlformats.org/presentationml/2006/main">
  <p:tag name="AS_UNIQUEID" val="253"/>
</p:tagLst>
</file>

<file path=ppt/tags/tag251.xml><?xml version="1.0" encoding="utf-8"?>
<p:tagLst xmlns:p="http://schemas.openxmlformats.org/presentationml/2006/main">
  <p:tag name="AS_UNIQUEID" val="1396"/>
  <p:tag name="KSO_WM_BEAUTIFY_FLAG" val="#wm#"/>
  <p:tag name="KSO_WM_TAG_VERSION" val="1.0"/>
  <p:tag name="KSO_WM_TEMPLATE_CATEGORY" val="custom"/>
  <p:tag name="KSO_WM_TEMPLATE_INDEX" val="20205268"/>
  <p:tag name="KSO_WM_UNIT_COMPATIBLE" val="0"/>
  <p:tag name="KSO_WM_UNIT_DIAGRAM_ISNUMVISUAL" val="0"/>
  <p:tag name="KSO_WM_UNIT_DIAGRAM_ISREFERUNIT" val="0"/>
  <p:tag name="KSO_WM_UNIT_HIGHLIGHT" val="0"/>
  <p:tag name="KSO_WM_UNIT_ID" val="_0**"/>
  <p:tag name="KSO_WM_UNIT_LAYERLEVEL" val="1"/>
</p:tagLst>
</file>

<file path=ppt/tags/tag252.xml><?xml version="1.0" encoding="utf-8"?>
<p:tagLst xmlns:p="http://schemas.openxmlformats.org/presentationml/2006/main">
  <p:tag name="AS_UNIQUEID" val="1397"/>
  <p:tag name="KSO_WM_BEAUTIFY_FLAG" val="#wm#"/>
  <p:tag name="KSO_WM_TAG_VERSION" val="1.0"/>
  <p:tag name="KSO_WM_TEMPLATE_CATEGORY" val="custom"/>
  <p:tag name="KSO_WM_TEMPLATE_INDEX" val="20205268"/>
  <p:tag name="KSO_WM_UNIT_COMPATIBLE" val="0"/>
  <p:tag name="KSO_WM_UNIT_DIAGRAM_ISNUMVISUAL" val="0"/>
  <p:tag name="KSO_WM_UNIT_DIAGRAM_ISREFERUNIT" val="0"/>
  <p:tag name="KSO_WM_UNIT_HIGHLIGHT" val="0"/>
  <p:tag name="KSO_WM_UNIT_ID" val="_0**"/>
  <p:tag name="KSO_WM_UNIT_LAYERLEVEL" val="1"/>
</p:tagLst>
</file>

<file path=ppt/tags/tag253.xml><?xml version="1.0" encoding="utf-8"?>
<p:tagLst xmlns:p="http://schemas.openxmlformats.org/presentationml/2006/main">
  <p:tag name="AS_UNIQUEID" val="1398"/>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254.xml><?xml version="1.0" encoding="utf-8"?>
<p:tagLst xmlns:p="http://schemas.openxmlformats.org/presentationml/2006/main">
  <p:tag name="AS_UNIQUEID" val="1399"/>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255.xml><?xml version="1.0" encoding="utf-8"?>
<p:tagLst xmlns:p="http://schemas.openxmlformats.org/presentationml/2006/main">
  <p:tag name="AS_UNIQUEID" val="1400"/>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256.xml><?xml version="1.0" encoding="utf-8"?>
<p:tagLst xmlns:p="http://schemas.openxmlformats.org/presentationml/2006/main">
  <p:tag name="AS_UNIQUEID" val="1401"/>
  <p:tag name="KSO_WM_BEAUTIFY_FLAG" val="#wm#"/>
  <p:tag name="KSO_WM_TAG_VERSION" val="1.0"/>
  <p:tag name="KSO_WM_TEMPLATE_CATEGORY" val="custom"/>
  <p:tag name="KSO_WM_TEMPLATE_COLOR_TYPE" val="1"/>
  <p:tag name="KSO_WM_TEMPLATE_INDEX" val="20205268"/>
  <p:tag name="KSO_WM_TEMPLATE_MASTER_THUMB_INDEX" val="12"/>
  <p:tag name="KSO_WM_TEMPLATE_MASTER_TYPE" val="1"/>
  <p:tag name="KSO_WM_TEMPLATE_SUBCATEGORY" val="0"/>
  <p:tag name="KSO_WM_TEMPLATE_THUMBS_INDEX" val="1、4、7、10、14、16、17、19、20、21、22、24"/>
</p:tagLst>
</file>

<file path=ppt/tags/tag257.xml><?xml version="1.0" encoding="utf-8"?>
<p:tagLst xmlns:p="http://schemas.openxmlformats.org/presentationml/2006/main">
  <p:tag name="KSO_WM_BEAUTIFY_FLAG" val="#wm#"/>
  <p:tag name="KSO_WM_TEMPLATE_CATEGORY" val="custom"/>
  <p:tag name="KSO_WM_TEMPLATE_INDEX" val="20205268"/>
</p:tagLst>
</file>

<file path=ppt/tags/tag258.xml><?xml version="1.0" encoding="utf-8"?>
<p:tagLst xmlns:p="http://schemas.openxmlformats.org/presentationml/2006/main">
  <p:tag name="AS_UNIQUEID" val="9512"/>
</p:tagLst>
</file>

<file path=ppt/tags/tag259.xml><?xml version="1.0" encoding="utf-8"?>
<p:tagLst xmlns:p="http://schemas.openxmlformats.org/presentationml/2006/main">
  <p:tag name="AS_UNIQUEID" val="9513"/>
</p:tagLst>
</file>

<file path=ppt/tags/tag26.xml><?xml version="1.0" encoding="utf-8"?>
<p:tagLst xmlns:p="http://schemas.openxmlformats.org/presentationml/2006/main">
  <p:tag name="AS_UNIQUEID" val="1158"/>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260.xml><?xml version="1.0" encoding="utf-8"?>
<p:tagLst xmlns:p="http://schemas.openxmlformats.org/presentationml/2006/main">
  <p:tag name="AS_UNIQUEID" val="7544"/>
</p:tagLst>
</file>

<file path=ppt/tags/tag261.xml><?xml version="1.0" encoding="utf-8"?>
<p:tagLst xmlns:p="http://schemas.openxmlformats.org/presentationml/2006/main">
  <p:tag name="AS_UNIQUEID" val="7544"/>
</p:tagLst>
</file>

<file path=ppt/tags/tag262.xml><?xml version="1.0" encoding="utf-8"?>
<p:tagLst xmlns:p="http://schemas.openxmlformats.org/presentationml/2006/main">
  <p:tag name="AS_UNIQUEID" val="7544"/>
</p:tagLst>
</file>

<file path=ppt/tags/tag263.xml><?xml version="1.0" encoding="utf-8"?>
<p:tagLst xmlns:p="http://schemas.openxmlformats.org/presentationml/2006/main">
  <p:tag name="AS_UNIQUEID" val="7544"/>
</p:tagLst>
</file>

<file path=ppt/tags/tag264.xml><?xml version="1.0" encoding="utf-8"?>
<p:tagLst xmlns:p="http://schemas.openxmlformats.org/presentationml/2006/main">
  <p:tag name="AS_UNIQUEID" val="7544"/>
</p:tagLst>
</file>

<file path=ppt/tags/tag265.xml><?xml version="1.0" encoding="utf-8"?>
<p:tagLst xmlns:p="http://schemas.openxmlformats.org/presentationml/2006/main">
  <p:tag name="AS_UNIQUEID" val="7544"/>
</p:tagLst>
</file>

<file path=ppt/tags/tag266.xml><?xml version="1.0" encoding="utf-8"?>
<p:tagLst xmlns:p="http://schemas.openxmlformats.org/presentationml/2006/main">
  <p:tag name="AS_UNIQUEID" val="7544"/>
</p:tagLst>
</file>

<file path=ppt/tags/tag267.xml><?xml version="1.0" encoding="utf-8"?>
<p:tagLst xmlns:p="http://schemas.openxmlformats.org/presentationml/2006/main">
  <p:tag name="AS_UNIQUEID" val="9514"/>
</p:tagLst>
</file>

<file path=ppt/tags/tag268.xml><?xml version="1.0" encoding="utf-8"?>
<p:tagLst xmlns:p="http://schemas.openxmlformats.org/presentationml/2006/main">
  <p:tag name="AS_UNIQUEID" val="9515"/>
</p:tagLst>
</file>

<file path=ppt/tags/tag269.xml><?xml version="1.0" encoding="utf-8"?>
<p:tagLst xmlns:p="http://schemas.openxmlformats.org/presentationml/2006/main">
  <p:tag name="AS_UNIQUEID" val="692"/>
</p:tagLst>
</file>

<file path=ppt/tags/tag27.xml><?xml version="1.0" encoding="utf-8"?>
<p:tagLst xmlns:p="http://schemas.openxmlformats.org/presentationml/2006/main">
  <p:tag name="AS_UNIQUEID" val="1159"/>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270.xml><?xml version="1.0" encoding="utf-8"?>
<p:tagLst xmlns:p="http://schemas.openxmlformats.org/presentationml/2006/main">
  <p:tag name="AS_UNIQUEID" val="9516"/>
</p:tagLst>
</file>

<file path=ppt/tags/tag271.xml><?xml version="1.0" encoding="utf-8"?>
<p:tagLst xmlns:p="http://schemas.openxmlformats.org/presentationml/2006/main">
  <p:tag name="AS_UNIQUEID" val="9517"/>
</p:tagLst>
</file>

<file path=ppt/tags/tag272.xml><?xml version="1.0" encoding="utf-8"?>
<p:tagLst xmlns:p="http://schemas.openxmlformats.org/presentationml/2006/main">
  <p:tag name="AS_UNIQUEID" val="9518"/>
</p:tagLst>
</file>

<file path=ppt/tags/tag273.xml><?xml version="1.0" encoding="utf-8"?>
<p:tagLst xmlns:p="http://schemas.openxmlformats.org/presentationml/2006/main">
  <p:tag name="AS_UNIQUEID" val="7457"/>
</p:tagLst>
</file>

<file path=ppt/tags/tag274.xml><?xml version="1.0" encoding="utf-8"?>
<p:tagLst xmlns:p="http://schemas.openxmlformats.org/presentationml/2006/main">
  <p:tag name="AS_UNIQUEID" val="7458"/>
</p:tagLst>
</file>

<file path=ppt/tags/tag275.xml><?xml version="1.0" encoding="utf-8"?>
<p:tagLst xmlns:p="http://schemas.openxmlformats.org/presentationml/2006/main">
  <p:tag name="AS_UNIQUEID" val="7459"/>
</p:tagLst>
</file>

<file path=ppt/tags/tag276.xml><?xml version="1.0" encoding="utf-8"?>
<p:tagLst xmlns:p="http://schemas.openxmlformats.org/presentationml/2006/main">
  <p:tag name="AS_UNIQUEID" val="7462"/>
</p:tagLst>
</file>

<file path=ppt/tags/tag277.xml><?xml version="1.0" encoding="utf-8"?>
<p:tagLst xmlns:p="http://schemas.openxmlformats.org/presentationml/2006/main">
  <p:tag name="AS_UNIQUEID" val="7463"/>
</p:tagLst>
</file>

<file path=ppt/tags/tag278.xml><?xml version="1.0" encoding="utf-8"?>
<p:tagLst xmlns:p="http://schemas.openxmlformats.org/presentationml/2006/main">
  <p:tag name="AS_UNIQUEID" val="7464"/>
</p:tagLst>
</file>

<file path=ppt/tags/tag279.xml><?xml version="1.0" encoding="utf-8"?>
<p:tagLst xmlns:p="http://schemas.openxmlformats.org/presentationml/2006/main">
  <p:tag name="AS_UNIQUEID" val="7465"/>
</p:tagLst>
</file>

<file path=ppt/tags/tag28.xml><?xml version="1.0" encoding="utf-8"?>
<p:tagLst xmlns:p="http://schemas.openxmlformats.org/presentationml/2006/main">
  <p:tag name="AS_UNIQUEID" val="1160"/>
</p:tagLst>
</file>

<file path=ppt/tags/tag280.xml><?xml version="1.0" encoding="utf-8"?>
<p:tagLst xmlns:p="http://schemas.openxmlformats.org/presentationml/2006/main">
  <p:tag name="AS_UNIQUEID" val="7466"/>
</p:tagLst>
</file>

<file path=ppt/tags/tag281.xml><?xml version="1.0" encoding="utf-8"?>
<p:tagLst xmlns:p="http://schemas.openxmlformats.org/presentationml/2006/main">
  <p:tag name="AS_UNIQUEID" val="7467"/>
</p:tagLst>
</file>

<file path=ppt/tags/tag282.xml><?xml version="1.0" encoding="utf-8"?>
<p:tagLst xmlns:p="http://schemas.openxmlformats.org/presentationml/2006/main">
  <p:tag name="AS_UNIQUEID" val="7468"/>
</p:tagLst>
</file>

<file path=ppt/tags/tag283.xml><?xml version="1.0" encoding="utf-8"?>
<p:tagLst xmlns:p="http://schemas.openxmlformats.org/presentationml/2006/main">
  <p:tag name="AS_UNIQUEID" val="7469"/>
</p:tagLst>
</file>

<file path=ppt/tags/tag284.xml><?xml version="1.0" encoding="utf-8"?>
<p:tagLst xmlns:p="http://schemas.openxmlformats.org/presentationml/2006/main">
  <p:tag name="AS_UNIQUEID" val="7470"/>
</p:tagLst>
</file>

<file path=ppt/tags/tag285.xml><?xml version="1.0" encoding="utf-8"?>
<p:tagLst xmlns:p="http://schemas.openxmlformats.org/presentationml/2006/main">
  <p:tag name="AS_UNIQUEID" val="7471"/>
</p:tagLst>
</file>

<file path=ppt/tags/tag286.xml><?xml version="1.0" encoding="utf-8"?>
<p:tagLst xmlns:p="http://schemas.openxmlformats.org/presentationml/2006/main">
  <p:tag name="AS_UNIQUEID" val="7472"/>
</p:tagLst>
</file>

<file path=ppt/tags/tag287.xml><?xml version="1.0" encoding="utf-8"?>
<p:tagLst xmlns:p="http://schemas.openxmlformats.org/presentationml/2006/main">
  <p:tag name="AS_UNIQUEID" val="7473"/>
</p:tagLst>
</file>

<file path=ppt/tags/tag288.xml><?xml version="1.0" encoding="utf-8"?>
<p:tagLst xmlns:p="http://schemas.openxmlformats.org/presentationml/2006/main">
  <p:tag name="AS_UNIQUEID" val="7474"/>
</p:tagLst>
</file>

<file path=ppt/tags/tag289.xml><?xml version="1.0" encoding="utf-8"?>
<p:tagLst xmlns:p="http://schemas.openxmlformats.org/presentationml/2006/main">
  <p:tag name="AS_UNIQUEID" val="7475"/>
</p:tagLst>
</file>

<file path=ppt/tags/tag29.xml><?xml version="1.0" encoding="utf-8"?>
<p:tagLst xmlns:p="http://schemas.openxmlformats.org/presentationml/2006/main">
  <p:tag name="AS_UNIQUEID" val="1161"/>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290.xml><?xml version="1.0" encoding="utf-8"?>
<p:tagLst xmlns:p="http://schemas.openxmlformats.org/presentationml/2006/main">
  <p:tag name="AS_UNIQUEID" val="7476"/>
</p:tagLst>
</file>

<file path=ppt/tags/tag291.xml><?xml version="1.0" encoding="utf-8"?>
<p:tagLst xmlns:p="http://schemas.openxmlformats.org/presentationml/2006/main">
  <p:tag name="AS_UNIQUEID" val="7477"/>
</p:tagLst>
</file>

<file path=ppt/tags/tag292.xml><?xml version="1.0" encoding="utf-8"?>
<p:tagLst xmlns:p="http://schemas.openxmlformats.org/presentationml/2006/main">
  <p:tag name="AS_UNIQUEID" val="7478"/>
</p:tagLst>
</file>

<file path=ppt/tags/tag293.xml><?xml version="1.0" encoding="utf-8"?>
<p:tagLst xmlns:p="http://schemas.openxmlformats.org/presentationml/2006/main">
  <p:tag name="AS_UNIQUEID" val="7479"/>
</p:tagLst>
</file>

<file path=ppt/tags/tag294.xml><?xml version="1.0" encoding="utf-8"?>
<p:tagLst xmlns:p="http://schemas.openxmlformats.org/presentationml/2006/main">
  <p:tag name="AS_UNIQUEID" val="7480"/>
</p:tagLst>
</file>

<file path=ppt/tags/tag295.xml><?xml version="1.0" encoding="utf-8"?>
<p:tagLst xmlns:p="http://schemas.openxmlformats.org/presentationml/2006/main">
  <p:tag name="AS_UNIQUEID" val="7481"/>
</p:tagLst>
</file>

<file path=ppt/tags/tag296.xml><?xml version="1.0" encoding="utf-8"?>
<p:tagLst xmlns:p="http://schemas.openxmlformats.org/presentationml/2006/main">
  <p:tag name="AS_UNIQUEID" val="7482"/>
</p:tagLst>
</file>

<file path=ppt/tags/tag297.xml><?xml version="1.0" encoding="utf-8"?>
<p:tagLst xmlns:p="http://schemas.openxmlformats.org/presentationml/2006/main">
  <p:tag name="AS_UNIQUEID" val="7483"/>
</p:tagLst>
</file>

<file path=ppt/tags/tag298.xml><?xml version="1.0" encoding="utf-8"?>
<p:tagLst xmlns:p="http://schemas.openxmlformats.org/presentationml/2006/main">
  <p:tag name="AS_UNIQUEID" val="7484"/>
</p:tagLst>
</file>

<file path=ppt/tags/tag299.xml><?xml version="1.0" encoding="utf-8"?>
<p:tagLst xmlns:p="http://schemas.openxmlformats.org/presentationml/2006/main">
  <p:tag name="AS_UNIQUEID" val="7485"/>
</p:tagLst>
</file>

<file path=ppt/tags/tag3.xml><?xml version="1.0" encoding="utf-8"?>
<p:tagLst xmlns:p="http://schemas.openxmlformats.org/presentationml/2006/main">
  <p:tag name="AS_UNIQUEID" val="1134"/>
  <p:tag name="KSO_WM_BEAUTIFY_FLAG" val="#wm#"/>
  <p:tag name="KSO_WM_SLIDE_BACKGROUND_MASK_FLAG" val="1"/>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30.xml><?xml version="1.0" encoding="utf-8"?>
<p:tagLst xmlns:p="http://schemas.openxmlformats.org/presentationml/2006/main">
  <p:tag name="AS_UNIQUEID" val="1162"/>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300.xml><?xml version="1.0" encoding="utf-8"?>
<p:tagLst xmlns:p="http://schemas.openxmlformats.org/presentationml/2006/main">
  <p:tag name="AS_UNIQUEID" val="7486"/>
</p:tagLst>
</file>

<file path=ppt/tags/tag301.xml><?xml version="1.0" encoding="utf-8"?>
<p:tagLst xmlns:p="http://schemas.openxmlformats.org/presentationml/2006/main">
  <p:tag name="AS_UNIQUEID" val="7487"/>
</p:tagLst>
</file>

<file path=ppt/tags/tag302.xml><?xml version="1.0" encoding="utf-8"?>
<p:tagLst xmlns:p="http://schemas.openxmlformats.org/presentationml/2006/main">
  <p:tag name="AS_UNIQUEID" val="7488"/>
</p:tagLst>
</file>

<file path=ppt/tags/tag303.xml><?xml version="1.0" encoding="utf-8"?>
<p:tagLst xmlns:p="http://schemas.openxmlformats.org/presentationml/2006/main">
  <p:tag name="AS_UNIQUEID" val="7489"/>
</p:tagLst>
</file>

<file path=ppt/tags/tag304.xml><?xml version="1.0" encoding="utf-8"?>
<p:tagLst xmlns:p="http://schemas.openxmlformats.org/presentationml/2006/main">
  <p:tag name="AS_UNIQUEID" val="7490"/>
</p:tagLst>
</file>

<file path=ppt/tags/tag305.xml><?xml version="1.0" encoding="utf-8"?>
<p:tagLst xmlns:p="http://schemas.openxmlformats.org/presentationml/2006/main">
  <p:tag name="AS_UNIQUEID" val="7491"/>
</p:tagLst>
</file>

<file path=ppt/tags/tag306.xml><?xml version="1.0" encoding="utf-8"?>
<p:tagLst xmlns:p="http://schemas.openxmlformats.org/presentationml/2006/main">
  <p:tag name="AS_UNIQUEID" val="7492"/>
</p:tagLst>
</file>

<file path=ppt/tags/tag307.xml><?xml version="1.0" encoding="utf-8"?>
<p:tagLst xmlns:p="http://schemas.openxmlformats.org/presentationml/2006/main">
  <p:tag name="AS_UNIQUEID" val="7493"/>
</p:tagLst>
</file>

<file path=ppt/tags/tag308.xml><?xml version="1.0" encoding="utf-8"?>
<p:tagLst xmlns:p="http://schemas.openxmlformats.org/presentationml/2006/main">
  <p:tag name="AS_UNIQUEID" val="7494"/>
</p:tagLst>
</file>

<file path=ppt/tags/tag309.xml><?xml version="1.0" encoding="utf-8"?>
<p:tagLst xmlns:p="http://schemas.openxmlformats.org/presentationml/2006/main">
  <p:tag name="AS_UNIQUEID" val="7495"/>
</p:tagLst>
</file>

<file path=ppt/tags/tag31.xml><?xml version="1.0" encoding="utf-8"?>
<p:tagLst xmlns:p="http://schemas.openxmlformats.org/presentationml/2006/main">
  <p:tag name="AS_UNIQUEID" val="1163"/>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310.xml><?xml version="1.0" encoding="utf-8"?>
<p:tagLst xmlns:p="http://schemas.openxmlformats.org/presentationml/2006/main">
  <p:tag name="AS_UNIQUEID" val="7496"/>
</p:tagLst>
</file>

<file path=ppt/tags/tag311.xml><?xml version="1.0" encoding="utf-8"?>
<p:tagLst xmlns:p="http://schemas.openxmlformats.org/presentationml/2006/main">
  <p:tag name="AS_UNIQUEID" val="7497"/>
</p:tagLst>
</file>

<file path=ppt/tags/tag312.xml><?xml version="1.0" encoding="utf-8"?>
<p:tagLst xmlns:p="http://schemas.openxmlformats.org/presentationml/2006/main">
  <p:tag name="AS_UNIQUEID" val="7498"/>
</p:tagLst>
</file>

<file path=ppt/tags/tag313.xml><?xml version="1.0" encoding="utf-8"?>
<p:tagLst xmlns:p="http://schemas.openxmlformats.org/presentationml/2006/main">
  <p:tag name="AS_UNIQUEID" val="7499"/>
</p:tagLst>
</file>

<file path=ppt/tags/tag314.xml><?xml version="1.0" encoding="utf-8"?>
<p:tagLst xmlns:p="http://schemas.openxmlformats.org/presentationml/2006/main">
  <p:tag name="AS_UNIQUEID" val="7500"/>
</p:tagLst>
</file>

<file path=ppt/tags/tag315.xml><?xml version="1.0" encoding="utf-8"?>
<p:tagLst xmlns:p="http://schemas.openxmlformats.org/presentationml/2006/main">
  <p:tag name="AS_UNIQUEID" val="7501"/>
</p:tagLst>
</file>

<file path=ppt/tags/tag316.xml><?xml version="1.0" encoding="utf-8"?>
<p:tagLst xmlns:p="http://schemas.openxmlformats.org/presentationml/2006/main">
  <p:tag name="AS_UNIQUEID" val="7502"/>
</p:tagLst>
</file>

<file path=ppt/tags/tag317.xml><?xml version="1.0" encoding="utf-8"?>
<p:tagLst xmlns:p="http://schemas.openxmlformats.org/presentationml/2006/main">
  <p:tag name="AS_UNIQUEID" val="7503"/>
</p:tagLst>
</file>

<file path=ppt/tags/tag318.xml><?xml version="1.0" encoding="utf-8"?>
<p:tagLst xmlns:p="http://schemas.openxmlformats.org/presentationml/2006/main">
  <p:tag name="AS_UNIQUEID" val="7504"/>
</p:tagLst>
</file>

<file path=ppt/tags/tag319.xml><?xml version="1.0" encoding="utf-8"?>
<p:tagLst xmlns:p="http://schemas.openxmlformats.org/presentationml/2006/main">
  <p:tag name="AS_UNIQUEID" val="7505"/>
</p:tagLst>
</file>

<file path=ppt/tags/tag32.xml><?xml version="1.0" encoding="utf-8"?>
<p:tagLst xmlns:p="http://schemas.openxmlformats.org/presentationml/2006/main">
  <p:tag name="AS_UNIQUEID" val="1164"/>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320.xml><?xml version="1.0" encoding="utf-8"?>
<p:tagLst xmlns:p="http://schemas.openxmlformats.org/presentationml/2006/main">
  <p:tag name="AS_UNIQUEID" val="7506"/>
</p:tagLst>
</file>

<file path=ppt/tags/tag321.xml><?xml version="1.0" encoding="utf-8"?>
<p:tagLst xmlns:p="http://schemas.openxmlformats.org/presentationml/2006/main">
  <p:tag name="AS_UNIQUEID" val="7507"/>
</p:tagLst>
</file>

<file path=ppt/tags/tag322.xml><?xml version="1.0" encoding="utf-8"?>
<p:tagLst xmlns:p="http://schemas.openxmlformats.org/presentationml/2006/main">
  <p:tag name="AS_UNIQUEID" val="7508"/>
</p:tagLst>
</file>

<file path=ppt/tags/tag323.xml><?xml version="1.0" encoding="utf-8"?>
<p:tagLst xmlns:p="http://schemas.openxmlformats.org/presentationml/2006/main">
  <p:tag name="AS_UNIQUEID" val="7509"/>
</p:tagLst>
</file>

<file path=ppt/tags/tag324.xml><?xml version="1.0" encoding="utf-8"?>
<p:tagLst xmlns:p="http://schemas.openxmlformats.org/presentationml/2006/main">
  <p:tag name="AS_UNIQUEID" val="7510"/>
</p:tagLst>
</file>

<file path=ppt/tags/tag325.xml><?xml version="1.0" encoding="utf-8"?>
<p:tagLst xmlns:p="http://schemas.openxmlformats.org/presentationml/2006/main">
  <p:tag name="AS_UNIQUEID" val="7511"/>
</p:tagLst>
</file>

<file path=ppt/tags/tag326.xml><?xml version="1.0" encoding="utf-8"?>
<p:tagLst xmlns:p="http://schemas.openxmlformats.org/presentationml/2006/main">
  <p:tag name="AS_UNIQUEID" val="7512"/>
</p:tagLst>
</file>

<file path=ppt/tags/tag327.xml><?xml version="1.0" encoding="utf-8"?>
<p:tagLst xmlns:p="http://schemas.openxmlformats.org/presentationml/2006/main">
  <p:tag name="AS_UNIQUEID" val="7513"/>
</p:tagLst>
</file>

<file path=ppt/tags/tag328.xml><?xml version="1.0" encoding="utf-8"?>
<p:tagLst xmlns:p="http://schemas.openxmlformats.org/presentationml/2006/main">
  <p:tag name="AS_UNIQUEID" val="7514"/>
</p:tagLst>
</file>

<file path=ppt/tags/tag329.xml><?xml version="1.0" encoding="utf-8"?>
<p:tagLst xmlns:p="http://schemas.openxmlformats.org/presentationml/2006/main">
  <p:tag name="AS_UNIQUEID" val="7515"/>
</p:tagLst>
</file>

<file path=ppt/tags/tag33.xml><?xml version="1.0" encoding="utf-8"?>
<p:tagLst xmlns:p="http://schemas.openxmlformats.org/presentationml/2006/main">
  <p:tag name="AS_UNIQUEID" val="1165"/>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330.xml><?xml version="1.0" encoding="utf-8"?>
<p:tagLst xmlns:p="http://schemas.openxmlformats.org/presentationml/2006/main">
  <p:tag name="AS_UNIQUEID" val="7516"/>
</p:tagLst>
</file>

<file path=ppt/tags/tag331.xml><?xml version="1.0" encoding="utf-8"?>
<p:tagLst xmlns:p="http://schemas.openxmlformats.org/presentationml/2006/main">
  <p:tag name="AS_UNIQUEID" val="7517"/>
</p:tagLst>
</file>

<file path=ppt/tags/tag332.xml><?xml version="1.0" encoding="utf-8"?>
<p:tagLst xmlns:p="http://schemas.openxmlformats.org/presentationml/2006/main">
  <p:tag name="AS_UNIQUEID" val="7518"/>
</p:tagLst>
</file>

<file path=ppt/tags/tag333.xml><?xml version="1.0" encoding="utf-8"?>
<p:tagLst xmlns:p="http://schemas.openxmlformats.org/presentationml/2006/main">
  <p:tag name="AS_UNIQUEID" val="7519"/>
</p:tagLst>
</file>

<file path=ppt/tags/tag334.xml><?xml version="1.0" encoding="utf-8"?>
<p:tagLst xmlns:p="http://schemas.openxmlformats.org/presentationml/2006/main">
  <p:tag name="AS_UNIQUEID" val="7520"/>
</p:tagLst>
</file>

<file path=ppt/tags/tag335.xml><?xml version="1.0" encoding="utf-8"?>
<p:tagLst xmlns:p="http://schemas.openxmlformats.org/presentationml/2006/main">
  <p:tag name="AS_UNIQUEID" val="7521"/>
</p:tagLst>
</file>

<file path=ppt/tags/tag336.xml><?xml version="1.0" encoding="utf-8"?>
<p:tagLst xmlns:p="http://schemas.openxmlformats.org/presentationml/2006/main">
  <p:tag name="AS_UNIQUEID" val="7522"/>
</p:tagLst>
</file>

<file path=ppt/tags/tag337.xml><?xml version="1.0" encoding="utf-8"?>
<p:tagLst xmlns:p="http://schemas.openxmlformats.org/presentationml/2006/main">
  <p:tag name="AS_UNIQUEID" val="7523"/>
</p:tagLst>
</file>

<file path=ppt/tags/tag338.xml><?xml version="1.0" encoding="utf-8"?>
<p:tagLst xmlns:p="http://schemas.openxmlformats.org/presentationml/2006/main">
  <p:tag name="AS_UNIQUEID" val="7524"/>
</p:tagLst>
</file>

<file path=ppt/tags/tag339.xml><?xml version="1.0" encoding="utf-8"?>
<p:tagLst xmlns:p="http://schemas.openxmlformats.org/presentationml/2006/main">
  <p:tag name="AS_UNIQUEID" val="7525"/>
</p:tagLst>
</file>

<file path=ppt/tags/tag34.xml><?xml version="1.0" encoding="utf-8"?>
<p:tagLst xmlns:p="http://schemas.openxmlformats.org/presentationml/2006/main">
  <p:tag name="AS_UNIQUEID" val="1166"/>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340.xml><?xml version="1.0" encoding="utf-8"?>
<p:tagLst xmlns:p="http://schemas.openxmlformats.org/presentationml/2006/main">
  <p:tag name="AS_UNIQUEID" val="7526"/>
</p:tagLst>
</file>

<file path=ppt/tags/tag341.xml><?xml version="1.0" encoding="utf-8"?>
<p:tagLst xmlns:p="http://schemas.openxmlformats.org/presentationml/2006/main">
  <p:tag name="AS_UNIQUEID" val="7527"/>
</p:tagLst>
</file>

<file path=ppt/tags/tag342.xml><?xml version="1.0" encoding="utf-8"?>
<p:tagLst xmlns:p="http://schemas.openxmlformats.org/presentationml/2006/main">
  <p:tag name="AS_UNIQUEID" val="7528"/>
</p:tagLst>
</file>

<file path=ppt/tags/tag343.xml><?xml version="1.0" encoding="utf-8"?>
<p:tagLst xmlns:p="http://schemas.openxmlformats.org/presentationml/2006/main">
  <p:tag name="AS_UNIQUEID" val="7529"/>
</p:tagLst>
</file>

<file path=ppt/tags/tag344.xml><?xml version="1.0" encoding="utf-8"?>
<p:tagLst xmlns:p="http://schemas.openxmlformats.org/presentationml/2006/main">
  <p:tag name="AS_UNIQUEID" val="7530"/>
</p:tagLst>
</file>

<file path=ppt/tags/tag345.xml><?xml version="1.0" encoding="utf-8"?>
<p:tagLst xmlns:p="http://schemas.openxmlformats.org/presentationml/2006/main">
  <p:tag name="AS_UNIQUEID" val="7531"/>
</p:tagLst>
</file>

<file path=ppt/tags/tag346.xml><?xml version="1.0" encoding="utf-8"?>
<p:tagLst xmlns:p="http://schemas.openxmlformats.org/presentationml/2006/main">
  <p:tag name="AS_UNIQUEID" val="7532"/>
</p:tagLst>
</file>

<file path=ppt/tags/tag347.xml><?xml version="1.0" encoding="utf-8"?>
<p:tagLst xmlns:p="http://schemas.openxmlformats.org/presentationml/2006/main">
  <p:tag name="AS_UNIQUEID" val="7533"/>
</p:tagLst>
</file>

<file path=ppt/tags/tag348.xml><?xml version="1.0" encoding="utf-8"?>
<p:tagLst xmlns:p="http://schemas.openxmlformats.org/presentationml/2006/main">
  <p:tag name="AS_UNIQUEID" val="7534"/>
</p:tagLst>
</file>

<file path=ppt/tags/tag349.xml><?xml version="1.0" encoding="utf-8"?>
<p:tagLst xmlns:p="http://schemas.openxmlformats.org/presentationml/2006/main">
  <p:tag name="AS_UNIQUEID" val="7535"/>
</p:tagLst>
</file>

<file path=ppt/tags/tag35.xml><?xml version="1.0" encoding="utf-8"?>
<p:tagLst xmlns:p="http://schemas.openxmlformats.org/presentationml/2006/main">
  <p:tag name="AS_UNIQUEID" val="1167"/>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350.xml><?xml version="1.0" encoding="utf-8"?>
<p:tagLst xmlns:p="http://schemas.openxmlformats.org/presentationml/2006/main">
  <p:tag name="AS_UNIQUEID" val="7536"/>
</p:tagLst>
</file>

<file path=ppt/tags/tag351.xml><?xml version="1.0" encoding="utf-8"?>
<p:tagLst xmlns:p="http://schemas.openxmlformats.org/presentationml/2006/main">
  <p:tag name="AS_UNIQUEID" val="7537"/>
</p:tagLst>
</file>

<file path=ppt/tags/tag352.xml><?xml version="1.0" encoding="utf-8"?>
<p:tagLst xmlns:p="http://schemas.openxmlformats.org/presentationml/2006/main">
  <p:tag name="AS_UNIQUEID" val="7538"/>
</p:tagLst>
</file>

<file path=ppt/tags/tag353.xml><?xml version="1.0" encoding="utf-8"?>
<p:tagLst xmlns:p="http://schemas.openxmlformats.org/presentationml/2006/main">
  <p:tag name="AS_UNIQUEID" val="7539"/>
</p:tagLst>
</file>

<file path=ppt/tags/tag354.xml><?xml version="1.0" encoding="utf-8"?>
<p:tagLst xmlns:p="http://schemas.openxmlformats.org/presentationml/2006/main">
  <p:tag name="AS_UNIQUEID" val="7540"/>
</p:tagLst>
</file>

<file path=ppt/tags/tag355.xml><?xml version="1.0" encoding="utf-8"?>
<p:tagLst xmlns:p="http://schemas.openxmlformats.org/presentationml/2006/main">
  <p:tag name="AS_UNIQUEID" val="7541"/>
</p:tagLst>
</file>

<file path=ppt/tags/tag356.xml><?xml version="1.0" encoding="utf-8"?>
<p:tagLst xmlns:p="http://schemas.openxmlformats.org/presentationml/2006/main">
  <p:tag name="AS_UNIQUEID" val="7542"/>
</p:tagLst>
</file>

<file path=ppt/tags/tag357.xml><?xml version="1.0" encoding="utf-8"?>
<p:tagLst xmlns:p="http://schemas.openxmlformats.org/presentationml/2006/main">
  <p:tag name="AS_UNIQUEID" val="3867"/>
</p:tagLst>
</file>

<file path=ppt/tags/tag358.xml><?xml version="1.0" encoding="utf-8"?>
<p:tagLst xmlns:p="http://schemas.openxmlformats.org/presentationml/2006/main">
  <p:tag name="AS_UNIQUEID" val="7543"/>
</p:tagLst>
</file>

<file path=ppt/tags/tag359.xml><?xml version="1.0" encoding="utf-8"?>
<p:tagLst xmlns:p="http://schemas.openxmlformats.org/presentationml/2006/main">
  <p:tag name="AS_UNIQUEID" val="7544"/>
</p:tagLst>
</file>

<file path=ppt/tags/tag36.xml><?xml version="1.0" encoding="utf-8"?>
<p:tagLst xmlns:p="http://schemas.openxmlformats.org/presentationml/2006/main">
  <p:tag name="AS_UNIQUEID" val="1169"/>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360.xml><?xml version="1.0" encoding="utf-8"?>
<p:tagLst xmlns:p="http://schemas.openxmlformats.org/presentationml/2006/main">
  <p:tag name="AS_UNIQUEID" val="9521"/>
</p:tagLst>
</file>

<file path=ppt/tags/tag361.xml><?xml version="1.0" encoding="utf-8"?>
<p:tagLst xmlns:p="http://schemas.openxmlformats.org/presentationml/2006/main">
  <p:tag name="AS_UNIQUEID" val="692"/>
</p:tagLst>
</file>

<file path=ppt/tags/tag362.xml><?xml version="1.0" encoding="utf-8"?>
<p:tagLst xmlns:p="http://schemas.openxmlformats.org/presentationml/2006/main">
  <p:tag name="AS_UNIQUEID" val="9522"/>
</p:tagLst>
</file>

<file path=ppt/tags/tag363.xml><?xml version="1.0" encoding="utf-8"?>
<p:tagLst xmlns:p="http://schemas.openxmlformats.org/presentationml/2006/main">
  <p:tag name="AS_UNIQUEID" val="9523"/>
</p:tagLst>
</file>

<file path=ppt/tags/tag364.xml><?xml version="1.0" encoding="utf-8"?>
<p:tagLst xmlns:p="http://schemas.openxmlformats.org/presentationml/2006/main">
  <p:tag name="AS_UNIQUEID" val="9524"/>
</p:tagLst>
</file>

<file path=ppt/tags/tag365.xml><?xml version="1.0" encoding="utf-8"?>
<p:tagLst xmlns:p="http://schemas.openxmlformats.org/presentationml/2006/main">
  <p:tag name="KSO_WM_TEMPLATE_CATEGORY" val="custom"/>
  <p:tag name="KSO_WM_TEMPLATE_INDEX" val="20190905"/>
</p:tagLst>
</file>

<file path=ppt/tags/tag366.xml><?xml version="1.0" encoding="utf-8"?>
<p:tagLst xmlns:p="http://schemas.openxmlformats.org/presentationml/2006/main">
  <p:tag name="AS_UNIQUEID" val="7454"/>
</p:tagLst>
</file>

<file path=ppt/tags/tag367.xml><?xml version="1.0" encoding="utf-8"?>
<p:tagLst xmlns:p="http://schemas.openxmlformats.org/presentationml/2006/main">
  <p:tag name="AS_UNIQUEID" val="7455"/>
</p:tagLst>
</file>

<file path=ppt/tags/tag368.xml><?xml version="1.0" encoding="utf-8"?>
<p:tagLst xmlns:p="http://schemas.openxmlformats.org/presentationml/2006/main">
  <p:tag name="AS_UNIQUEID" val="7583"/>
</p:tagLst>
</file>

<file path=ppt/tags/tag369.xml><?xml version="1.0" encoding="utf-8"?>
<p:tagLst xmlns:p="http://schemas.openxmlformats.org/presentationml/2006/main">
  <p:tag name="AS_UNIQUEID" val="7584"/>
</p:tagLst>
</file>

<file path=ppt/tags/tag37.xml><?xml version="1.0" encoding="utf-8"?>
<p:tagLst xmlns:p="http://schemas.openxmlformats.org/presentationml/2006/main">
  <p:tag name="AS_UNIQUEID" val="1170"/>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370.xml><?xml version="1.0" encoding="utf-8"?>
<p:tagLst xmlns:p="http://schemas.openxmlformats.org/presentationml/2006/main">
  <p:tag name="AS_UNIQUEID" val="7585"/>
</p:tagLst>
</file>

<file path=ppt/tags/tag371.xml><?xml version="1.0" encoding="utf-8"?>
<p:tagLst xmlns:p="http://schemas.openxmlformats.org/presentationml/2006/main">
  <p:tag name="AS_UNIQUEID" val="7586"/>
</p:tagLst>
</file>

<file path=ppt/tags/tag372.xml><?xml version="1.0" encoding="utf-8"?>
<p:tagLst xmlns:p="http://schemas.openxmlformats.org/presentationml/2006/main">
  <p:tag name="AS_UNIQUEID" val="7587"/>
</p:tagLst>
</file>

<file path=ppt/tags/tag373.xml><?xml version="1.0" encoding="utf-8"?>
<p:tagLst xmlns:p="http://schemas.openxmlformats.org/presentationml/2006/main">
  <p:tag name="AS_UNIQUEID" val="7593"/>
</p:tagLst>
</file>

<file path=ppt/tags/tag374.xml><?xml version="1.0" encoding="utf-8"?>
<p:tagLst xmlns:p="http://schemas.openxmlformats.org/presentationml/2006/main">
  <p:tag name="AS_UNIQUEID" val="7594"/>
</p:tagLst>
</file>

<file path=ppt/tags/tag375.xml><?xml version="1.0" encoding="utf-8"?>
<p:tagLst xmlns:p="http://schemas.openxmlformats.org/presentationml/2006/main">
  <p:tag name="AS_UNIQUEID" val="7595"/>
</p:tagLst>
</file>

<file path=ppt/tags/tag376.xml><?xml version="1.0" encoding="utf-8"?>
<p:tagLst xmlns:p="http://schemas.openxmlformats.org/presentationml/2006/main">
  <p:tag name="AS_UNIQUEID" val="7596"/>
</p:tagLst>
</file>

<file path=ppt/tags/tag377.xml><?xml version="1.0" encoding="utf-8"?>
<p:tagLst xmlns:p="http://schemas.openxmlformats.org/presentationml/2006/main">
  <p:tag name="AS_UNIQUEID" val="7597"/>
</p:tagLst>
</file>

<file path=ppt/tags/tag378.xml><?xml version="1.0" encoding="utf-8"?>
<p:tagLst xmlns:p="http://schemas.openxmlformats.org/presentationml/2006/main">
  <p:tag name="AS_UNIQUEID" val="9526"/>
</p:tagLst>
</file>

<file path=ppt/tags/tag379.xml><?xml version="1.0" encoding="utf-8"?>
<p:tagLst xmlns:p="http://schemas.openxmlformats.org/presentationml/2006/main">
  <p:tag name="AS_UNIQUEID" val="692"/>
</p:tagLst>
</file>

<file path=ppt/tags/tag38.xml><?xml version="1.0" encoding="utf-8"?>
<p:tagLst xmlns:p="http://schemas.openxmlformats.org/presentationml/2006/main">
  <p:tag name="AS_UNIQUEID" val="1171"/>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380.xml><?xml version="1.0" encoding="utf-8"?>
<p:tagLst xmlns:p="http://schemas.openxmlformats.org/presentationml/2006/main">
  <p:tag name="AS_UNIQUEID" val="9527"/>
</p:tagLst>
</file>

<file path=ppt/tags/tag381.xml><?xml version="1.0" encoding="utf-8"?>
<p:tagLst xmlns:p="http://schemas.openxmlformats.org/presentationml/2006/main">
  <p:tag name="AS_UNIQUEID" val="9528"/>
</p:tagLst>
</file>

<file path=ppt/tags/tag382.xml><?xml version="1.0" encoding="utf-8"?>
<p:tagLst xmlns:p="http://schemas.openxmlformats.org/presentationml/2006/main">
  <p:tag name="AS_UNIQUEID" val="9529"/>
</p:tagLst>
</file>

<file path=ppt/tags/tag383.xml><?xml version="1.0" encoding="utf-8"?>
<p:tagLst xmlns:p="http://schemas.openxmlformats.org/presentationml/2006/main">
  <p:tag name="AS_UNIQUEID" val="7457"/>
</p:tagLst>
</file>

<file path=ppt/tags/tag384.xml><?xml version="1.0" encoding="utf-8"?>
<p:tagLst xmlns:p="http://schemas.openxmlformats.org/presentationml/2006/main">
  <p:tag name="AS_UNIQUEID" val="9535"/>
</p:tagLst>
</file>

<file path=ppt/tags/tag385.xml><?xml version="1.0" encoding="utf-8"?>
<p:tagLst xmlns:p="http://schemas.openxmlformats.org/presentationml/2006/main">
  <p:tag name="AS_UNIQUEID" val="9536"/>
</p:tagLst>
</file>

<file path=ppt/tags/tag386.xml><?xml version="1.0" encoding="utf-8"?>
<p:tagLst xmlns:p="http://schemas.openxmlformats.org/presentationml/2006/main">
  <p:tag name="AS_UNIQUEID" val="9537"/>
</p:tagLst>
</file>

<file path=ppt/tags/tag387.xml><?xml version="1.0" encoding="utf-8"?>
<p:tagLst xmlns:p="http://schemas.openxmlformats.org/presentationml/2006/main">
  <p:tag name="AS_UNIQUEID" val="9538"/>
</p:tagLst>
</file>

<file path=ppt/tags/tag388.xml><?xml version="1.0" encoding="utf-8"?>
<p:tagLst xmlns:p="http://schemas.openxmlformats.org/presentationml/2006/main">
  <p:tag name="AS_UNIQUEID" val="9539"/>
</p:tagLst>
</file>

<file path=ppt/tags/tag389.xml><?xml version="1.0" encoding="utf-8"?>
<p:tagLst xmlns:p="http://schemas.openxmlformats.org/presentationml/2006/main">
  <p:tag name="AS_UNIQUEID" val="309"/>
</p:tagLst>
</file>

<file path=ppt/tags/tag39.xml><?xml version="1.0" encoding="utf-8"?>
<p:tagLst xmlns:p="http://schemas.openxmlformats.org/presentationml/2006/main">
  <p:tag name="AS_UNIQUEID" val="1172"/>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390.xml><?xml version="1.0" encoding="utf-8"?>
<p:tagLst xmlns:p="http://schemas.openxmlformats.org/presentationml/2006/main">
  <p:tag name="AS_UNIQUEID" val="310"/>
</p:tagLst>
</file>

<file path=ppt/tags/tag391.xml><?xml version="1.0" encoding="utf-8"?>
<p:tagLst xmlns:p="http://schemas.openxmlformats.org/presentationml/2006/main">
  <p:tag name="AS_UNIQUEID" val="311"/>
</p:tagLst>
</file>

<file path=ppt/tags/tag392.xml><?xml version="1.0" encoding="utf-8"?>
<p:tagLst xmlns:p="http://schemas.openxmlformats.org/presentationml/2006/main">
  <p:tag name="AS_UNIQUEID" val="320"/>
</p:tagLst>
</file>

<file path=ppt/tags/tag393.xml><?xml version="1.0" encoding="utf-8"?>
<p:tagLst xmlns:p="http://schemas.openxmlformats.org/presentationml/2006/main">
  <p:tag name="AS_UNIQUEID" val="316"/>
</p:tagLst>
</file>

<file path=ppt/tags/tag394.xml><?xml version="1.0" encoding="utf-8"?>
<p:tagLst xmlns:p="http://schemas.openxmlformats.org/presentationml/2006/main">
  <p:tag name="AS_UNIQUEID" val="314"/>
</p:tagLst>
</file>

<file path=ppt/tags/tag395.xml><?xml version="1.0" encoding="utf-8"?>
<p:tagLst xmlns:p="http://schemas.openxmlformats.org/presentationml/2006/main">
  <p:tag name="AS_UNIQUEID" val="317"/>
</p:tagLst>
</file>

<file path=ppt/tags/tag396.xml><?xml version="1.0" encoding="utf-8"?>
<p:tagLst xmlns:p="http://schemas.openxmlformats.org/presentationml/2006/main">
  <p:tag name="AS_UNIQUEID" val="315"/>
</p:tagLst>
</file>

<file path=ppt/tags/tag397.xml><?xml version="1.0" encoding="utf-8"?>
<p:tagLst xmlns:p="http://schemas.openxmlformats.org/presentationml/2006/main">
  <p:tag name="AS_UNIQUEID" val="309"/>
</p:tagLst>
</file>

<file path=ppt/tags/tag398.xml><?xml version="1.0" encoding="utf-8"?>
<p:tagLst xmlns:p="http://schemas.openxmlformats.org/presentationml/2006/main">
  <p:tag name="AS_UNIQUEID" val="311"/>
</p:tagLst>
</file>

<file path=ppt/tags/tag399.xml><?xml version="1.0" encoding="utf-8"?>
<p:tagLst xmlns:p="http://schemas.openxmlformats.org/presentationml/2006/main">
  <p:tag name="AS_UNIQUEID" val="311"/>
</p:tagLst>
</file>

<file path=ppt/tags/tag4.xml><?xml version="1.0" encoding="utf-8"?>
<p:tagLst xmlns:p="http://schemas.openxmlformats.org/presentationml/2006/main">
  <p:tag name="AS_UNIQUEID" val="1135"/>
  <p:tag name="KSO_WM_BEAUTIFY_FLAG" val="#wm#"/>
  <p:tag name="KSO_WM_SLIDE_BACKGROUND_MASK_FLAG" val="1"/>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40.xml><?xml version="1.0" encoding="utf-8"?>
<p:tagLst xmlns:p="http://schemas.openxmlformats.org/presentationml/2006/main">
  <p:tag name="AS_UNIQUEID" val="1173"/>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400.xml><?xml version="1.0" encoding="utf-8"?>
<p:tagLst xmlns:p="http://schemas.openxmlformats.org/presentationml/2006/main">
  <p:tag name="AS_UNIQUEID" val="295"/>
</p:tagLst>
</file>

<file path=ppt/tags/tag401.xml><?xml version="1.0" encoding="utf-8"?>
<p:tagLst xmlns:p="http://schemas.openxmlformats.org/presentationml/2006/main">
  <p:tag name="AS_UNIQUEID" val="296"/>
</p:tagLst>
</file>

<file path=ppt/tags/tag402.xml><?xml version="1.0" encoding="utf-8"?>
<p:tagLst xmlns:p="http://schemas.openxmlformats.org/presentationml/2006/main">
  <p:tag name="AS_UNIQUEID" val="297"/>
</p:tagLst>
</file>

<file path=ppt/tags/tag403.xml><?xml version="1.0" encoding="utf-8"?>
<p:tagLst xmlns:p="http://schemas.openxmlformats.org/presentationml/2006/main">
  <p:tag name="AS_UNIQUEID" val="301"/>
</p:tagLst>
</file>

<file path=ppt/tags/tag404.xml><?xml version="1.0" encoding="utf-8"?>
<p:tagLst xmlns:p="http://schemas.openxmlformats.org/presentationml/2006/main">
  <p:tag name="AS_UNIQUEID" val="302"/>
</p:tagLst>
</file>

<file path=ppt/tags/tag405.xml><?xml version="1.0" encoding="utf-8"?>
<p:tagLst xmlns:p="http://schemas.openxmlformats.org/presentationml/2006/main">
  <p:tag name="AS_UNIQUEID" val="303"/>
</p:tagLst>
</file>

<file path=ppt/tags/tag406.xml><?xml version="1.0" encoding="utf-8"?>
<p:tagLst xmlns:p="http://schemas.openxmlformats.org/presentationml/2006/main">
  <p:tag name="AS_UNIQUEID" val="304"/>
</p:tagLst>
</file>

<file path=ppt/tags/tag407.xml><?xml version="1.0" encoding="utf-8"?>
<p:tagLst xmlns:p="http://schemas.openxmlformats.org/presentationml/2006/main">
  <p:tag name="AS_UNIQUEID" val="306"/>
</p:tagLst>
</file>

<file path=ppt/tags/tag408.xml><?xml version="1.0" encoding="utf-8"?>
<p:tagLst xmlns:p="http://schemas.openxmlformats.org/presentationml/2006/main">
  <p:tag name="AS_UNIQUEID" val="305"/>
</p:tagLst>
</file>

<file path=ppt/tags/tag409.xml><?xml version="1.0" encoding="utf-8"?>
<p:tagLst xmlns:p="http://schemas.openxmlformats.org/presentationml/2006/main">
  <p:tag name="AS_UNIQUEID" val="307"/>
</p:tagLst>
</file>

<file path=ppt/tags/tag41.xml><?xml version="1.0" encoding="utf-8"?>
<p:tagLst xmlns:p="http://schemas.openxmlformats.org/presentationml/2006/main">
  <p:tag name="AS_UNIQUEID" val="1174"/>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410.xml><?xml version="1.0" encoding="utf-8"?>
<p:tagLst xmlns:p="http://schemas.openxmlformats.org/presentationml/2006/main">
  <p:tag name="AS_UNIQUEID" val="308"/>
</p:tagLst>
</file>

<file path=ppt/tags/tag411.xml><?xml version="1.0" encoding="utf-8"?>
<p:tagLst xmlns:p="http://schemas.openxmlformats.org/presentationml/2006/main">
  <p:tag name="AS_UNIQUEID" val="300"/>
</p:tagLst>
</file>

<file path=ppt/tags/tag412.xml><?xml version="1.0" encoding="utf-8"?>
<p:tagLst xmlns:p="http://schemas.openxmlformats.org/presentationml/2006/main">
  <p:tag name="AS_UNIQUEID" val="299"/>
</p:tagLst>
</file>

<file path=ppt/tags/tag413.xml><?xml version="1.0" encoding="utf-8"?>
<p:tagLst xmlns:p="http://schemas.openxmlformats.org/presentationml/2006/main">
  <p:tag name="AS_UNIQUEID" val="298"/>
</p:tagLst>
</file>

<file path=ppt/tags/tag414.xml><?xml version="1.0" encoding="utf-8"?>
<p:tagLst xmlns:p="http://schemas.openxmlformats.org/presentationml/2006/main">
  <p:tag name="AS_UNIQUEID" val="318"/>
</p:tagLst>
</file>

<file path=ppt/tags/tag415.xml><?xml version="1.0" encoding="utf-8"?>
<p:tagLst xmlns:p="http://schemas.openxmlformats.org/presentationml/2006/main">
  <p:tag name="AS_UNIQUEID" val="319"/>
</p:tagLst>
</file>

<file path=ppt/tags/tag416.xml><?xml version="1.0" encoding="utf-8"?>
<p:tagLst xmlns:p="http://schemas.openxmlformats.org/presentationml/2006/main">
  <p:tag name="AS_UNIQUEID" val="320"/>
</p:tagLst>
</file>

<file path=ppt/tags/tag417.xml><?xml version="1.0" encoding="utf-8"?>
<p:tagLst xmlns:p="http://schemas.openxmlformats.org/presentationml/2006/main">
  <p:tag name="AS_UNIQUEID" val="309"/>
</p:tagLst>
</file>

<file path=ppt/tags/tag418.xml><?xml version="1.0" encoding="utf-8"?>
<p:tagLst xmlns:p="http://schemas.openxmlformats.org/presentationml/2006/main">
  <p:tag name="AS_UNIQUEID" val="9595"/>
</p:tagLst>
</file>

<file path=ppt/tags/tag419.xml><?xml version="1.0" encoding="utf-8"?>
<p:tagLst xmlns:p="http://schemas.openxmlformats.org/presentationml/2006/main">
  <p:tag name="AS_UNIQUEID" val="9596"/>
</p:tagLst>
</file>

<file path=ppt/tags/tag42.xml><?xml version="1.0" encoding="utf-8"?>
<p:tagLst xmlns:p="http://schemas.openxmlformats.org/presentationml/2006/main">
  <p:tag name="AS_UNIQUEID" val="1175"/>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420.xml><?xml version="1.0" encoding="utf-8"?>
<p:tagLst xmlns:p="http://schemas.openxmlformats.org/presentationml/2006/main">
  <p:tag name="AS_UNIQUEID" val="9597"/>
</p:tagLst>
</file>

<file path=ppt/tags/tag421.xml><?xml version="1.0" encoding="utf-8"?>
<p:tagLst xmlns:p="http://schemas.openxmlformats.org/presentationml/2006/main">
  <p:tag name="AS_UNIQUEID" val="9598"/>
</p:tagLst>
</file>

<file path=ppt/tags/tag422.xml><?xml version="1.0" encoding="utf-8"?>
<p:tagLst xmlns:p="http://schemas.openxmlformats.org/presentationml/2006/main">
  <p:tag name="AS_UNIQUEID" val="9599"/>
</p:tagLst>
</file>

<file path=ppt/tags/tag423.xml><?xml version="1.0" encoding="utf-8"?>
<p:tagLst xmlns:p="http://schemas.openxmlformats.org/presentationml/2006/main">
  <p:tag name="AS_UNIQUEID" val="9600"/>
</p:tagLst>
</file>

<file path=ppt/tags/tag424.xml><?xml version="1.0" encoding="utf-8"?>
<p:tagLst xmlns:p="http://schemas.openxmlformats.org/presentationml/2006/main">
  <p:tag name="AS_UNIQUEID" val="9601"/>
</p:tagLst>
</file>

<file path=ppt/tags/tag425.xml><?xml version="1.0" encoding="utf-8"?>
<p:tagLst xmlns:p="http://schemas.openxmlformats.org/presentationml/2006/main">
  <p:tag name="AS_UNIQUEID" val="9602"/>
</p:tagLst>
</file>

<file path=ppt/tags/tag426.xml><?xml version="1.0" encoding="utf-8"?>
<p:tagLst xmlns:p="http://schemas.openxmlformats.org/presentationml/2006/main">
  <p:tag name="AS_UNIQUEID" val="9603"/>
</p:tagLst>
</file>

<file path=ppt/tags/tag427.xml><?xml version="1.0" encoding="utf-8"?>
<p:tagLst xmlns:p="http://schemas.openxmlformats.org/presentationml/2006/main">
  <p:tag name="AS_UNIQUEID" val="9604"/>
</p:tagLst>
</file>

<file path=ppt/tags/tag428.xml><?xml version="1.0" encoding="utf-8"?>
<p:tagLst xmlns:p="http://schemas.openxmlformats.org/presentationml/2006/main">
  <p:tag name="AS_UNIQUEID" val="9605"/>
</p:tagLst>
</file>

<file path=ppt/tags/tag429.xml><?xml version="1.0" encoding="utf-8"?>
<p:tagLst xmlns:p="http://schemas.openxmlformats.org/presentationml/2006/main">
  <p:tag name="AS_UNIQUEID" val="9606"/>
</p:tagLst>
</file>

<file path=ppt/tags/tag43.xml><?xml version="1.0" encoding="utf-8"?>
<p:tagLst xmlns:p="http://schemas.openxmlformats.org/presentationml/2006/main">
  <p:tag name="AS_UNIQUEID" val="1176"/>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430.xml><?xml version="1.0" encoding="utf-8"?>
<p:tagLst xmlns:p="http://schemas.openxmlformats.org/presentationml/2006/main">
  <p:tag name="AS_UNIQUEID" val="9607"/>
</p:tagLst>
</file>

<file path=ppt/tags/tag431.xml><?xml version="1.0" encoding="utf-8"?>
<p:tagLst xmlns:p="http://schemas.openxmlformats.org/presentationml/2006/main">
  <p:tag name="AS_UNIQUEID" val="9608"/>
</p:tagLst>
</file>

<file path=ppt/tags/tag432.xml><?xml version="1.0" encoding="utf-8"?>
<p:tagLst xmlns:p="http://schemas.openxmlformats.org/presentationml/2006/main">
  <p:tag name="AS_UNIQUEID" val="9609"/>
</p:tagLst>
</file>

<file path=ppt/tags/tag433.xml><?xml version="1.0" encoding="utf-8"?>
<p:tagLst xmlns:p="http://schemas.openxmlformats.org/presentationml/2006/main">
  <p:tag name="AS_UNIQUEID" val="9610"/>
</p:tagLst>
</file>

<file path=ppt/tags/tag434.xml><?xml version="1.0" encoding="utf-8"?>
<p:tagLst xmlns:p="http://schemas.openxmlformats.org/presentationml/2006/main">
  <p:tag name="AS_UNIQUEID" val="3419"/>
</p:tagLst>
</file>

<file path=ppt/tags/tag435.xml><?xml version="1.0" encoding="utf-8"?>
<p:tagLst xmlns:p="http://schemas.openxmlformats.org/presentationml/2006/main">
  <p:tag name="AS_UNIQUEID" val="3420"/>
</p:tagLst>
</file>

<file path=ppt/tags/tag436.xml><?xml version="1.0" encoding="utf-8"?>
<p:tagLst xmlns:p="http://schemas.openxmlformats.org/presentationml/2006/main">
  <p:tag name="AS_UNIQUEID" val="3421"/>
</p:tagLst>
</file>

<file path=ppt/tags/tag437.xml><?xml version="1.0" encoding="utf-8"?>
<p:tagLst xmlns:p="http://schemas.openxmlformats.org/presentationml/2006/main">
  <p:tag name="AS_UNIQUEID" val="3422"/>
</p:tagLst>
</file>

<file path=ppt/tags/tag438.xml><?xml version="1.0" encoding="utf-8"?>
<p:tagLst xmlns:p="http://schemas.openxmlformats.org/presentationml/2006/main">
  <p:tag name="AS_UNIQUEID" val="3423"/>
</p:tagLst>
</file>

<file path=ppt/tags/tag439.xml><?xml version="1.0" encoding="utf-8"?>
<p:tagLst xmlns:p="http://schemas.openxmlformats.org/presentationml/2006/main">
  <p:tag name="AS_UNIQUEID" val="3424"/>
</p:tagLst>
</file>

<file path=ppt/tags/tag44.xml><?xml version="1.0" encoding="utf-8"?>
<p:tagLst xmlns:p="http://schemas.openxmlformats.org/presentationml/2006/main">
  <p:tag name="AS_UNIQUEID" val="1177"/>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440.xml><?xml version="1.0" encoding="utf-8"?>
<p:tagLst xmlns:p="http://schemas.openxmlformats.org/presentationml/2006/main">
  <p:tag name="AS_UNIQUEID" val="3425"/>
</p:tagLst>
</file>

<file path=ppt/tags/tag441.xml><?xml version="1.0" encoding="utf-8"?>
<p:tagLst xmlns:p="http://schemas.openxmlformats.org/presentationml/2006/main">
  <p:tag name="AS_UNIQUEID" val="3434"/>
</p:tagLst>
</file>

<file path=ppt/tags/tag442.xml><?xml version="1.0" encoding="utf-8"?>
<p:tagLst xmlns:p="http://schemas.openxmlformats.org/presentationml/2006/main">
  <p:tag name="AS_UNIQUEID" val="3435"/>
</p:tagLst>
</file>

<file path=ppt/tags/tag443.xml><?xml version="1.0" encoding="utf-8"?>
<p:tagLst xmlns:p="http://schemas.openxmlformats.org/presentationml/2006/main">
  <p:tag name="AS_UNIQUEID" val="3436"/>
</p:tagLst>
</file>

<file path=ppt/tags/tag444.xml><?xml version="1.0" encoding="utf-8"?>
<p:tagLst xmlns:p="http://schemas.openxmlformats.org/presentationml/2006/main">
  <p:tag name="AS_UNIQUEID" val="3428"/>
</p:tagLst>
</file>

<file path=ppt/tags/tag445.xml><?xml version="1.0" encoding="utf-8"?>
<p:tagLst xmlns:p="http://schemas.openxmlformats.org/presentationml/2006/main">
  <p:tag name="AS_UNIQUEID" val="3429"/>
</p:tagLst>
</file>

<file path=ppt/tags/tag446.xml><?xml version="1.0" encoding="utf-8"?>
<p:tagLst xmlns:p="http://schemas.openxmlformats.org/presentationml/2006/main">
  <p:tag name="AS_UNIQUEID" val="3430"/>
</p:tagLst>
</file>

<file path=ppt/tags/tag447.xml><?xml version="1.0" encoding="utf-8"?>
<p:tagLst xmlns:p="http://schemas.openxmlformats.org/presentationml/2006/main">
  <p:tag name="AS_UNIQUEID" val="9709"/>
</p:tagLst>
</file>

<file path=ppt/tags/tag448.xml><?xml version="1.0" encoding="utf-8"?>
<p:tagLst xmlns:p="http://schemas.openxmlformats.org/presentationml/2006/main">
  <p:tag name="AS_UNIQUEID" val="9753"/>
</p:tagLst>
</file>

<file path=ppt/tags/tag449.xml><?xml version="1.0" encoding="utf-8"?>
<p:tagLst xmlns:p="http://schemas.openxmlformats.org/presentationml/2006/main">
  <p:tag name="AS_UNIQUEID" val="9754"/>
</p:tagLst>
</file>

<file path=ppt/tags/tag45.xml><?xml version="1.0" encoding="utf-8"?>
<p:tagLst xmlns:p="http://schemas.openxmlformats.org/presentationml/2006/main">
  <p:tag name="AS_UNIQUEID" val="1178"/>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450.xml><?xml version="1.0" encoding="utf-8"?>
<p:tagLst xmlns:p="http://schemas.openxmlformats.org/presentationml/2006/main">
  <p:tag name="AS_UNIQUEID" val="9755"/>
</p:tagLst>
</file>

<file path=ppt/tags/tag451.xml><?xml version="1.0" encoding="utf-8"?>
<p:tagLst xmlns:p="http://schemas.openxmlformats.org/presentationml/2006/main">
  <p:tag name="AS_UNIQUEID" val="9756"/>
</p:tagLst>
</file>

<file path=ppt/tags/tag452.xml><?xml version="1.0" encoding="utf-8"?>
<p:tagLst xmlns:p="http://schemas.openxmlformats.org/presentationml/2006/main">
  <p:tag name="AS_UNIQUEID" val="9757"/>
</p:tagLst>
</file>

<file path=ppt/tags/tag453.xml><?xml version="1.0" encoding="utf-8"?>
<p:tagLst xmlns:p="http://schemas.openxmlformats.org/presentationml/2006/main">
  <p:tag name="AS_UNIQUEID" val="9758"/>
</p:tagLst>
</file>

<file path=ppt/tags/tag454.xml><?xml version="1.0" encoding="utf-8"?>
<p:tagLst xmlns:p="http://schemas.openxmlformats.org/presentationml/2006/main">
  <p:tag name="AS_UNIQUEID" val="9822"/>
</p:tagLst>
</file>

<file path=ppt/tags/tag455.xml><?xml version="1.0" encoding="utf-8"?>
<p:tagLst xmlns:p="http://schemas.openxmlformats.org/presentationml/2006/main">
  <p:tag name="AS_UNIQUEID" val="9826"/>
</p:tagLst>
</file>

<file path=ppt/tags/tag456.xml><?xml version="1.0" encoding="utf-8"?>
<p:tagLst xmlns:p="http://schemas.openxmlformats.org/presentationml/2006/main">
  <p:tag name="AS_UNIQUEID" val="9827"/>
</p:tagLst>
</file>

<file path=ppt/tags/tag457.xml><?xml version="1.0" encoding="utf-8"?>
<p:tagLst xmlns:p="http://schemas.openxmlformats.org/presentationml/2006/main">
  <p:tag name="AS_UNIQUEID" val="9828"/>
</p:tagLst>
</file>

<file path=ppt/tags/tag458.xml><?xml version="1.0" encoding="utf-8"?>
<p:tagLst xmlns:p="http://schemas.openxmlformats.org/presentationml/2006/main">
  <p:tag name="AS_UNIQUEID" val="9829"/>
</p:tagLst>
</file>

<file path=ppt/tags/tag459.xml><?xml version="1.0" encoding="utf-8"?>
<p:tagLst xmlns:p="http://schemas.openxmlformats.org/presentationml/2006/main">
  <p:tag name="AS_UNIQUEID" val="9830"/>
</p:tagLst>
</file>

<file path=ppt/tags/tag46.xml><?xml version="1.0" encoding="utf-8"?>
<p:tagLst xmlns:p="http://schemas.openxmlformats.org/presentationml/2006/main">
  <p:tag name="AS_UNIQUEID" val="1179"/>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460.xml><?xml version="1.0" encoding="utf-8"?>
<p:tagLst xmlns:p="http://schemas.openxmlformats.org/presentationml/2006/main">
  <p:tag name="AS_UNIQUEID" val="591"/>
</p:tagLst>
</file>

<file path=ppt/tags/tag461.xml><?xml version="1.0" encoding="utf-8"?>
<p:tagLst xmlns:p="http://schemas.openxmlformats.org/presentationml/2006/main">
  <p:tag name="AS_UNIQUEID" val="592"/>
</p:tagLst>
</file>

<file path=ppt/tags/tag462.xml><?xml version="1.0" encoding="utf-8"?>
<p:tagLst xmlns:p="http://schemas.openxmlformats.org/presentationml/2006/main">
  <p:tag name="AS_UNIQUEID" val="582"/>
</p:tagLst>
</file>

<file path=ppt/tags/tag463.xml><?xml version="1.0" encoding="utf-8"?>
<p:tagLst xmlns:p="http://schemas.openxmlformats.org/presentationml/2006/main">
  <p:tag name="AS_UNIQUEID" val="583"/>
</p:tagLst>
</file>

<file path=ppt/tags/tag464.xml><?xml version="1.0" encoding="utf-8"?>
<p:tagLst xmlns:p="http://schemas.openxmlformats.org/presentationml/2006/main">
  <p:tag name="AS_UNIQUEID" val="584"/>
</p:tagLst>
</file>

<file path=ppt/tags/tag465.xml><?xml version="1.0" encoding="utf-8"?>
<p:tagLst xmlns:p="http://schemas.openxmlformats.org/presentationml/2006/main">
  <p:tag name="AS_UNIQUEID" val="585"/>
</p:tagLst>
</file>

<file path=ppt/tags/tag466.xml><?xml version="1.0" encoding="utf-8"?>
<p:tagLst xmlns:p="http://schemas.openxmlformats.org/presentationml/2006/main">
  <p:tag name="AS_UNIQUEID" val="586"/>
</p:tagLst>
</file>

<file path=ppt/tags/tag467.xml><?xml version="1.0" encoding="utf-8"?>
<p:tagLst xmlns:p="http://schemas.openxmlformats.org/presentationml/2006/main">
  <p:tag name="AS_UNIQUEID" val="587"/>
</p:tagLst>
</file>

<file path=ppt/tags/tag468.xml><?xml version="1.0" encoding="utf-8"?>
<p:tagLst xmlns:p="http://schemas.openxmlformats.org/presentationml/2006/main">
  <p:tag name="AS_UNIQUEID" val="588"/>
</p:tagLst>
</file>

<file path=ppt/tags/tag469.xml><?xml version="1.0" encoding="utf-8"?>
<p:tagLst xmlns:p="http://schemas.openxmlformats.org/presentationml/2006/main">
  <p:tag name="AS_UNIQUEID" val="594"/>
</p:tagLst>
</file>

<file path=ppt/tags/tag47.xml><?xml version="1.0" encoding="utf-8"?>
<p:tagLst xmlns:p="http://schemas.openxmlformats.org/presentationml/2006/main">
  <p:tag name="AS_UNIQUEID" val="1180"/>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470.xml><?xml version="1.0" encoding="utf-8"?>
<p:tagLst xmlns:p="http://schemas.openxmlformats.org/presentationml/2006/main">
  <p:tag name="AS_UNIQUEID" val="599"/>
</p:tagLst>
</file>

<file path=ppt/tags/tag471.xml><?xml version="1.0" encoding="utf-8"?>
<p:tagLst xmlns:p="http://schemas.openxmlformats.org/presentationml/2006/main">
  <p:tag name="AS_UNIQUEID" val="600"/>
</p:tagLst>
</file>

<file path=ppt/tags/tag472.xml><?xml version="1.0" encoding="utf-8"?>
<p:tagLst xmlns:p="http://schemas.openxmlformats.org/presentationml/2006/main">
  <p:tag name="AS_UNIQUEID" val="601"/>
</p:tagLst>
</file>

<file path=ppt/tags/tag473.xml><?xml version="1.0" encoding="utf-8"?>
<p:tagLst xmlns:p="http://schemas.openxmlformats.org/presentationml/2006/main">
  <p:tag name="AS_UNIQUEID" val="602"/>
</p:tagLst>
</file>

<file path=ppt/tags/tag474.xml><?xml version="1.0" encoding="utf-8"?>
<p:tagLst xmlns:p="http://schemas.openxmlformats.org/presentationml/2006/main">
  <p:tag name="AS_UNIQUEID" val="603"/>
</p:tagLst>
</file>

<file path=ppt/tags/tag475.xml><?xml version="1.0" encoding="utf-8"?>
<p:tagLst xmlns:p="http://schemas.openxmlformats.org/presentationml/2006/main">
  <p:tag name="AS_UNIQUEID" val="604"/>
</p:tagLst>
</file>

<file path=ppt/tags/tag476.xml><?xml version="1.0" encoding="utf-8"?>
<p:tagLst xmlns:p="http://schemas.openxmlformats.org/presentationml/2006/main">
  <p:tag name="AS_UNIQUEID" val="605"/>
</p:tagLst>
</file>

<file path=ppt/tags/tag477.xml><?xml version="1.0" encoding="utf-8"?>
<p:tagLst xmlns:p="http://schemas.openxmlformats.org/presentationml/2006/main">
  <p:tag name="AS_UNIQUEID" val="606"/>
</p:tagLst>
</file>

<file path=ppt/tags/tag478.xml><?xml version="1.0" encoding="utf-8"?>
<p:tagLst xmlns:p="http://schemas.openxmlformats.org/presentationml/2006/main">
  <p:tag name="AS_UNIQUEID" val="617"/>
</p:tagLst>
</file>

<file path=ppt/tags/tag479.xml><?xml version="1.0" encoding="utf-8"?>
<p:tagLst xmlns:p="http://schemas.openxmlformats.org/presentationml/2006/main">
  <p:tag name="AS_UNIQUEID" val="618"/>
</p:tagLst>
</file>

<file path=ppt/tags/tag48.xml><?xml version="1.0" encoding="utf-8"?>
<p:tagLst xmlns:p="http://schemas.openxmlformats.org/presentationml/2006/main">
  <p:tag name="AS_UNIQUEID" val="1181"/>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480.xml><?xml version="1.0" encoding="utf-8"?>
<p:tagLst xmlns:p="http://schemas.openxmlformats.org/presentationml/2006/main">
  <p:tag name="AS_UNIQUEID" val="619"/>
</p:tagLst>
</file>

<file path=ppt/tags/tag481.xml><?xml version="1.0" encoding="utf-8"?>
<p:tagLst xmlns:p="http://schemas.openxmlformats.org/presentationml/2006/main">
  <p:tag name="AS_UNIQUEID" val="620"/>
</p:tagLst>
</file>

<file path=ppt/tags/tag482.xml><?xml version="1.0" encoding="utf-8"?>
<p:tagLst xmlns:p="http://schemas.openxmlformats.org/presentationml/2006/main">
  <p:tag name="AS_UNIQUEID" val="621"/>
</p:tagLst>
</file>

<file path=ppt/tags/tag483.xml><?xml version="1.0" encoding="utf-8"?>
<p:tagLst xmlns:p="http://schemas.openxmlformats.org/presentationml/2006/main">
  <p:tag name="AS_UNIQUEID" val="622"/>
</p:tagLst>
</file>

<file path=ppt/tags/tag484.xml><?xml version="1.0" encoding="utf-8"?>
<p:tagLst xmlns:p="http://schemas.openxmlformats.org/presentationml/2006/main">
  <p:tag name="AS_UNIQUEID" val="623"/>
</p:tagLst>
</file>

<file path=ppt/tags/tag485.xml><?xml version="1.0" encoding="utf-8"?>
<p:tagLst xmlns:p="http://schemas.openxmlformats.org/presentationml/2006/main">
  <p:tag name="AS_UNIQUEID" val="624"/>
</p:tagLst>
</file>

<file path=ppt/tags/tag486.xml><?xml version="1.0" encoding="utf-8"?>
<p:tagLst xmlns:p="http://schemas.openxmlformats.org/presentationml/2006/main">
  <p:tag name="AS_UNIQUEID" val="635"/>
</p:tagLst>
</file>

<file path=ppt/tags/tag487.xml><?xml version="1.0" encoding="utf-8"?>
<p:tagLst xmlns:p="http://schemas.openxmlformats.org/presentationml/2006/main">
  <p:tag name="AS_UNIQUEID" val="636"/>
</p:tagLst>
</file>

<file path=ppt/tags/tag488.xml><?xml version="1.0" encoding="utf-8"?>
<p:tagLst xmlns:p="http://schemas.openxmlformats.org/presentationml/2006/main">
  <p:tag name="AS_UNIQUEID" val="637"/>
</p:tagLst>
</file>

<file path=ppt/tags/tag489.xml><?xml version="1.0" encoding="utf-8"?>
<p:tagLst xmlns:p="http://schemas.openxmlformats.org/presentationml/2006/main">
  <p:tag name="AS_UNIQUEID" val="638"/>
</p:tagLst>
</file>

<file path=ppt/tags/tag49.xml><?xml version="1.0" encoding="utf-8"?>
<p:tagLst xmlns:p="http://schemas.openxmlformats.org/presentationml/2006/main">
  <p:tag name="AS_UNIQUEID" val="1182"/>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490.xml><?xml version="1.0" encoding="utf-8"?>
<p:tagLst xmlns:p="http://schemas.openxmlformats.org/presentationml/2006/main">
  <p:tag name="AS_UNIQUEID" val="639"/>
</p:tagLst>
</file>

<file path=ppt/tags/tag491.xml><?xml version="1.0" encoding="utf-8"?>
<p:tagLst xmlns:p="http://schemas.openxmlformats.org/presentationml/2006/main">
  <p:tag name="AS_UNIQUEID" val="640"/>
</p:tagLst>
</file>

<file path=ppt/tags/tag492.xml><?xml version="1.0" encoding="utf-8"?>
<p:tagLst xmlns:p="http://schemas.openxmlformats.org/presentationml/2006/main">
  <p:tag name="AS_UNIQUEID" val="641"/>
</p:tagLst>
</file>

<file path=ppt/tags/tag493.xml><?xml version="1.0" encoding="utf-8"?>
<p:tagLst xmlns:p="http://schemas.openxmlformats.org/presentationml/2006/main">
  <p:tag name="AS_UNIQUEID" val="642"/>
</p:tagLst>
</file>

<file path=ppt/tags/tag494.xml><?xml version="1.0" encoding="utf-8"?>
<p:tagLst xmlns:p="http://schemas.openxmlformats.org/presentationml/2006/main">
  <p:tag name="AS_UNIQUEID" val="671"/>
</p:tagLst>
</file>

<file path=ppt/tags/tag495.xml><?xml version="1.0" encoding="utf-8"?>
<p:tagLst xmlns:p="http://schemas.openxmlformats.org/presentationml/2006/main">
  <p:tag name="AS_UNIQUEID" val="672"/>
</p:tagLst>
</file>

<file path=ppt/tags/tag496.xml><?xml version="1.0" encoding="utf-8"?>
<p:tagLst xmlns:p="http://schemas.openxmlformats.org/presentationml/2006/main">
  <p:tag name="AS_UNIQUEID" val="673"/>
</p:tagLst>
</file>

<file path=ppt/tags/tag497.xml><?xml version="1.0" encoding="utf-8"?>
<p:tagLst xmlns:p="http://schemas.openxmlformats.org/presentationml/2006/main">
  <p:tag name="AS_UNIQUEID" val="674"/>
</p:tagLst>
</file>

<file path=ppt/tags/tag498.xml><?xml version="1.0" encoding="utf-8"?>
<p:tagLst xmlns:p="http://schemas.openxmlformats.org/presentationml/2006/main">
  <p:tag name="AS_UNIQUEID" val="675"/>
</p:tagLst>
</file>

<file path=ppt/tags/tag499.xml><?xml version="1.0" encoding="utf-8"?>
<p:tagLst xmlns:p="http://schemas.openxmlformats.org/presentationml/2006/main">
  <p:tag name="AS_UNIQUEID" val="676"/>
</p:tagLst>
</file>

<file path=ppt/tags/tag5.xml><?xml version="1.0" encoding="utf-8"?>
<p:tagLst xmlns:p="http://schemas.openxmlformats.org/presentationml/2006/main">
  <p:tag name="AS_UNIQUEID" val="1136"/>
  <p:tag name="KSO_WM_BEAUTIFY_FLAG" val="#wm#"/>
  <p:tag name="KSO_WM_SLIDE_BACKGROUND_MASK_FLAG" val="1"/>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50.xml><?xml version="1.0" encoding="utf-8"?>
<p:tagLst xmlns:p="http://schemas.openxmlformats.org/presentationml/2006/main">
  <p:tag name="AS_UNIQUEID" val="1183"/>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500.xml><?xml version="1.0" encoding="utf-8"?>
<p:tagLst xmlns:p="http://schemas.openxmlformats.org/presentationml/2006/main">
  <p:tag name="AS_UNIQUEID" val="677"/>
</p:tagLst>
</file>

<file path=ppt/tags/tag501.xml><?xml version="1.0" encoding="utf-8"?>
<p:tagLst xmlns:p="http://schemas.openxmlformats.org/presentationml/2006/main">
  <p:tag name="AS_UNIQUEID" val="678"/>
</p:tagLst>
</file>

<file path=ppt/tags/tag502.xml><?xml version="1.0" encoding="utf-8"?>
<p:tagLst xmlns:p="http://schemas.openxmlformats.org/presentationml/2006/main">
  <p:tag name="AS_UNIQUEID" val="9658"/>
</p:tagLst>
</file>

<file path=ppt/tags/tag503.xml><?xml version="1.0" encoding="utf-8"?>
<p:tagLst xmlns:p="http://schemas.openxmlformats.org/presentationml/2006/main">
  <p:tag name="AS_UNIQUEID" val="9659"/>
</p:tagLst>
</file>

<file path=ppt/tags/tag504.xml><?xml version="1.0" encoding="utf-8"?>
<p:tagLst xmlns:p="http://schemas.openxmlformats.org/presentationml/2006/main">
  <p:tag name="AS_UNIQUEID" val="9660"/>
</p:tagLst>
</file>

<file path=ppt/tags/tag505.xml><?xml version="1.0" encoding="utf-8"?>
<p:tagLst xmlns:p="http://schemas.openxmlformats.org/presentationml/2006/main">
  <p:tag name="AS_UNIQUEID" val="9661"/>
</p:tagLst>
</file>

<file path=ppt/tags/tag506.xml><?xml version="1.0" encoding="utf-8"?>
<p:tagLst xmlns:p="http://schemas.openxmlformats.org/presentationml/2006/main">
  <p:tag name="AS_UNIQUEID" val="9662"/>
</p:tagLst>
</file>

<file path=ppt/tags/tag507.xml><?xml version="1.0" encoding="utf-8"?>
<p:tagLst xmlns:p="http://schemas.openxmlformats.org/presentationml/2006/main">
  <p:tag name="AS_UNIQUEID" val="9664"/>
</p:tagLst>
</file>

<file path=ppt/tags/tag508.xml><?xml version="1.0" encoding="utf-8"?>
<p:tagLst xmlns:p="http://schemas.openxmlformats.org/presentationml/2006/main">
  <p:tag name="AS_UNIQUEID" val="9665"/>
</p:tagLst>
</file>

<file path=ppt/tags/tag509.xml><?xml version="1.0" encoding="utf-8"?>
<p:tagLst xmlns:p="http://schemas.openxmlformats.org/presentationml/2006/main">
  <p:tag name="AS_UNIQUEID" val="9666"/>
</p:tagLst>
</file>

<file path=ppt/tags/tag51.xml><?xml version="1.0" encoding="utf-8"?>
<p:tagLst xmlns:p="http://schemas.openxmlformats.org/presentationml/2006/main">
  <p:tag name="AS_UNIQUEID" val="1184"/>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510.xml><?xml version="1.0" encoding="utf-8"?>
<p:tagLst xmlns:p="http://schemas.openxmlformats.org/presentationml/2006/main">
  <p:tag name="AS_UNIQUEID" val="9667"/>
</p:tagLst>
</file>

<file path=ppt/tags/tag511.xml><?xml version="1.0" encoding="utf-8"?>
<p:tagLst xmlns:p="http://schemas.openxmlformats.org/presentationml/2006/main">
  <p:tag name="AS_UNIQUEID" val="9859"/>
</p:tagLst>
</file>

<file path=ppt/tags/tag512.xml><?xml version="1.0" encoding="utf-8"?>
<p:tagLst xmlns:p="http://schemas.openxmlformats.org/presentationml/2006/main">
  <p:tag name="AS_UNIQUEID" val="9919"/>
</p:tagLst>
</file>

<file path=ppt/tags/tag513.xml><?xml version="1.0" encoding="utf-8"?>
<p:tagLst xmlns:p="http://schemas.openxmlformats.org/presentationml/2006/main">
  <p:tag name="AS_UNIQUEID" val="9920"/>
</p:tagLst>
</file>

<file path=ppt/tags/tag514.xml><?xml version="1.0" encoding="utf-8"?>
<p:tagLst xmlns:p="http://schemas.openxmlformats.org/presentationml/2006/main">
  <p:tag name="AS_UNIQUEID" val="9921"/>
</p:tagLst>
</file>

<file path=ppt/tags/tag515.xml><?xml version="1.0" encoding="utf-8"?>
<p:tagLst xmlns:p="http://schemas.openxmlformats.org/presentationml/2006/main">
  <p:tag name="AS_UNIQUEID" val="10028"/>
</p:tagLst>
</file>

<file path=ppt/tags/tag516.xml><?xml version="1.0" encoding="utf-8"?>
<p:tagLst xmlns:p="http://schemas.openxmlformats.org/presentationml/2006/main">
  <p:tag name="AS_UNIQUEID" val="10112"/>
</p:tagLst>
</file>

<file path=ppt/tags/tag517.xml><?xml version="1.0" encoding="utf-8"?>
<p:tagLst xmlns:p="http://schemas.openxmlformats.org/presentationml/2006/main">
  <p:tag name="AS_UNIQUEID" val="10113"/>
</p:tagLst>
</file>

<file path=ppt/tags/tag518.xml><?xml version="1.0" encoding="utf-8"?>
<p:tagLst xmlns:p="http://schemas.openxmlformats.org/presentationml/2006/main">
  <p:tag name="AS_UNIQUEID" val="10114"/>
</p:tagLst>
</file>

<file path=ppt/tags/tag519.xml><?xml version="1.0" encoding="utf-8"?>
<p:tagLst xmlns:p="http://schemas.openxmlformats.org/presentationml/2006/main">
  <p:tag name="AS_UNIQUEID" val="10115"/>
</p:tagLst>
</file>

<file path=ppt/tags/tag52.xml><?xml version="1.0" encoding="utf-8"?>
<p:tagLst xmlns:p="http://schemas.openxmlformats.org/presentationml/2006/main">
  <p:tag name="AS_UNIQUEID" val="1185"/>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520.xml><?xml version="1.0" encoding="utf-8"?>
<p:tagLst xmlns:p="http://schemas.openxmlformats.org/presentationml/2006/main">
  <p:tag name="AS_UNIQUEID" val="10279"/>
</p:tagLst>
</file>

<file path=ppt/tags/tag521.xml><?xml version="1.0" encoding="utf-8"?>
<p:tagLst xmlns:p="http://schemas.openxmlformats.org/presentationml/2006/main">
  <p:tag name="AS_UNIQUEID" val="10280"/>
</p:tagLst>
</file>

<file path=ppt/tags/tag522.xml><?xml version="1.0" encoding="utf-8"?>
<p:tagLst xmlns:p="http://schemas.openxmlformats.org/presentationml/2006/main">
  <p:tag name="AS_UNIQUEID" val="10282"/>
</p:tagLst>
</file>

<file path=ppt/tags/tag523.xml><?xml version="1.0" encoding="utf-8"?>
<p:tagLst xmlns:p="http://schemas.openxmlformats.org/presentationml/2006/main">
  <p:tag name="AS_UNIQUEID" val="10393"/>
</p:tagLst>
</file>

<file path=ppt/tags/tag524.xml><?xml version="1.0" encoding="utf-8"?>
<p:tagLst xmlns:p="http://schemas.openxmlformats.org/presentationml/2006/main">
  <p:tag name="AS_UNIQUEID" val="10394"/>
</p:tagLst>
</file>

<file path=ppt/tags/tag525.xml><?xml version="1.0" encoding="utf-8"?>
<p:tagLst xmlns:p="http://schemas.openxmlformats.org/presentationml/2006/main">
  <p:tag name="AS_UNIQUEID" val="10395"/>
</p:tagLst>
</file>

<file path=ppt/tags/tag526.xml><?xml version="1.0" encoding="utf-8"?>
<p:tagLst xmlns:p="http://schemas.openxmlformats.org/presentationml/2006/main">
  <p:tag name="AS_UNIQUEID" val="10396"/>
</p:tagLst>
</file>

<file path=ppt/tags/tag527.xml><?xml version="1.0" encoding="utf-8"?>
<p:tagLst xmlns:p="http://schemas.openxmlformats.org/presentationml/2006/main">
  <p:tag name="AS_UNIQUEID" val="10397"/>
</p:tagLst>
</file>

<file path=ppt/tags/tag528.xml><?xml version="1.0" encoding="utf-8"?>
<p:tagLst xmlns:p="http://schemas.openxmlformats.org/presentationml/2006/main">
  <p:tag name="AS_UNIQUEID" val="10398"/>
</p:tagLst>
</file>

<file path=ppt/tags/tag529.xml><?xml version="1.0" encoding="utf-8"?>
<p:tagLst xmlns:p="http://schemas.openxmlformats.org/presentationml/2006/main">
  <p:tag name="AS_UNIQUEID" val="10399"/>
</p:tagLst>
</file>

<file path=ppt/tags/tag53.xml><?xml version="1.0" encoding="utf-8"?>
<p:tagLst xmlns:p="http://schemas.openxmlformats.org/presentationml/2006/main">
  <p:tag name="AS_UNIQUEID" val="1186"/>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530.xml><?xml version="1.0" encoding="utf-8"?>
<p:tagLst xmlns:p="http://schemas.openxmlformats.org/presentationml/2006/main">
  <p:tag name="AS_UNIQUEID" val="10400"/>
</p:tagLst>
</file>

<file path=ppt/tags/tag531.xml><?xml version="1.0" encoding="utf-8"?>
<p:tagLst xmlns:p="http://schemas.openxmlformats.org/presentationml/2006/main">
  <p:tag name="AS_UNIQUEID" val="10401"/>
</p:tagLst>
</file>

<file path=ppt/tags/tag532.xml><?xml version="1.0" encoding="utf-8"?>
<p:tagLst xmlns:p="http://schemas.openxmlformats.org/presentationml/2006/main">
  <p:tag name="AS_UNIQUEID" val="10402"/>
</p:tagLst>
</file>

<file path=ppt/tags/tag533.xml><?xml version="1.0" encoding="utf-8"?>
<p:tagLst xmlns:p="http://schemas.openxmlformats.org/presentationml/2006/main">
  <p:tag name="AS_UNIQUEID" val="10403"/>
</p:tagLst>
</file>

<file path=ppt/tags/tag534.xml><?xml version="1.0" encoding="utf-8"?>
<p:tagLst xmlns:p="http://schemas.openxmlformats.org/presentationml/2006/main">
  <p:tag name="AS_UNIQUEID" val="10404"/>
</p:tagLst>
</file>

<file path=ppt/tags/tag535.xml><?xml version="1.0" encoding="utf-8"?>
<p:tagLst xmlns:p="http://schemas.openxmlformats.org/presentationml/2006/main">
  <p:tag name="AS_UNIQUEID" val="10405"/>
</p:tagLst>
</file>

<file path=ppt/tags/tag536.xml><?xml version="1.0" encoding="utf-8"?>
<p:tagLst xmlns:p="http://schemas.openxmlformats.org/presentationml/2006/main">
  <p:tag name="AS_UNIQUEID" val="10406"/>
</p:tagLst>
</file>

<file path=ppt/tags/tag537.xml><?xml version="1.0" encoding="utf-8"?>
<p:tagLst xmlns:p="http://schemas.openxmlformats.org/presentationml/2006/main">
  <p:tag name="AS_UNIQUEID" val="10407"/>
</p:tagLst>
</file>

<file path=ppt/tags/tag538.xml><?xml version="1.0" encoding="utf-8"?>
<p:tagLst xmlns:p="http://schemas.openxmlformats.org/presentationml/2006/main">
  <p:tag name="AS_UNIQUEID" val="10408"/>
</p:tagLst>
</file>

<file path=ppt/tags/tag539.xml><?xml version="1.0" encoding="utf-8"?>
<p:tagLst xmlns:p="http://schemas.openxmlformats.org/presentationml/2006/main">
  <p:tag name="AS_UNIQUEID" val="10409"/>
</p:tagLst>
</file>

<file path=ppt/tags/tag54.xml><?xml version="1.0" encoding="utf-8"?>
<p:tagLst xmlns:p="http://schemas.openxmlformats.org/presentationml/2006/main">
  <p:tag name="AS_UNIQUEID" val="1187"/>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540.xml><?xml version="1.0" encoding="utf-8"?>
<p:tagLst xmlns:p="http://schemas.openxmlformats.org/presentationml/2006/main">
  <p:tag name="AS_UNIQUEID" val="10410"/>
</p:tagLst>
</file>

<file path=ppt/tags/tag541.xml><?xml version="1.0" encoding="utf-8"?>
<p:tagLst xmlns:p="http://schemas.openxmlformats.org/presentationml/2006/main">
  <p:tag name="AS_UNIQUEID" val="10411"/>
</p:tagLst>
</file>

<file path=ppt/tags/tag542.xml><?xml version="1.0" encoding="utf-8"?>
<p:tagLst xmlns:p="http://schemas.openxmlformats.org/presentationml/2006/main">
  <p:tag name="AS_UNIQUEID" val="10412"/>
</p:tagLst>
</file>

<file path=ppt/tags/tag543.xml><?xml version="1.0" encoding="utf-8"?>
<p:tagLst xmlns:p="http://schemas.openxmlformats.org/presentationml/2006/main">
  <p:tag name="AS_UNIQUEID" val="10413"/>
</p:tagLst>
</file>

<file path=ppt/tags/tag544.xml><?xml version="1.0" encoding="utf-8"?>
<p:tagLst xmlns:p="http://schemas.openxmlformats.org/presentationml/2006/main">
  <p:tag name="AS_UNIQUEID" val="10414"/>
</p:tagLst>
</file>

<file path=ppt/tags/tag545.xml><?xml version="1.0" encoding="utf-8"?>
<p:tagLst xmlns:p="http://schemas.openxmlformats.org/presentationml/2006/main">
  <p:tag name="AS_UNIQUEID" val="10415"/>
</p:tagLst>
</file>

<file path=ppt/tags/tag546.xml><?xml version="1.0" encoding="utf-8"?>
<p:tagLst xmlns:p="http://schemas.openxmlformats.org/presentationml/2006/main">
  <p:tag name="AS_UNIQUEID" val="10416"/>
</p:tagLst>
</file>

<file path=ppt/tags/tag547.xml><?xml version="1.0" encoding="utf-8"?>
<p:tagLst xmlns:p="http://schemas.openxmlformats.org/presentationml/2006/main">
  <p:tag name="AS_UNIQUEID" val="10417"/>
</p:tagLst>
</file>

<file path=ppt/tags/tag548.xml><?xml version="1.0" encoding="utf-8"?>
<p:tagLst xmlns:p="http://schemas.openxmlformats.org/presentationml/2006/main">
  <p:tag name="AS_UNIQUEID" val="10418"/>
</p:tagLst>
</file>

<file path=ppt/tags/tag549.xml><?xml version="1.0" encoding="utf-8"?>
<p:tagLst xmlns:p="http://schemas.openxmlformats.org/presentationml/2006/main">
  <p:tag name="AS_UNIQUEID" val="10419"/>
</p:tagLst>
</file>

<file path=ppt/tags/tag55.xml><?xml version="1.0" encoding="utf-8"?>
<p:tagLst xmlns:p="http://schemas.openxmlformats.org/presentationml/2006/main">
  <p:tag name="AS_UNIQUEID" val="1188"/>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550.xml><?xml version="1.0" encoding="utf-8"?>
<p:tagLst xmlns:p="http://schemas.openxmlformats.org/presentationml/2006/main">
  <p:tag name="AS_UNIQUEID" val="10420"/>
</p:tagLst>
</file>

<file path=ppt/tags/tag551.xml><?xml version="1.0" encoding="utf-8"?>
<p:tagLst xmlns:p="http://schemas.openxmlformats.org/presentationml/2006/main">
  <p:tag name="AS_UNIQUEID" val="10421"/>
</p:tagLst>
</file>

<file path=ppt/tags/tag552.xml><?xml version="1.0" encoding="utf-8"?>
<p:tagLst xmlns:p="http://schemas.openxmlformats.org/presentationml/2006/main">
  <p:tag name="AS_UNIQUEID" val="10422"/>
</p:tagLst>
</file>

<file path=ppt/tags/tag553.xml><?xml version="1.0" encoding="utf-8"?>
<p:tagLst xmlns:p="http://schemas.openxmlformats.org/presentationml/2006/main">
  <p:tag name="AS_UNIQUEID" val="10423"/>
</p:tagLst>
</file>

<file path=ppt/tags/tag554.xml><?xml version="1.0" encoding="utf-8"?>
<p:tagLst xmlns:p="http://schemas.openxmlformats.org/presentationml/2006/main">
  <p:tag name="AS_UNIQUEID" val="10428"/>
</p:tagLst>
</file>

<file path=ppt/tags/tag555.xml><?xml version="1.0" encoding="utf-8"?>
<p:tagLst xmlns:p="http://schemas.openxmlformats.org/presentationml/2006/main">
  <p:tag name="AS_UNIQUEID" val="10452"/>
</p:tagLst>
</file>

<file path=ppt/tags/tag556.xml><?xml version="1.0" encoding="utf-8"?>
<p:tagLst xmlns:p="http://schemas.openxmlformats.org/presentationml/2006/main">
  <p:tag name="AS_UNIQUEID" val="10548"/>
</p:tagLst>
</file>

<file path=ppt/tags/tag557.xml><?xml version="1.0" encoding="utf-8"?>
<p:tagLst xmlns:p="http://schemas.openxmlformats.org/presentationml/2006/main">
  <p:tag name="AS_UNIQUEID" val="10709"/>
</p:tagLst>
</file>

<file path=ppt/tags/tag558.xml><?xml version="1.0" encoding="utf-8"?>
<p:tagLst xmlns:p="http://schemas.openxmlformats.org/presentationml/2006/main">
  <p:tag name="AS_UNIQUEID" val="10711"/>
</p:tagLst>
</file>

<file path=ppt/tags/tag559.xml><?xml version="1.0" encoding="utf-8"?>
<p:tagLst xmlns:p="http://schemas.openxmlformats.org/presentationml/2006/main">
  <p:tag name="AS_UNIQUEID" val="10712"/>
</p:tagLst>
</file>

<file path=ppt/tags/tag56.xml><?xml version="1.0" encoding="utf-8"?>
<p:tagLst xmlns:p="http://schemas.openxmlformats.org/presentationml/2006/main">
  <p:tag name="AS_UNIQUEID" val="1189"/>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560.xml><?xml version="1.0" encoding="utf-8"?>
<p:tagLst xmlns:p="http://schemas.openxmlformats.org/presentationml/2006/main">
  <p:tag name="AS_UNIQUEID" val="10794"/>
</p:tagLst>
</file>

<file path=ppt/tags/tag561.xml><?xml version="1.0" encoding="utf-8"?>
<p:tagLst xmlns:p="http://schemas.openxmlformats.org/presentationml/2006/main">
  <p:tag name="AS_UNIQUEID" val="10908"/>
</p:tagLst>
</file>

<file path=ppt/tags/tag562.xml><?xml version="1.0" encoding="utf-8"?>
<p:tagLst xmlns:p="http://schemas.openxmlformats.org/presentationml/2006/main">
  <p:tag name="AS_UNIQUEID" val="10909"/>
</p:tagLst>
</file>

<file path=ppt/tags/tag563.xml><?xml version="1.0" encoding="utf-8"?>
<p:tagLst xmlns:p="http://schemas.openxmlformats.org/presentationml/2006/main">
  <p:tag name="AS_UNIQUEID" val="10910"/>
</p:tagLst>
</file>

<file path=ppt/tags/tag564.xml><?xml version="1.0" encoding="utf-8"?>
<p:tagLst xmlns:p="http://schemas.openxmlformats.org/presentationml/2006/main">
  <p:tag name="AS_UNIQUEID" val="10911"/>
</p:tagLst>
</file>

<file path=ppt/tags/tag565.xml><?xml version="1.0" encoding="utf-8"?>
<p:tagLst xmlns:p="http://schemas.openxmlformats.org/presentationml/2006/main">
  <p:tag name="AS_UNIQUEID" val="10912"/>
</p:tagLst>
</file>

<file path=ppt/tags/tag566.xml><?xml version="1.0" encoding="utf-8"?>
<p:tagLst xmlns:p="http://schemas.openxmlformats.org/presentationml/2006/main">
  <p:tag name="AS_UNIQUEID" val="10913"/>
</p:tagLst>
</file>

<file path=ppt/tags/tag567.xml><?xml version="1.0" encoding="utf-8"?>
<p:tagLst xmlns:p="http://schemas.openxmlformats.org/presentationml/2006/main">
  <p:tag name="AS_UNIQUEID" val="10914"/>
</p:tagLst>
</file>

<file path=ppt/tags/tag568.xml><?xml version="1.0" encoding="utf-8"?>
<p:tagLst xmlns:p="http://schemas.openxmlformats.org/presentationml/2006/main">
  <p:tag name="AS_UNIQUEID" val="10915"/>
</p:tagLst>
</file>

<file path=ppt/tags/tag569.xml><?xml version="1.0" encoding="utf-8"?>
<p:tagLst xmlns:p="http://schemas.openxmlformats.org/presentationml/2006/main">
  <p:tag name="AS_UNIQUEID" val="10916"/>
</p:tagLst>
</file>

<file path=ppt/tags/tag57.xml><?xml version="1.0" encoding="utf-8"?>
<p:tagLst xmlns:p="http://schemas.openxmlformats.org/presentationml/2006/main">
  <p:tag name="AS_UNIQUEID" val="1190"/>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570.xml><?xml version="1.0" encoding="utf-8"?>
<p:tagLst xmlns:p="http://schemas.openxmlformats.org/presentationml/2006/main">
  <p:tag name="AS_UNIQUEID" val="1294"/>
</p:tagLst>
</file>

<file path=ppt/tags/tag571.xml><?xml version="1.0" encoding="utf-8"?>
<p:tagLst xmlns:p="http://schemas.openxmlformats.org/presentationml/2006/main">
  <p:tag name="AS_UNIQUEID" val="1295"/>
</p:tagLst>
</file>

<file path=ppt/tags/tag572.xml><?xml version="1.0" encoding="utf-8"?>
<p:tagLst xmlns:p="http://schemas.openxmlformats.org/presentationml/2006/main">
  <p:tag name="AS_UNIQUEID" val="1296"/>
</p:tagLst>
</file>

<file path=ppt/tags/tag573.xml><?xml version="1.0" encoding="utf-8"?>
<p:tagLst xmlns:p="http://schemas.openxmlformats.org/presentationml/2006/main">
  <p:tag name="AS_UNIQUEID" val="1297"/>
</p:tagLst>
</file>

<file path=ppt/tags/tag574.xml><?xml version="1.0" encoding="utf-8"?>
<p:tagLst xmlns:p="http://schemas.openxmlformats.org/presentationml/2006/main">
  <p:tag name="AS_UNIQUEID" val="1298"/>
</p:tagLst>
</file>

<file path=ppt/tags/tag575.xml><?xml version="1.0" encoding="utf-8"?>
<p:tagLst xmlns:p="http://schemas.openxmlformats.org/presentationml/2006/main">
  <p:tag name="AS_UNIQUEID" val="1299"/>
</p:tagLst>
</file>

<file path=ppt/tags/tag576.xml><?xml version="1.0" encoding="utf-8"?>
<p:tagLst xmlns:p="http://schemas.openxmlformats.org/presentationml/2006/main">
  <p:tag name="AS_UNIQUEID" val="1300"/>
</p:tagLst>
</file>

<file path=ppt/tags/tag577.xml><?xml version="1.0" encoding="utf-8"?>
<p:tagLst xmlns:p="http://schemas.openxmlformats.org/presentationml/2006/main">
  <p:tag name="AS_UNIQUEID" val="1301"/>
</p:tagLst>
</file>

<file path=ppt/tags/tag578.xml><?xml version="1.0" encoding="utf-8"?>
<p:tagLst xmlns:p="http://schemas.openxmlformats.org/presentationml/2006/main">
  <p:tag name="AS_UNIQUEID" val="1302"/>
</p:tagLst>
</file>

<file path=ppt/tags/tag579.xml><?xml version="1.0" encoding="utf-8"?>
<p:tagLst xmlns:p="http://schemas.openxmlformats.org/presentationml/2006/main">
  <p:tag name="AS_UNIQUEID" val="1303"/>
</p:tagLst>
</file>

<file path=ppt/tags/tag58.xml><?xml version="1.0" encoding="utf-8"?>
<p:tagLst xmlns:p="http://schemas.openxmlformats.org/presentationml/2006/main">
  <p:tag name="AS_UNIQUEID" val="1191"/>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580.xml><?xml version="1.0" encoding="utf-8"?>
<p:tagLst xmlns:p="http://schemas.openxmlformats.org/presentationml/2006/main">
  <p:tag name="AS_UNIQUEID" val="1304"/>
</p:tagLst>
</file>

<file path=ppt/tags/tag581.xml><?xml version="1.0" encoding="utf-8"?>
<p:tagLst xmlns:p="http://schemas.openxmlformats.org/presentationml/2006/main">
  <p:tag name="AS_UNIQUEID" val="1305"/>
</p:tagLst>
</file>

<file path=ppt/tags/tag582.xml><?xml version="1.0" encoding="utf-8"?>
<p:tagLst xmlns:p="http://schemas.openxmlformats.org/presentationml/2006/main">
  <p:tag name="AS_UNIQUEID" val="1306"/>
</p:tagLst>
</file>

<file path=ppt/tags/tag583.xml><?xml version="1.0" encoding="utf-8"?>
<p:tagLst xmlns:p="http://schemas.openxmlformats.org/presentationml/2006/main">
  <p:tag name="AS_UNIQUEID" val="1307"/>
</p:tagLst>
</file>

<file path=ppt/tags/tag584.xml><?xml version="1.0" encoding="utf-8"?>
<p:tagLst xmlns:p="http://schemas.openxmlformats.org/presentationml/2006/main">
  <p:tag name="AS_UNIQUEID" val="1308"/>
</p:tagLst>
</file>

<file path=ppt/tags/tag585.xml><?xml version="1.0" encoding="utf-8"?>
<p:tagLst xmlns:p="http://schemas.openxmlformats.org/presentationml/2006/main">
  <p:tag name="AS_UNIQUEID" val="1309"/>
</p:tagLst>
</file>

<file path=ppt/tags/tag586.xml><?xml version="1.0" encoding="utf-8"?>
<p:tagLst xmlns:p="http://schemas.openxmlformats.org/presentationml/2006/main">
  <p:tag name="AS_UNIQUEID" val="1310"/>
</p:tagLst>
</file>

<file path=ppt/tags/tag587.xml><?xml version="1.0" encoding="utf-8"?>
<p:tagLst xmlns:p="http://schemas.openxmlformats.org/presentationml/2006/main">
  <p:tag name="AS_UNIQUEID" val="1311"/>
</p:tagLst>
</file>

<file path=ppt/tags/tag588.xml><?xml version="1.0" encoding="utf-8"?>
<p:tagLst xmlns:p="http://schemas.openxmlformats.org/presentationml/2006/main">
  <p:tag name="AS_UNIQUEID" val="1312"/>
</p:tagLst>
</file>

<file path=ppt/tags/tag589.xml><?xml version="1.0" encoding="utf-8"?>
<p:tagLst xmlns:p="http://schemas.openxmlformats.org/presentationml/2006/main">
  <p:tag name="AS_UNIQUEID" val="1313"/>
</p:tagLst>
</file>

<file path=ppt/tags/tag59.xml><?xml version="1.0" encoding="utf-8"?>
<p:tagLst xmlns:p="http://schemas.openxmlformats.org/presentationml/2006/main">
  <p:tag name="AS_UNIQUEID" val="1192"/>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590.xml><?xml version="1.0" encoding="utf-8"?>
<p:tagLst xmlns:p="http://schemas.openxmlformats.org/presentationml/2006/main">
  <p:tag name="AS_UNIQUEID" val="1314"/>
</p:tagLst>
</file>

<file path=ppt/tags/tag591.xml><?xml version="1.0" encoding="utf-8"?>
<p:tagLst xmlns:p="http://schemas.openxmlformats.org/presentationml/2006/main">
  <p:tag name="AS_UNIQUEID" val="1315"/>
</p:tagLst>
</file>

<file path=ppt/tags/tag592.xml><?xml version="1.0" encoding="utf-8"?>
<p:tagLst xmlns:p="http://schemas.openxmlformats.org/presentationml/2006/main">
  <p:tag name="AS_UNIQUEID" val="1316"/>
</p:tagLst>
</file>

<file path=ppt/tags/tag593.xml><?xml version="1.0" encoding="utf-8"?>
<p:tagLst xmlns:p="http://schemas.openxmlformats.org/presentationml/2006/main">
  <p:tag name="AS_UNIQUEID" val="1317"/>
</p:tagLst>
</file>

<file path=ppt/tags/tag594.xml><?xml version="1.0" encoding="utf-8"?>
<p:tagLst xmlns:p="http://schemas.openxmlformats.org/presentationml/2006/main">
  <p:tag name="AS_UNIQUEID" val="1318"/>
</p:tagLst>
</file>

<file path=ppt/tags/tag595.xml><?xml version="1.0" encoding="utf-8"?>
<p:tagLst xmlns:p="http://schemas.openxmlformats.org/presentationml/2006/main">
  <p:tag name="AS_UNIQUEID" val="1319"/>
</p:tagLst>
</file>

<file path=ppt/tags/tag596.xml><?xml version="1.0" encoding="utf-8"?>
<p:tagLst xmlns:p="http://schemas.openxmlformats.org/presentationml/2006/main">
  <p:tag name="AS_UNIQUEID" val="1320"/>
</p:tagLst>
</file>

<file path=ppt/tags/tag597.xml><?xml version="1.0" encoding="utf-8"?>
<p:tagLst xmlns:p="http://schemas.openxmlformats.org/presentationml/2006/main">
  <p:tag name="AS_UNIQUEID" val="1321"/>
</p:tagLst>
</file>

<file path=ppt/tags/tag598.xml><?xml version="1.0" encoding="utf-8"?>
<p:tagLst xmlns:p="http://schemas.openxmlformats.org/presentationml/2006/main">
  <p:tag name="AS_UNIQUEID" val="1322"/>
</p:tagLst>
</file>

<file path=ppt/tags/tag599.xml><?xml version="1.0" encoding="utf-8"?>
<p:tagLst xmlns:p="http://schemas.openxmlformats.org/presentationml/2006/main">
  <p:tag name="AS_UNIQUEID" val="1323"/>
</p:tagLst>
</file>

<file path=ppt/tags/tag6.xml><?xml version="1.0" encoding="utf-8"?>
<p:tagLst xmlns:p="http://schemas.openxmlformats.org/presentationml/2006/main">
  <p:tag name="AS_UNIQUEID" val="1137"/>
  <p:tag name="KSO_WM_BEAUTIFY_FLAG" val="#wm#"/>
  <p:tag name="KSO_WM_SLIDE_BACKGROUND_MASK_FLAG" val="1"/>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60.xml><?xml version="1.0" encoding="utf-8"?>
<p:tagLst xmlns:p="http://schemas.openxmlformats.org/presentationml/2006/main">
  <p:tag name="AS_UNIQUEID" val="1193"/>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600.xml><?xml version="1.0" encoding="utf-8"?>
<p:tagLst xmlns:p="http://schemas.openxmlformats.org/presentationml/2006/main">
  <p:tag name="AS_UNIQUEID" val="1324"/>
</p:tagLst>
</file>

<file path=ppt/tags/tag601.xml><?xml version="1.0" encoding="utf-8"?>
<p:tagLst xmlns:p="http://schemas.openxmlformats.org/presentationml/2006/main">
  <p:tag name="AS_UNIQUEID" val="1325"/>
</p:tagLst>
</file>

<file path=ppt/tags/tag602.xml><?xml version="1.0" encoding="utf-8"?>
<p:tagLst xmlns:p="http://schemas.openxmlformats.org/presentationml/2006/main">
  <p:tag name="AS_UNIQUEID" val="1326"/>
</p:tagLst>
</file>

<file path=ppt/tags/tag603.xml><?xml version="1.0" encoding="utf-8"?>
<p:tagLst xmlns:p="http://schemas.openxmlformats.org/presentationml/2006/main">
  <p:tag name="AS_UNIQUEID" val="1327"/>
</p:tagLst>
</file>

<file path=ppt/tags/tag604.xml><?xml version="1.0" encoding="utf-8"?>
<p:tagLst xmlns:p="http://schemas.openxmlformats.org/presentationml/2006/main">
  <p:tag name="AS_UNIQUEID" val="1328"/>
</p:tagLst>
</file>

<file path=ppt/tags/tag605.xml><?xml version="1.0" encoding="utf-8"?>
<p:tagLst xmlns:p="http://schemas.openxmlformats.org/presentationml/2006/main">
  <p:tag name="AS_UNIQUEID" val="1329"/>
</p:tagLst>
</file>

<file path=ppt/tags/tag606.xml><?xml version="1.0" encoding="utf-8"?>
<p:tagLst xmlns:p="http://schemas.openxmlformats.org/presentationml/2006/main">
  <p:tag name="AS_UNIQUEID" val="1330"/>
</p:tagLst>
</file>

<file path=ppt/tags/tag607.xml><?xml version="1.0" encoding="utf-8"?>
<p:tagLst xmlns:p="http://schemas.openxmlformats.org/presentationml/2006/main">
  <p:tag name="AS_UNIQUEID" val="1331"/>
</p:tagLst>
</file>

<file path=ppt/tags/tag608.xml><?xml version="1.0" encoding="utf-8"?>
<p:tagLst xmlns:p="http://schemas.openxmlformats.org/presentationml/2006/main">
  <p:tag name="AS_UNIQUEID" val="1332"/>
</p:tagLst>
</file>

<file path=ppt/tags/tag609.xml><?xml version="1.0" encoding="utf-8"?>
<p:tagLst xmlns:p="http://schemas.openxmlformats.org/presentationml/2006/main">
  <p:tag name="AS_UNIQUEID" val="1333"/>
</p:tagLst>
</file>

<file path=ppt/tags/tag61.xml><?xml version="1.0" encoding="utf-8"?>
<p:tagLst xmlns:p="http://schemas.openxmlformats.org/presentationml/2006/main">
  <p:tag name="AS_UNIQUEID" val="1195"/>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610.xml><?xml version="1.0" encoding="utf-8"?>
<p:tagLst xmlns:p="http://schemas.openxmlformats.org/presentationml/2006/main">
  <p:tag name="AS_UNIQUEID" val="1334"/>
</p:tagLst>
</file>

<file path=ppt/tags/tag611.xml><?xml version="1.0" encoding="utf-8"?>
<p:tagLst xmlns:p="http://schemas.openxmlformats.org/presentationml/2006/main">
  <p:tag name="AS_UNIQUEID" val="1335"/>
</p:tagLst>
</file>

<file path=ppt/tags/tag612.xml><?xml version="1.0" encoding="utf-8"?>
<p:tagLst xmlns:p="http://schemas.openxmlformats.org/presentationml/2006/main">
  <p:tag name="AS_UNIQUEID" val="1336"/>
</p:tagLst>
</file>

<file path=ppt/tags/tag613.xml><?xml version="1.0" encoding="utf-8"?>
<p:tagLst xmlns:p="http://schemas.openxmlformats.org/presentationml/2006/main">
  <p:tag name="AS_UNIQUEID" val="1337"/>
</p:tagLst>
</file>

<file path=ppt/tags/tag614.xml><?xml version="1.0" encoding="utf-8"?>
<p:tagLst xmlns:p="http://schemas.openxmlformats.org/presentationml/2006/main">
  <p:tag name="AS_UNIQUEID" val="1338"/>
</p:tagLst>
</file>

<file path=ppt/tags/tag615.xml><?xml version="1.0" encoding="utf-8"?>
<p:tagLst xmlns:p="http://schemas.openxmlformats.org/presentationml/2006/main">
  <p:tag name="AS_UNIQUEID" val="1339"/>
</p:tagLst>
</file>

<file path=ppt/tags/tag616.xml><?xml version="1.0" encoding="utf-8"?>
<p:tagLst xmlns:p="http://schemas.openxmlformats.org/presentationml/2006/main">
  <p:tag name="AS_UNIQUEID" val="1340"/>
</p:tagLst>
</file>

<file path=ppt/tags/tag617.xml><?xml version="1.0" encoding="utf-8"?>
<p:tagLst xmlns:p="http://schemas.openxmlformats.org/presentationml/2006/main">
  <p:tag name="AS_UNIQUEID" val="1341"/>
</p:tagLst>
</file>

<file path=ppt/tags/tag618.xml><?xml version="1.0" encoding="utf-8"?>
<p:tagLst xmlns:p="http://schemas.openxmlformats.org/presentationml/2006/main">
  <p:tag name="AS_UNIQUEID" val="1342"/>
</p:tagLst>
</file>

<file path=ppt/tags/tag619.xml><?xml version="1.0" encoding="utf-8"?>
<p:tagLst xmlns:p="http://schemas.openxmlformats.org/presentationml/2006/main">
  <p:tag name="AS_UNIQUEID" val="1343"/>
</p:tagLst>
</file>

<file path=ppt/tags/tag62.xml><?xml version="1.0" encoding="utf-8"?>
<p:tagLst xmlns:p="http://schemas.openxmlformats.org/presentationml/2006/main">
  <p:tag name="AS_UNIQUEID" val="1196"/>
</p:tagLst>
</file>

<file path=ppt/tags/tag620.xml><?xml version="1.0" encoding="utf-8"?>
<p:tagLst xmlns:p="http://schemas.openxmlformats.org/presentationml/2006/main">
  <p:tag name="AS_UNIQUEID" val="1344"/>
</p:tagLst>
</file>

<file path=ppt/tags/tag621.xml><?xml version="1.0" encoding="utf-8"?>
<p:tagLst xmlns:p="http://schemas.openxmlformats.org/presentationml/2006/main">
  <p:tag name="AS_UNIQUEID" val="1345"/>
</p:tagLst>
</file>

<file path=ppt/tags/tag622.xml><?xml version="1.0" encoding="utf-8"?>
<p:tagLst xmlns:p="http://schemas.openxmlformats.org/presentationml/2006/main">
  <p:tag name="AS_UNIQUEID" val="1346"/>
</p:tagLst>
</file>

<file path=ppt/tags/tag623.xml><?xml version="1.0" encoding="utf-8"?>
<p:tagLst xmlns:p="http://schemas.openxmlformats.org/presentationml/2006/main">
  <p:tag name="AS_UNIQUEID" val="1347"/>
</p:tagLst>
</file>

<file path=ppt/tags/tag624.xml><?xml version="1.0" encoding="utf-8"?>
<p:tagLst xmlns:p="http://schemas.openxmlformats.org/presentationml/2006/main">
  <p:tag name="AS_UNIQUEID" val="1348"/>
</p:tagLst>
</file>

<file path=ppt/tags/tag625.xml><?xml version="1.0" encoding="utf-8"?>
<p:tagLst xmlns:p="http://schemas.openxmlformats.org/presentationml/2006/main">
  <p:tag name="AS_UNIQUEID" val="1349"/>
</p:tagLst>
</file>

<file path=ppt/tags/tag626.xml><?xml version="1.0" encoding="utf-8"?>
<p:tagLst xmlns:p="http://schemas.openxmlformats.org/presentationml/2006/main">
  <p:tag name="AS_UNIQUEID" val="1350"/>
</p:tagLst>
</file>

<file path=ppt/tags/tag627.xml><?xml version="1.0" encoding="utf-8"?>
<p:tagLst xmlns:p="http://schemas.openxmlformats.org/presentationml/2006/main">
  <p:tag name="AS_UNIQUEID" val="1351"/>
</p:tagLst>
</file>

<file path=ppt/tags/tag628.xml><?xml version="1.0" encoding="utf-8"?>
<p:tagLst xmlns:p="http://schemas.openxmlformats.org/presentationml/2006/main">
  <p:tag name="AS_UNIQUEID" val="1352"/>
</p:tagLst>
</file>

<file path=ppt/tags/tag629.xml><?xml version="1.0" encoding="utf-8"?>
<p:tagLst xmlns:p="http://schemas.openxmlformats.org/presentationml/2006/main">
  <p:tag name="AS_UNIQUEID" val="1353"/>
</p:tagLst>
</file>

<file path=ppt/tags/tag63.xml><?xml version="1.0" encoding="utf-8"?>
<p:tagLst xmlns:p="http://schemas.openxmlformats.org/presentationml/2006/main">
  <p:tag name="AS_UNIQUEID" val="1197"/>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630.xml><?xml version="1.0" encoding="utf-8"?>
<p:tagLst xmlns:p="http://schemas.openxmlformats.org/presentationml/2006/main">
  <p:tag name="AS_UNIQUEID" val="1354"/>
</p:tagLst>
</file>

<file path=ppt/tags/tag631.xml><?xml version="1.0" encoding="utf-8"?>
<p:tagLst xmlns:p="http://schemas.openxmlformats.org/presentationml/2006/main">
  <p:tag name="AS_UNIQUEID" val="1355"/>
</p:tagLst>
</file>

<file path=ppt/tags/tag632.xml><?xml version="1.0" encoding="utf-8"?>
<p:tagLst xmlns:p="http://schemas.openxmlformats.org/presentationml/2006/main">
  <p:tag name="AS_UNIQUEID" val="1356"/>
</p:tagLst>
</file>

<file path=ppt/tags/tag633.xml><?xml version="1.0" encoding="utf-8"?>
<p:tagLst xmlns:p="http://schemas.openxmlformats.org/presentationml/2006/main">
  <p:tag name="AS_UNIQUEID" val="1357"/>
</p:tagLst>
</file>

<file path=ppt/tags/tag634.xml><?xml version="1.0" encoding="utf-8"?>
<p:tagLst xmlns:p="http://schemas.openxmlformats.org/presentationml/2006/main">
  <p:tag name="AS_UNIQUEID" val="1358"/>
</p:tagLst>
</file>

<file path=ppt/tags/tag635.xml><?xml version="1.0" encoding="utf-8"?>
<p:tagLst xmlns:p="http://schemas.openxmlformats.org/presentationml/2006/main">
  <p:tag name="AS_UNIQUEID" val="1359"/>
</p:tagLst>
</file>

<file path=ppt/tags/tag636.xml><?xml version="1.0" encoding="utf-8"?>
<p:tagLst xmlns:p="http://schemas.openxmlformats.org/presentationml/2006/main">
  <p:tag name="AS_UNIQUEID" val="1360"/>
</p:tagLst>
</file>

<file path=ppt/tags/tag637.xml><?xml version="1.0" encoding="utf-8"?>
<p:tagLst xmlns:p="http://schemas.openxmlformats.org/presentationml/2006/main">
  <p:tag name="AS_UNIQUEID" val="1361"/>
</p:tagLst>
</file>

<file path=ppt/tags/tag638.xml><?xml version="1.0" encoding="utf-8"?>
<p:tagLst xmlns:p="http://schemas.openxmlformats.org/presentationml/2006/main">
  <p:tag name="AS_UNIQUEID" val="1362"/>
</p:tagLst>
</file>

<file path=ppt/tags/tag639.xml><?xml version="1.0" encoding="utf-8"?>
<p:tagLst xmlns:p="http://schemas.openxmlformats.org/presentationml/2006/main">
  <p:tag name="AS_UNIQUEID" val="1363"/>
</p:tagLst>
</file>

<file path=ppt/tags/tag64.xml><?xml version="1.0" encoding="utf-8"?>
<p:tagLst xmlns:p="http://schemas.openxmlformats.org/presentationml/2006/main">
  <p:tag name="AS_UNIQUEID" val="1198"/>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640.xml><?xml version="1.0" encoding="utf-8"?>
<p:tagLst xmlns:p="http://schemas.openxmlformats.org/presentationml/2006/main">
  <p:tag name="AS_UNIQUEID" val="1364"/>
</p:tagLst>
</file>

<file path=ppt/tags/tag641.xml><?xml version="1.0" encoding="utf-8"?>
<p:tagLst xmlns:p="http://schemas.openxmlformats.org/presentationml/2006/main">
  <p:tag name="AS_UNIQUEID" val="1365"/>
</p:tagLst>
</file>

<file path=ppt/tags/tag642.xml><?xml version="1.0" encoding="utf-8"?>
<p:tagLst xmlns:p="http://schemas.openxmlformats.org/presentationml/2006/main">
  <p:tag name="AS_UNIQUEID" val="1366"/>
</p:tagLst>
</file>

<file path=ppt/tags/tag643.xml><?xml version="1.0" encoding="utf-8"?>
<p:tagLst xmlns:p="http://schemas.openxmlformats.org/presentationml/2006/main">
  <p:tag name="AS_UNIQUEID" val="1367"/>
</p:tagLst>
</file>

<file path=ppt/tags/tag644.xml><?xml version="1.0" encoding="utf-8"?>
<p:tagLst xmlns:p="http://schemas.openxmlformats.org/presentationml/2006/main">
  <p:tag name="AS_UNIQUEID" val="1368"/>
</p:tagLst>
</file>

<file path=ppt/tags/tag645.xml><?xml version="1.0" encoding="utf-8"?>
<p:tagLst xmlns:p="http://schemas.openxmlformats.org/presentationml/2006/main">
  <p:tag name="AS_UNIQUEID" val="1369"/>
</p:tagLst>
</file>

<file path=ppt/tags/tag646.xml><?xml version="1.0" encoding="utf-8"?>
<p:tagLst xmlns:p="http://schemas.openxmlformats.org/presentationml/2006/main">
  <p:tag name="AS_UNIQUEID" val="1370"/>
</p:tagLst>
</file>

<file path=ppt/tags/tag647.xml><?xml version="1.0" encoding="utf-8"?>
<p:tagLst xmlns:p="http://schemas.openxmlformats.org/presentationml/2006/main">
  <p:tag name="AS_UNIQUEID" val="1371"/>
</p:tagLst>
</file>

<file path=ppt/tags/tag648.xml><?xml version="1.0" encoding="utf-8"?>
<p:tagLst xmlns:p="http://schemas.openxmlformats.org/presentationml/2006/main">
  <p:tag name="AS_UNIQUEID" val="1372"/>
</p:tagLst>
</file>

<file path=ppt/tags/tag649.xml><?xml version="1.0" encoding="utf-8"?>
<p:tagLst xmlns:p="http://schemas.openxmlformats.org/presentationml/2006/main">
  <p:tag name="AS_UNIQUEID" val="1373"/>
</p:tagLst>
</file>

<file path=ppt/tags/tag65.xml><?xml version="1.0" encoding="utf-8"?>
<p:tagLst xmlns:p="http://schemas.openxmlformats.org/presentationml/2006/main">
  <p:tag name="AS_UNIQUEID" val="1199"/>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650.xml><?xml version="1.0" encoding="utf-8"?>
<p:tagLst xmlns:p="http://schemas.openxmlformats.org/presentationml/2006/main">
  <p:tag name="AS_UNIQUEID" val="1374"/>
</p:tagLst>
</file>

<file path=ppt/tags/tag651.xml><?xml version="1.0" encoding="utf-8"?>
<p:tagLst xmlns:p="http://schemas.openxmlformats.org/presentationml/2006/main">
  <p:tag name="AS_UNIQUEID" val="1375"/>
</p:tagLst>
</file>

<file path=ppt/tags/tag652.xml><?xml version="1.0" encoding="utf-8"?>
<p:tagLst xmlns:p="http://schemas.openxmlformats.org/presentationml/2006/main">
  <p:tag name="AS_UNIQUEID" val="1376"/>
</p:tagLst>
</file>

<file path=ppt/tags/tag653.xml><?xml version="1.0" encoding="utf-8"?>
<p:tagLst xmlns:p="http://schemas.openxmlformats.org/presentationml/2006/main">
  <p:tag name="AS_UNIQUEID" val="1377"/>
</p:tagLst>
</file>

<file path=ppt/tags/tag654.xml><?xml version="1.0" encoding="utf-8"?>
<p:tagLst xmlns:p="http://schemas.openxmlformats.org/presentationml/2006/main">
  <p:tag name="AS_UNIQUEID" val="1378"/>
</p:tagLst>
</file>

<file path=ppt/tags/tag655.xml><?xml version="1.0" encoding="utf-8"?>
<p:tagLst xmlns:p="http://schemas.openxmlformats.org/presentationml/2006/main">
  <p:tag name="AS_UNIQUEID" val="1379"/>
</p:tagLst>
</file>

<file path=ppt/tags/tag656.xml><?xml version="1.0" encoding="utf-8"?>
<p:tagLst xmlns:p="http://schemas.openxmlformats.org/presentationml/2006/main">
  <p:tag name="AS_UNIQUEID" val="1380"/>
</p:tagLst>
</file>

<file path=ppt/tags/tag657.xml><?xml version="1.0" encoding="utf-8"?>
<p:tagLst xmlns:p="http://schemas.openxmlformats.org/presentationml/2006/main">
  <p:tag name="AS_UNIQUEID" val="1381"/>
</p:tagLst>
</file>

<file path=ppt/tags/tag658.xml><?xml version="1.0" encoding="utf-8"?>
<p:tagLst xmlns:p="http://schemas.openxmlformats.org/presentationml/2006/main">
  <p:tag name="AS_UNIQUEID" val="1382"/>
</p:tagLst>
</file>

<file path=ppt/tags/tag659.xml><?xml version="1.0" encoding="utf-8"?>
<p:tagLst xmlns:p="http://schemas.openxmlformats.org/presentationml/2006/main">
  <p:tag name="AS_UNIQUEID" val="1383"/>
</p:tagLst>
</file>

<file path=ppt/tags/tag66.xml><?xml version="1.0" encoding="utf-8"?>
<p:tagLst xmlns:p="http://schemas.openxmlformats.org/presentationml/2006/main">
  <p:tag name="AS_UNIQUEID" val="1200"/>
</p:tagLst>
</file>

<file path=ppt/tags/tag660.xml><?xml version="1.0" encoding="utf-8"?>
<p:tagLst xmlns:p="http://schemas.openxmlformats.org/presentationml/2006/main">
  <p:tag name="AS_UNIQUEID" val="1384"/>
</p:tagLst>
</file>

<file path=ppt/tags/tag661.xml><?xml version="1.0" encoding="utf-8"?>
<p:tagLst xmlns:p="http://schemas.openxmlformats.org/presentationml/2006/main">
  <p:tag name="AS_UNIQUEID" val="1385"/>
</p:tagLst>
</file>

<file path=ppt/tags/tag662.xml><?xml version="1.0" encoding="utf-8"?>
<p:tagLst xmlns:p="http://schemas.openxmlformats.org/presentationml/2006/main">
  <p:tag name="AS_UNIQUEID" val="1386"/>
</p:tagLst>
</file>

<file path=ppt/tags/tag663.xml><?xml version="1.0" encoding="utf-8"?>
<p:tagLst xmlns:p="http://schemas.openxmlformats.org/presentationml/2006/main">
  <p:tag name="AS_UNIQUEID" val="1387"/>
</p:tagLst>
</file>

<file path=ppt/tags/tag664.xml><?xml version="1.0" encoding="utf-8"?>
<p:tagLst xmlns:p="http://schemas.openxmlformats.org/presentationml/2006/main">
  <p:tag name="AS_UNIQUEID" val="1388"/>
</p:tagLst>
</file>

<file path=ppt/tags/tag665.xml><?xml version="1.0" encoding="utf-8"?>
<p:tagLst xmlns:p="http://schemas.openxmlformats.org/presentationml/2006/main">
  <p:tag name="AS_UNIQUEID" val="1389"/>
</p:tagLst>
</file>

<file path=ppt/tags/tag666.xml><?xml version="1.0" encoding="utf-8"?>
<p:tagLst xmlns:p="http://schemas.openxmlformats.org/presentationml/2006/main">
  <p:tag name="AS_UNIQUEID" val="1390"/>
</p:tagLst>
</file>

<file path=ppt/tags/tag667.xml><?xml version="1.0" encoding="utf-8"?>
<p:tagLst xmlns:p="http://schemas.openxmlformats.org/presentationml/2006/main">
  <p:tag name="AS_UNIQUEID" val="1391"/>
</p:tagLst>
</file>

<file path=ppt/tags/tag668.xml><?xml version="1.0" encoding="utf-8"?>
<p:tagLst xmlns:p="http://schemas.openxmlformats.org/presentationml/2006/main">
  <p:tag name="AS_UNIQUEID" val="1392"/>
</p:tagLst>
</file>

<file path=ppt/tags/tag669.xml><?xml version="1.0" encoding="utf-8"?>
<p:tagLst xmlns:p="http://schemas.openxmlformats.org/presentationml/2006/main">
  <p:tag name="AS_UNIQUEID" val="1393"/>
</p:tagLst>
</file>

<file path=ppt/tags/tag67.xml><?xml version="1.0" encoding="utf-8"?>
<p:tagLst xmlns:p="http://schemas.openxmlformats.org/presentationml/2006/main">
  <p:tag name="AS_UNIQUEID" val="1201"/>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670.xml><?xml version="1.0" encoding="utf-8"?>
<p:tagLst xmlns:p="http://schemas.openxmlformats.org/presentationml/2006/main">
  <p:tag name="AS_UNIQUEID" val="1394"/>
</p:tagLst>
</file>

<file path=ppt/tags/tag671.xml><?xml version="1.0" encoding="utf-8"?>
<p:tagLst xmlns:p="http://schemas.openxmlformats.org/presentationml/2006/main">
  <p:tag name="AS_UNIQUEID" val="1395"/>
</p:tagLst>
</file>

<file path=ppt/tags/tag672.xml><?xml version="1.0" encoding="utf-8"?>
<p:tagLst xmlns:p="http://schemas.openxmlformats.org/presentationml/2006/main">
  <p:tag name="AS_UNIQUEID" val="1396"/>
</p:tagLst>
</file>

<file path=ppt/tags/tag673.xml><?xml version="1.0" encoding="utf-8"?>
<p:tagLst xmlns:p="http://schemas.openxmlformats.org/presentationml/2006/main">
  <p:tag name="AS_UNIQUEID" val="1397"/>
</p:tagLst>
</file>

<file path=ppt/tags/tag674.xml><?xml version="1.0" encoding="utf-8"?>
<p:tagLst xmlns:p="http://schemas.openxmlformats.org/presentationml/2006/main">
  <p:tag name="AS_UNIQUEID" val="1398"/>
</p:tagLst>
</file>

<file path=ppt/tags/tag675.xml><?xml version="1.0" encoding="utf-8"?>
<p:tagLst xmlns:p="http://schemas.openxmlformats.org/presentationml/2006/main">
  <p:tag name="AS_UNIQUEID" val="1399"/>
</p:tagLst>
</file>

<file path=ppt/tags/tag676.xml><?xml version="1.0" encoding="utf-8"?>
<p:tagLst xmlns:p="http://schemas.openxmlformats.org/presentationml/2006/main">
  <p:tag name="AS_UNIQUEID" val="1400"/>
</p:tagLst>
</file>

<file path=ppt/tags/tag677.xml><?xml version="1.0" encoding="utf-8"?>
<p:tagLst xmlns:p="http://schemas.openxmlformats.org/presentationml/2006/main">
  <p:tag name="AS_UNIQUEID" val="1401"/>
</p:tagLst>
</file>

<file path=ppt/tags/tag678.xml><?xml version="1.0" encoding="utf-8"?>
<p:tagLst xmlns:p="http://schemas.openxmlformats.org/presentationml/2006/main">
  <p:tag name="AS_UNIQUEID" val="1402"/>
</p:tagLst>
</file>

<file path=ppt/tags/tag679.xml><?xml version="1.0" encoding="utf-8"?>
<p:tagLst xmlns:p="http://schemas.openxmlformats.org/presentationml/2006/main">
  <p:tag name="AS_UNIQUEID" val="1403"/>
</p:tagLst>
</file>

<file path=ppt/tags/tag68.xml><?xml version="1.0" encoding="utf-8"?>
<p:tagLst xmlns:p="http://schemas.openxmlformats.org/presentationml/2006/main">
  <p:tag name="AS_UNIQUEID" val="1202"/>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680.xml><?xml version="1.0" encoding="utf-8"?>
<p:tagLst xmlns:p="http://schemas.openxmlformats.org/presentationml/2006/main">
  <p:tag name="AS_UNIQUEID" val="1404"/>
</p:tagLst>
</file>

<file path=ppt/tags/tag681.xml><?xml version="1.0" encoding="utf-8"?>
<p:tagLst xmlns:p="http://schemas.openxmlformats.org/presentationml/2006/main">
  <p:tag name="AS_UNIQUEID" val="1405"/>
</p:tagLst>
</file>

<file path=ppt/tags/tag682.xml><?xml version="1.0" encoding="utf-8"?>
<p:tagLst xmlns:p="http://schemas.openxmlformats.org/presentationml/2006/main">
  <p:tag name="AS_UNIQUEID" val="1406"/>
</p:tagLst>
</file>

<file path=ppt/tags/tag683.xml><?xml version="1.0" encoding="utf-8"?>
<p:tagLst xmlns:p="http://schemas.openxmlformats.org/presentationml/2006/main">
  <p:tag name="AS_UNIQUEID" val="1407"/>
</p:tagLst>
</file>

<file path=ppt/tags/tag684.xml><?xml version="1.0" encoding="utf-8"?>
<p:tagLst xmlns:p="http://schemas.openxmlformats.org/presentationml/2006/main">
  <p:tag name="AS_UNIQUEID" val="1408"/>
</p:tagLst>
</file>

<file path=ppt/tags/tag685.xml><?xml version="1.0" encoding="utf-8"?>
<p:tagLst xmlns:p="http://schemas.openxmlformats.org/presentationml/2006/main">
  <p:tag name="AS_UNIQUEID" val="1409"/>
</p:tagLst>
</file>

<file path=ppt/tags/tag686.xml><?xml version="1.0" encoding="utf-8"?>
<p:tagLst xmlns:p="http://schemas.openxmlformats.org/presentationml/2006/main">
  <p:tag name="AS_UNIQUEID" val="1410"/>
</p:tagLst>
</file>

<file path=ppt/tags/tag687.xml><?xml version="1.0" encoding="utf-8"?>
<p:tagLst xmlns:p="http://schemas.openxmlformats.org/presentationml/2006/main">
  <p:tag name="AS_UNIQUEID" val="1411"/>
</p:tagLst>
</file>

<file path=ppt/tags/tag688.xml><?xml version="1.0" encoding="utf-8"?>
<p:tagLst xmlns:p="http://schemas.openxmlformats.org/presentationml/2006/main">
  <p:tag name="AS_UNIQUEID" val="1412"/>
</p:tagLst>
</file>

<file path=ppt/tags/tag689.xml><?xml version="1.0" encoding="utf-8"?>
<p:tagLst xmlns:p="http://schemas.openxmlformats.org/presentationml/2006/main">
  <p:tag name="AS_UNIQUEID" val="1413"/>
</p:tagLst>
</file>

<file path=ppt/tags/tag69.xml><?xml version="1.0" encoding="utf-8"?>
<p:tagLst xmlns:p="http://schemas.openxmlformats.org/presentationml/2006/main">
  <p:tag name="AS_UNIQUEID" val="1203"/>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690.xml><?xml version="1.0" encoding="utf-8"?>
<p:tagLst xmlns:p="http://schemas.openxmlformats.org/presentationml/2006/main">
  <p:tag name="AS_UNIQUEID" val="1414"/>
</p:tagLst>
</file>

<file path=ppt/tags/tag691.xml><?xml version="1.0" encoding="utf-8"?>
<p:tagLst xmlns:p="http://schemas.openxmlformats.org/presentationml/2006/main">
  <p:tag name="AS_UNIQUEID" val="1415"/>
</p:tagLst>
</file>

<file path=ppt/tags/tag692.xml><?xml version="1.0" encoding="utf-8"?>
<p:tagLst xmlns:p="http://schemas.openxmlformats.org/presentationml/2006/main">
  <p:tag name="AS_UNIQUEID" val="1416"/>
</p:tagLst>
</file>

<file path=ppt/tags/tag693.xml><?xml version="1.0" encoding="utf-8"?>
<p:tagLst xmlns:p="http://schemas.openxmlformats.org/presentationml/2006/main">
  <p:tag name="AS_UNIQUEID" val="1417"/>
</p:tagLst>
</file>

<file path=ppt/tags/tag694.xml><?xml version="1.0" encoding="utf-8"?>
<p:tagLst xmlns:p="http://schemas.openxmlformats.org/presentationml/2006/main">
  <p:tag name="AS_UNIQUEID" val="1287"/>
</p:tagLst>
</file>

<file path=ppt/tags/tag695.xml><?xml version="1.0" encoding="utf-8"?>
<p:tagLst xmlns:p="http://schemas.openxmlformats.org/presentationml/2006/main">
  <p:tag name="AS_UNIQUEID" val="1288"/>
</p:tagLst>
</file>

<file path=ppt/tags/tag696.xml><?xml version="1.0" encoding="utf-8"?>
<p:tagLst xmlns:p="http://schemas.openxmlformats.org/presentationml/2006/main">
  <p:tag name="AS_UNIQUEID" val="1289"/>
</p:tagLst>
</file>

<file path=ppt/tags/tag697.xml><?xml version="1.0" encoding="utf-8"?>
<p:tagLst xmlns:p="http://schemas.openxmlformats.org/presentationml/2006/main">
  <p:tag name="AS_UNIQUEID" val="1423"/>
</p:tagLst>
</file>

<file path=ppt/tags/tag698.xml><?xml version="1.0" encoding="utf-8"?>
<p:tagLst xmlns:p="http://schemas.openxmlformats.org/presentationml/2006/main">
  <p:tag name="AS_UNIQUEID" val="1424"/>
</p:tagLst>
</file>

<file path=ppt/tags/tag699.xml><?xml version="1.0" encoding="utf-8"?>
<p:tagLst xmlns:p="http://schemas.openxmlformats.org/presentationml/2006/main">
  <p:tag name="AS_UNIQUEID" val="1425"/>
</p:tagLst>
</file>

<file path=ppt/tags/tag7.xml><?xml version="1.0" encoding="utf-8"?>
<p:tagLst xmlns:p="http://schemas.openxmlformats.org/presentationml/2006/main">
  <p:tag name="AS_UNIQUEID" val="1138"/>
  <p:tag name="KSO_WM_BEAUTIFY_FLAG" val="#wm#"/>
  <p:tag name="KSO_WM_SLIDE_BACKGROUND_MASK_FLAG" val="1"/>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70.xml><?xml version="1.0" encoding="utf-8"?>
<p:tagLst xmlns:p="http://schemas.openxmlformats.org/presentationml/2006/main">
  <p:tag name="AS_UNIQUEID" val="1204"/>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700.xml><?xml version="1.0" encoding="utf-8"?>
<p:tagLst xmlns:p="http://schemas.openxmlformats.org/presentationml/2006/main">
  <p:tag name="AS_UNIQUEID" val="1426"/>
</p:tagLst>
</file>

<file path=ppt/tags/tag701.xml><?xml version="1.0" encoding="utf-8"?>
<p:tagLst xmlns:p="http://schemas.openxmlformats.org/presentationml/2006/main">
  <p:tag name="AS_UNIQUEID" val="1427"/>
</p:tagLst>
</file>

<file path=ppt/tags/tag702.xml><?xml version="1.0" encoding="utf-8"?>
<p:tagLst xmlns:p="http://schemas.openxmlformats.org/presentationml/2006/main">
  <p:tag name="AS_UNIQUEID" val="1428"/>
</p:tagLst>
</file>

<file path=ppt/tags/tag703.xml><?xml version="1.0" encoding="utf-8"?>
<p:tagLst xmlns:p="http://schemas.openxmlformats.org/presentationml/2006/main">
  <p:tag name="AS_UNIQUEID" val="1429"/>
</p:tagLst>
</file>

<file path=ppt/tags/tag704.xml><?xml version="1.0" encoding="utf-8"?>
<p:tagLst xmlns:p="http://schemas.openxmlformats.org/presentationml/2006/main">
  <p:tag name="AS_UNIQUEID" val="1430"/>
</p:tagLst>
</file>

<file path=ppt/tags/tag705.xml><?xml version="1.0" encoding="utf-8"?>
<p:tagLst xmlns:p="http://schemas.openxmlformats.org/presentationml/2006/main">
  <p:tag name="AS_UNIQUEID" val="1431"/>
</p:tagLst>
</file>

<file path=ppt/tags/tag706.xml><?xml version="1.0" encoding="utf-8"?>
<p:tagLst xmlns:p="http://schemas.openxmlformats.org/presentationml/2006/main">
  <p:tag name="AS_UNIQUEID" val="1432"/>
</p:tagLst>
</file>

<file path=ppt/tags/tag707.xml><?xml version="1.0" encoding="utf-8"?>
<p:tagLst xmlns:p="http://schemas.openxmlformats.org/presentationml/2006/main">
  <p:tag name="AS_UNIQUEID" val="1433"/>
</p:tagLst>
</file>

<file path=ppt/tags/tag708.xml><?xml version="1.0" encoding="utf-8"?>
<p:tagLst xmlns:p="http://schemas.openxmlformats.org/presentationml/2006/main">
  <p:tag name="AS_UNIQUEID" val="1434"/>
</p:tagLst>
</file>

<file path=ppt/tags/tag709.xml><?xml version="1.0" encoding="utf-8"?>
<p:tagLst xmlns:p="http://schemas.openxmlformats.org/presentationml/2006/main">
  <p:tag name="AS_UNIQUEID" val="1435"/>
</p:tagLst>
</file>

<file path=ppt/tags/tag71.xml><?xml version="1.0" encoding="utf-8"?>
<p:tagLst xmlns:p="http://schemas.openxmlformats.org/presentationml/2006/main">
  <p:tag name="AS_UNIQUEID" val="1205"/>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710.xml><?xml version="1.0" encoding="utf-8"?>
<p:tagLst xmlns:p="http://schemas.openxmlformats.org/presentationml/2006/main">
  <p:tag name="AS_UNIQUEID" val="1436"/>
</p:tagLst>
</file>

<file path=ppt/tags/tag711.xml><?xml version="1.0" encoding="utf-8"?>
<p:tagLst xmlns:p="http://schemas.openxmlformats.org/presentationml/2006/main">
  <p:tag name="AS_UNIQUEID" val="1437"/>
</p:tagLst>
</file>

<file path=ppt/tags/tag712.xml><?xml version="1.0" encoding="utf-8"?>
<p:tagLst xmlns:p="http://schemas.openxmlformats.org/presentationml/2006/main">
  <p:tag name="AS_UNIQUEID" val="1438"/>
</p:tagLst>
</file>

<file path=ppt/tags/tag713.xml><?xml version="1.0" encoding="utf-8"?>
<p:tagLst xmlns:p="http://schemas.openxmlformats.org/presentationml/2006/main">
  <p:tag name="AS_UNIQUEID" val="1439"/>
</p:tagLst>
</file>

<file path=ppt/tags/tag714.xml><?xml version="1.0" encoding="utf-8"?>
<p:tagLst xmlns:p="http://schemas.openxmlformats.org/presentationml/2006/main">
  <p:tag name="AS_UNIQUEID" val="1440"/>
</p:tagLst>
</file>

<file path=ppt/tags/tag715.xml><?xml version="1.0" encoding="utf-8"?>
<p:tagLst xmlns:p="http://schemas.openxmlformats.org/presentationml/2006/main">
  <p:tag name="AS_UNIQUEID" val="1441"/>
</p:tagLst>
</file>

<file path=ppt/tags/tag716.xml><?xml version="1.0" encoding="utf-8"?>
<p:tagLst xmlns:p="http://schemas.openxmlformats.org/presentationml/2006/main">
  <p:tag name="AS_UNIQUEID" val="1442"/>
</p:tagLst>
</file>

<file path=ppt/tags/tag717.xml><?xml version="1.0" encoding="utf-8"?>
<p:tagLst xmlns:p="http://schemas.openxmlformats.org/presentationml/2006/main">
  <p:tag name="AS_UNIQUEID" val="1443"/>
</p:tagLst>
</file>

<file path=ppt/tags/tag718.xml><?xml version="1.0" encoding="utf-8"?>
<p:tagLst xmlns:p="http://schemas.openxmlformats.org/presentationml/2006/main">
  <p:tag name="AS_UNIQUEID" val="1444"/>
</p:tagLst>
</file>

<file path=ppt/tags/tag719.xml><?xml version="1.0" encoding="utf-8"?>
<p:tagLst xmlns:p="http://schemas.openxmlformats.org/presentationml/2006/main">
  <p:tag name="AS_UNIQUEID" val="1461"/>
</p:tagLst>
</file>

<file path=ppt/tags/tag72.xml><?xml version="1.0" encoding="utf-8"?>
<p:tagLst xmlns:p="http://schemas.openxmlformats.org/presentationml/2006/main">
  <p:tag name="AS_UNIQUEID" val="1206"/>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720.xml><?xml version="1.0" encoding="utf-8"?>
<p:tagLst xmlns:p="http://schemas.openxmlformats.org/presentationml/2006/main">
  <p:tag name="AS_UNIQUEID" val="1462"/>
</p:tagLst>
</file>

<file path=ppt/tags/tag721.xml><?xml version="1.0" encoding="utf-8"?>
<p:tagLst xmlns:p="http://schemas.openxmlformats.org/presentationml/2006/main">
  <p:tag name="AS_UNIQUEID" val="2962"/>
</p:tagLst>
</file>

<file path=ppt/tags/tag722.xml><?xml version="1.0" encoding="utf-8"?>
<p:tagLst xmlns:p="http://schemas.openxmlformats.org/presentationml/2006/main">
  <p:tag name="AS_UNIQUEID" val="2963"/>
</p:tagLst>
</file>

<file path=ppt/tags/tag723.xml><?xml version="1.0" encoding="utf-8"?>
<p:tagLst xmlns:p="http://schemas.openxmlformats.org/presentationml/2006/main">
  <p:tag name="AS_UNIQUEID" val="2962"/>
</p:tagLst>
</file>

<file path=ppt/tags/tag724.xml><?xml version="1.0" encoding="utf-8"?>
<p:tagLst xmlns:p="http://schemas.openxmlformats.org/presentationml/2006/main">
  <p:tag name="AS_UNIQUEID" val="2963"/>
</p:tagLst>
</file>

<file path=ppt/tags/tag725.xml><?xml version="1.0" encoding="utf-8"?>
<p:tagLst xmlns:p="http://schemas.openxmlformats.org/presentationml/2006/main">
  <p:tag name="AS_UNIQUEID" val="2962"/>
</p:tagLst>
</file>

<file path=ppt/tags/tag726.xml><?xml version="1.0" encoding="utf-8"?>
<p:tagLst xmlns:p="http://schemas.openxmlformats.org/presentationml/2006/main">
  <p:tag name="AS_UNIQUEID" val="2963"/>
</p:tagLst>
</file>

<file path=ppt/tags/tag727.xml><?xml version="1.0" encoding="utf-8"?>
<p:tagLst xmlns:p="http://schemas.openxmlformats.org/presentationml/2006/main">
  <p:tag name="AS_UNIQUEID" val="1419"/>
</p:tagLst>
</file>

<file path=ppt/tags/tag728.xml><?xml version="1.0" encoding="utf-8"?>
<p:tagLst xmlns:p="http://schemas.openxmlformats.org/presentationml/2006/main">
  <p:tag name="AS_UNIQUEID" val="1420"/>
</p:tagLst>
</file>

<file path=ppt/tags/tag729.xml><?xml version="1.0" encoding="utf-8"?>
<p:tagLst xmlns:p="http://schemas.openxmlformats.org/presentationml/2006/main">
  <p:tag name="AS_UNIQUEID" val="1421"/>
</p:tagLst>
</file>

<file path=ppt/tags/tag73.xml><?xml version="1.0" encoding="utf-8"?>
<p:tagLst xmlns:p="http://schemas.openxmlformats.org/presentationml/2006/main">
  <p:tag name="AS_UNIQUEID" val="1207"/>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730.xml><?xml version="1.0" encoding="utf-8"?>
<p:tagLst xmlns:p="http://schemas.openxmlformats.org/presentationml/2006/main">
  <p:tag name="AS_UNIQUEID" val="1423"/>
</p:tagLst>
</file>

<file path=ppt/tags/tag731.xml><?xml version="1.0" encoding="utf-8"?>
<p:tagLst xmlns:p="http://schemas.openxmlformats.org/presentationml/2006/main">
  <p:tag name="AS_UNIQUEID" val="1424"/>
</p:tagLst>
</file>

<file path=ppt/tags/tag732.xml><?xml version="1.0" encoding="utf-8"?>
<p:tagLst xmlns:p="http://schemas.openxmlformats.org/presentationml/2006/main">
  <p:tag name="AS_UNIQUEID" val="1425"/>
</p:tagLst>
</file>

<file path=ppt/tags/tag733.xml><?xml version="1.0" encoding="utf-8"?>
<p:tagLst xmlns:p="http://schemas.openxmlformats.org/presentationml/2006/main">
  <p:tag name="AS_UNIQUEID" val="1426"/>
</p:tagLst>
</file>

<file path=ppt/tags/tag734.xml><?xml version="1.0" encoding="utf-8"?>
<p:tagLst xmlns:p="http://schemas.openxmlformats.org/presentationml/2006/main">
  <p:tag name="AS_UNIQUEID" val="1427"/>
</p:tagLst>
</file>

<file path=ppt/tags/tag735.xml><?xml version="1.0" encoding="utf-8"?>
<p:tagLst xmlns:p="http://schemas.openxmlformats.org/presentationml/2006/main">
  <p:tag name="AS_UNIQUEID" val="1428"/>
</p:tagLst>
</file>

<file path=ppt/tags/tag736.xml><?xml version="1.0" encoding="utf-8"?>
<p:tagLst xmlns:p="http://schemas.openxmlformats.org/presentationml/2006/main">
  <p:tag name="AS_UNIQUEID" val="1429"/>
</p:tagLst>
</file>

<file path=ppt/tags/tag737.xml><?xml version="1.0" encoding="utf-8"?>
<p:tagLst xmlns:p="http://schemas.openxmlformats.org/presentationml/2006/main">
  <p:tag name="AS_UNIQUEID" val="1430"/>
</p:tagLst>
</file>

<file path=ppt/tags/tag738.xml><?xml version="1.0" encoding="utf-8"?>
<p:tagLst xmlns:p="http://schemas.openxmlformats.org/presentationml/2006/main">
  <p:tag name="AS_UNIQUEID" val="1431"/>
</p:tagLst>
</file>

<file path=ppt/tags/tag739.xml><?xml version="1.0" encoding="utf-8"?>
<p:tagLst xmlns:p="http://schemas.openxmlformats.org/presentationml/2006/main">
  <p:tag name="AS_UNIQUEID" val="1432"/>
</p:tagLst>
</file>

<file path=ppt/tags/tag74.xml><?xml version="1.0" encoding="utf-8"?>
<p:tagLst xmlns:p="http://schemas.openxmlformats.org/presentationml/2006/main">
  <p:tag name="AS_UNIQUEID" val="1208"/>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740.xml><?xml version="1.0" encoding="utf-8"?>
<p:tagLst xmlns:p="http://schemas.openxmlformats.org/presentationml/2006/main">
  <p:tag name="AS_UNIQUEID" val="1438"/>
</p:tagLst>
</file>

<file path=ppt/tags/tag741.xml><?xml version="1.0" encoding="utf-8"?>
<p:tagLst xmlns:p="http://schemas.openxmlformats.org/presentationml/2006/main">
  <p:tag name="AS_UNIQUEID" val="1439"/>
</p:tagLst>
</file>

<file path=ppt/tags/tag742.xml><?xml version="1.0" encoding="utf-8"?>
<p:tagLst xmlns:p="http://schemas.openxmlformats.org/presentationml/2006/main">
  <p:tag name="AS_UNIQUEID" val="1440"/>
</p:tagLst>
</file>

<file path=ppt/tags/tag743.xml><?xml version="1.0" encoding="utf-8"?>
<p:tagLst xmlns:p="http://schemas.openxmlformats.org/presentationml/2006/main">
  <p:tag name="AS_UNIQUEID" val="1441"/>
</p:tagLst>
</file>

<file path=ppt/tags/tag744.xml><?xml version="1.0" encoding="utf-8"?>
<p:tagLst xmlns:p="http://schemas.openxmlformats.org/presentationml/2006/main">
  <p:tag name="AS_UNIQUEID" val="1442"/>
</p:tagLst>
</file>

<file path=ppt/tags/tag745.xml><?xml version="1.0" encoding="utf-8"?>
<p:tagLst xmlns:p="http://schemas.openxmlformats.org/presentationml/2006/main">
  <p:tag name="AS_UNIQUEID" val="1448"/>
</p:tagLst>
</file>

<file path=ppt/tags/tag746.xml><?xml version="1.0" encoding="utf-8"?>
<p:tagLst xmlns:p="http://schemas.openxmlformats.org/presentationml/2006/main">
  <p:tag name="AS_UNIQUEID" val="1449"/>
</p:tagLst>
</file>

<file path=ppt/tags/tag747.xml><?xml version="1.0" encoding="utf-8"?>
<p:tagLst xmlns:p="http://schemas.openxmlformats.org/presentationml/2006/main">
  <p:tag name="AS_UNIQUEID" val="1450"/>
</p:tagLst>
</file>

<file path=ppt/tags/tag748.xml><?xml version="1.0" encoding="utf-8"?>
<p:tagLst xmlns:p="http://schemas.openxmlformats.org/presentationml/2006/main">
  <p:tag name="AS_UNIQUEID" val="1451"/>
</p:tagLst>
</file>

<file path=ppt/tags/tag749.xml><?xml version="1.0" encoding="utf-8"?>
<p:tagLst xmlns:p="http://schemas.openxmlformats.org/presentationml/2006/main">
  <p:tag name="AS_UNIQUEID" val="1452"/>
</p:tagLst>
</file>

<file path=ppt/tags/tag75.xml><?xml version="1.0" encoding="utf-8"?>
<p:tagLst xmlns:p="http://schemas.openxmlformats.org/presentationml/2006/main">
  <p:tag name="AS_UNIQUEID" val="1210"/>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750.xml><?xml version="1.0" encoding="utf-8"?>
<p:tagLst xmlns:p="http://schemas.openxmlformats.org/presentationml/2006/main">
  <p:tag name="AS_UNIQUEID" val="1453"/>
</p:tagLst>
</file>

<file path=ppt/tags/tag751.xml><?xml version="1.0" encoding="utf-8"?>
<p:tagLst xmlns:p="http://schemas.openxmlformats.org/presentationml/2006/main">
  <p:tag name="AS_UNIQUEID" val="1461"/>
</p:tagLst>
</file>

<file path=ppt/tags/tag752.xml><?xml version="1.0" encoding="utf-8"?>
<p:tagLst xmlns:p="http://schemas.openxmlformats.org/presentationml/2006/main">
  <p:tag name="AS_UNIQUEID" val="1462"/>
</p:tagLst>
</file>

<file path=ppt/tags/tag753.xml><?xml version="1.0" encoding="utf-8"?>
<p:tagLst xmlns:p="http://schemas.openxmlformats.org/presentationml/2006/main">
  <p:tag name="AS_UNIQUEID" val="2962"/>
</p:tagLst>
</file>

<file path=ppt/tags/tag754.xml><?xml version="1.0" encoding="utf-8"?>
<p:tagLst xmlns:p="http://schemas.openxmlformats.org/presentationml/2006/main">
  <p:tag name="AS_UNIQUEID" val="2963"/>
</p:tagLst>
</file>

<file path=ppt/tags/tag755.xml><?xml version="1.0" encoding="utf-8"?>
<p:tagLst xmlns:p="http://schemas.openxmlformats.org/presentationml/2006/main">
  <p:tag name="AS_UNIQUEID" val="2962"/>
</p:tagLst>
</file>

<file path=ppt/tags/tag756.xml><?xml version="1.0" encoding="utf-8"?>
<p:tagLst xmlns:p="http://schemas.openxmlformats.org/presentationml/2006/main">
  <p:tag name="AS_UNIQUEID" val="2963"/>
</p:tagLst>
</file>

<file path=ppt/tags/tag757.xml><?xml version="1.0" encoding="utf-8"?>
<p:tagLst xmlns:p="http://schemas.openxmlformats.org/presentationml/2006/main">
  <p:tag name="AS_UNIQUEID" val="1419"/>
</p:tagLst>
</file>

<file path=ppt/tags/tag758.xml><?xml version="1.0" encoding="utf-8"?>
<p:tagLst xmlns:p="http://schemas.openxmlformats.org/presentationml/2006/main">
  <p:tag name="AS_UNIQUEID" val="1420"/>
</p:tagLst>
</file>

<file path=ppt/tags/tag759.xml><?xml version="1.0" encoding="utf-8"?>
<p:tagLst xmlns:p="http://schemas.openxmlformats.org/presentationml/2006/main">
  <p:tag name="AS_UNIQUEID" val="1421"/>
</p:tagLst>
</file>

<file path=ppt/tags/tag76.xml><?xml version="1.0" encoding="utf-8"?>
<p:tagLst xmlns:p="http://schemas.openxmlformats.org/presentationml/2006/main">
  <p:tag name="AS_UNIQUEID" val="1211"/>
</p:tagLst>
</file>

<file path=ppt/tags/tag760.xml><?xml version="1.0" encoding="utf-8"?>
<p:tagLst xmlns:p="http://schemas.openxmlformats.org/presentationml/2006/main">
  <p:tag name="AS_UNIQUEID" val="1423"/>
</p:tagLst>
</file>

<file path=ppt/tags/tag761.xml><?xml version="1.0" encoding="utf-8"?>
<p:tagLst xmlns:p="http://schemas.openxmlformats.org/presentationml/2006/main">
  <p:tag name="AS_UNIQUEID" val="1424"/>
</p:tagLst>
</file>

<file path=ppt/tags/tag762.xml><?xml version="1.0" encoding="utf-8"?>
<p:tagLst xmlns:p="http://schemas.openxmlformats.org/presentationml/2006/main">
  <p:tag name="AS_UNIQUEID" val="1425"/>
</p:tagLst>
</file>

<file path=ppt/tags/tag763.xml><?xml version="1.0" encoding="utf-8"?>
<p:tagLst xmlns:p="http://schemas.openxmlformats.org/presentationml/2006/main">
  <p:tag name="AS_UNIQUEID" val="1426"/>
</p:tagLst>
</file>

<file path=ppt/tags/tag764.xml><?xml version="1.0" encoding="utf-8"?>
<p:tagLst xmlns:p="http://schemas.openxmlformats.org/presentationml/2006/main">
  <p:tag name="AS_UNIQUEID" val="1427"/>
</p:tagLst>
</file>

<file path=ppt/tags/tag765.xml><?xml version="1.0" encoding="utf-8"?>
<p:tagLst xmlns:p="http://schemas.openxmlformats.org/presentationml/2006/main">
  <p:tag name="AS_UNIQUEID" val="1428"/>
</p:tagLst>
</file>

<file path=ppt/tags/tag766.xml><?xml version="1.0" encoding="utf-8"?>
<p:tagLst xmlns:p="http://schemas.openxmlformats.org/presentationml/2006/main">
  <p:tag name="AS_UNIQUEID" val="1429"/>
</p:tagLst>
</file>

<file path=ppt/tags/tag767.xml><?xml version="1.0" encoding="utf-8"?>
<p:tagLst xmlns:p="http://schemas.openxmlformats.org/presentationml/2006/main">
  <p:tag name="AS_UNIQUEID" val="1430"/>
</p:tagLst>
</file>

<file path=ppt/tags/tag768.xml><?xml version="1.0" encoding="utf-8"?>
<p:tagLst xmlns:p="http://schemas.openxmlformats.org/presentationml/2006/main">
  <p:tag name="AS_UNIQUEID" val="1431"/>
</p:tagLst>
</file>

<file path=ppt/tags/tag769.xml><?xml version="1.0" encoding="utf-8"?>
<p:tagLst xmlns:p="http://schemas.openxmlformats.org/presentationml/2006/main">
  <p:tag name="AS_UNIQUEID" val="1432"/>
</p:tagLst>
</file>

<file path=ppt/tags/tag77.xml><?xml version="1.0" encoding="utf-8"?>
<p:tagLst xmlns:p="http://schemas.openxmlformats.org/presentationml/2006/main">
  <p:tag name="AS_UNIQUEID" val="1212"/>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770.xml><?xml version="1.0" encoding="utf-8"?>
<p:tagLst xmlns:p="http://schemas.openxmlformats.org/presentationml/2006/main">
  <p:tag name="AS_UNIQUEID" val="1438"/>
</p:tagLst>
</file>

<file path=ppt/tags/tag771.xml><?xml version="1.0" encoding="utf-8"?>
<p:tagLst xmlns:p="http://schemas.openxmlformats.org/presentationml/2006/main">
  <p:tag name="AS_UNIQUEID" val="1439"/>
</p:tagLst>
</file>

<file path=ppt/tags/tag772.xml><?xml version="1.0" encoding="utf-8"?>
<p:tagLst xmlns:p="http://schemas.openxmlformats.org/presentationml/2006/main">
  <p:tag name="AS_UNIQUEID" val="1440"/>
</p:tagLst>
</file>

<file path=ppt/tags/tag773.xml><?xml version="1.0" encoding="utf-8"?>
<p:tagLst xmlns:p="http://schemas.openxmlformats.org/presentationml/2006/main">
  <p:tag name="AS_UNIQUEID" val="1441"/>
</p:tagLst>
</file>

<file path=ppt/tags/tag774.xml><?xml version="1.0" encoding="utf-8"?>
<p:tagLst xmlns:p="http://schemas.openxmlformats.org/presentationml/2006/main">
  <p:tag name="AS_UNIQUEID" val="1442"/>
</p:tagLst>
</file>

<file path=ppt/tags/tag775.xml><?xml version="1.0" encoding="utf-8"?>
<p:tagLst xmlns:p="http://schemas.openxmlformats.org/presentationml/2006/main">
  <p:tag name="AS_UNIQUEID" val="1445"/>
</p:tagLst>
</file>

<file path=ppt/tags/tag776.xml><?xml version="1.0" encoding="utf-8"?>
<p:tagLst xmlns:p="http://schemas.openxmlformats.org/presentationml/2006/main">
  <p:tag name="AS_UNIQUEID" val="1446"/>
</p:tagLst>
</file>

<file path=ppt/tags/tag777.xml><?xml version="1.0" encoding="utf-8"?>
<p:tagLst xmlns:p="http://schemas.openxmlformats.org/presentationml/2006/main">
  <p:tag name="AS_UNIQUEID" val="1447"/>
</p:tagLst>
</file>

<file path=ppt/tags/tag778.xml><?xml version="1.0" encoding="utf-8"?>
<p:tagLst xmlns:p="http://schemas.openxmlformats.org/presentationml/2006/main">
  <p:tag name="AS_UNIQUEID" val="1461"/>
</p:tagLst>
</file>

<file path=ppt/tags/tag779.xml><?xml version="1.0" encoding="utf-8"?>
<p:tagLst xmlns:p="http://schemas.openxmlformats.org/presentationml/2006/main">
  <p:tag name="AS_UNIQUEID" val="1462"/>
</p:tagLst>
</file>

<file path=ppt/tags/tag78.xml><?xml version="1.0" encoding="utf-8"?>
<p:tagLst xmlns:p="http://schemas.openxmlformats.org/presentationml/2006/main">
  <p:tag name="AS_UNIQUEID" val="1213"/>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780.xml><?xml version="1.0" encoding="utf-8"?>
<p:tagLst xmlns:p="http://schemas.openxmlformats.org/presentationml/2006/main">
  <p:tag name="AS_UNIQUEID" val="1445"/>
</p:tagLst>
</file>

<file path=ppt/tags/tag781.xml><?xml version="1.0" encoding="utf-8"?>
<p:tagLst xmlns:p="http://schemas.openxmlformats.org/presentationml/2006/main">
  <p:tag name="AS_UNIQUEID" val="1445"/>
</p:tagLst>
</file>

<file path=ppt/tags/tag782.xml><?xml version="1.0" encoding="utf-8"?>
<p:tagLst xmlns:p="http://schemas.openxmlformats.org/presentationml/2006/main">
  <p:tag name="AS_UNIQUEID" val="2962"/>
</p:tagLst>
</file>

<file path=ppt/tags/tag783.xml><?xml version="1.0" encoding="utf-8"?>
<p:tagLst xmlns:p="http://schemas.openxmlformats.org/presentationml/2006/main">
  <p:tag name="AS_UNIQUEID" val="2963"/>
</p:tagLst>
</file>

<file path=ppt/tags/tag784.xml><?xml version="1.0" encoding="utf-8"?>
<p:tagLst xmlns:p="http://schemas.openxmlformats.org/presentationml/2006/main">
  <p:tag name="AS_UNIQUEID" val="2962"/>
</p:tagLst>
</file>

<file path=ppt/tags/tag785.xml><?xml version="1.0" encoding="utf-8"?>
<p:tagLst xmlns:p="http://schemas.openxmlformats.org/presentationml/2006/main">
  <p:tag name="AS_UNIQUEID" val="2963"/>
</p:tagLst>
</file>

<file path=ppt/tags/tag786.xml><?xml version="1.0" encoding="utf-8"?>
<p:tagLst xmlns:p="http://schemas.openxmlformats.org/presentationml/2006/main">
  <p:tag name="AS_UNIQUEID" val="2962"/>
</p:tagLst>
</file>

<file path=ppt/tags/tag787.xml><?xml version="1.0" encoding="utf-8"?>
<p:tagLst xmlns:p="http://schemas.openxmlformats.org/presentationml/2006/main">
  <p:tag name="AS_UNIQUEID" val="2963"/>
</p:tagLst>
</file>

<file path=ppt/tags/tag788.xml><?xml version="1.0" encoding="utf-8"?>
<p:tagLst xmlns:p="http://schemas.openxmlformats.org/presentationml/2006/main">
  <p:tag name="AS_UNIQUEID" val="1419"/>
</p:tagLst>
</file>

<file path=ppt/tags/tag789.xml><?xml version="1.0" encoding="utf-8"?>
<p:tagLst xmlns:p="http://schemas.openxmlformats.org/presentationml/2006/main">
  <p:tag name="AS_UNIQUEID" val="1420"/>
</p:tagLst>
</file>

<file path=ppt/tags/tag79.xml><?xml version="1.0" encoding="utf-8"?>
<p:tagLst xmlns:p="http://schemas.openxmlformats.org/presentationml/2006/main">
  <p:tag name="AS_UNIQUEID" val="1214"/>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790.xml><?xml version="1.0" encoding="utf-8"?>
<p:tagLst xmlns:p="http://schemas.openxmlformats.org/presentationml/2006/main">
  <p:tag name="AS_UNIQUEID" val="1421"/>
</p:tagLst>
</file>

<file path=ppt/tags/tag791.xml><?xml version="1.0" encoding="utf-8"?>
<p:tagLst xmlns:p="http://schemas.openxmlformats.org/presentationml/2006/main">
  <p:tag name="KSO_WM_UNIT_TABLE_BEAUTIFY" val="smartTable{b966f462-a63e-431b-a704-767ac3643ee4}"/>
</p:tagLst>
</file>

<file path=ppt/tags/tag792.xml><?xml version="1.0" encoding="utf-8"?>
<p:tagLst xmlns:p="http://schemas.openxmlformats.org/presentationml/2006/main">
  <p:tag name="KSO_WM_UNIT_PLACING_PICTURE_USER_VIEWPORT" val="{&quot;height&quot;:7980,&quot;width&quot;:6870}"/>
</p:tagLst>
</file>

<file path=ppt/tags/tag793.xml><?xml version="1.0" encoding="utf-8"?>
<p:tagLst xmlns:p="http://schemas.openxmlformats.org/presentationml/2006/main">
  <p:tag name="AS_UNIQUEID" val="6574"/>
</p:tagLst>
</file>

<file path=ppt/tags/tag794.xml><?xml version="1.0" encoding="utf-8"?>
<p:tagLst xmlns:p="http://schemas.openxmlformats.org/presentationml/2006/main">
  <p:tag name="AS_UNIQUEID" val="6573"/>
</p:tagLst>
</file>

<file path=ppt/tags/tag795.xml><?xml version="1.0" encoding="utf-8"?>
<p:tagLst xmlns:p="http://schemas.openxmlformats.org/presentationml/2006/main">
  <p:tag name="AS_UNIQUEID" val="6575"/>
</p:tagLst>
</file>

<file path=ppt/tags/tag796.xml><?xml version="1.0" encoding="utf-8"?>
<p:tagLst xmlns:p="http://schemas.openxmlformats.org/presentationml/2006/main">
  <p:tag name="AS_UNIQUEID" val="6576"/>
</p:tagLst>
</file>

<file path=ppt/tags/tag797.xml><?xml version="1.0" encoding="utf-8"?>
<p:tagLst xmlns:p="http://schemas.openxmlformats.org/presentationml/2006/main">
  <p:tag name="AS_UNIQUEID" val="6577"/>
</p:tagLst>
</file>

<file path=ppt/tags/tag798.xml><?xml version="1.0" encoding="utf-8"?>
<p:tagLst xmlns:p="http://schemas.openxmlformats.org/presentationml/2006/main">
  <p:tag name="AS_UNIQUEID" val="6578"/>
</p:tagLst>
</file>

<file path=ppt/tags/tag799.xml><?xml version="1.0" encoding="utf-8"?>
<p:tagLst xmlns:p="http://schemas.openxmlformats.org/presentationml/2006/main">
  <p:tag name="AS_UNIQUEID" val="11352"/>
</p:tagLst>
</file>

<file path=ppt/tags/tag8.xml><?xml version="1.0" encoding="utf-8"?>
<p:tagLst xmlns:p="http://schemas.openxmlformats.org/presentationml/2006/main">
  <p:tag name="AS_UNIQUEID" val="1139"/>
  <p:tag name="KSO_WM_BEAUTIFY_FLAG" val="#wm#"/>
  <p:tag name="KSO_WM_SLIDE_BACKGROUND_MASK_FLAG" val="1"/>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80.xml><?xml version="1.0" encoding="utf-8"?>
<p:tagLst xmlns:p="http://schemas.openxmlformats.org/presentationml/2006/main">
  <p:tag name="AS_UNIQUEID" val="1215"/>
</p:tagLst>
</file>

<file path=ppt/tags/tag800.xml><?xml version="1.0" encoding="utf-8"?>
<p:tagLst xmlns:p="http://schemas.openxmlformats.org/presentationml/2006/main">
  <p:tag name="AS_UNIQUEID" val="11353"/>
</p:tagLst>
</file>

<file path=ppt/tags/tag801.xml><?xml version="1.0" encoding="utf-8"?>
<p:tagLst xmlns:p="http://schemas.openxmlformats.org/presentationml/2006/main">
  <p:tag name="AS_UNIQUEID" val="11354"/>
</p:tagLst>
</file>

<file path=ppt/tags/tag802.xml><?xml version="1.0" encoding="utf-8"?>
<p:tagLst xmlns:p="http://schemas.openxmlformats.org/presentationml/2006/main">
  <p:tag name="AS_UNIQUEID" val="11355"/>
</p:tagLst>
</file>

<file path=ppt/tags/tag803.xml><?xml version="1.0" encoding="utf-8"?>
<p:tagLst xmlns:p="http://schemas.openxmlformats.org/presentationml/2006/main">
  <p:tag name="AS_UNIQUEID" val="11356"/>
</p:tagLst>
</file>

<file path=ppt/tags/tag804.xml><?xml version="1.0" encoding="utf-8"?>
<p:tagLst xmlns:p="http://schemas.openxmlformats.org/presentationml/2006/main">
  <p:tag name="AS_UNIQUEID" val="11357"/>
</p:tagLst>
</file>

<file path=ppt/tags/tag805.xml><?xml version="1.0" encoding="utf-8"?>
<p:tagLst xmlns:p="http://schemas.openxmlformats.org/presentationml/2006/main">
  <p:tag name="AS_UNIQUEID" val="11358"/>
</p:tagLst>
</file>

<file path=ppt/tags/tag806.xml><?xml version="1.0" encoding="utf-8"?>
<p:tagLst xmlns:p="http://schemas.openxmlformats.org/presentationml/2006/main">
  <p:tag name="AS_UNIQUEID" val="11359"/>
</p:tagLst>
</file>

<file path=ppt/tags/tag807.xml><?xml version="1.0" encoding="utf-8"?>
<p:tagLst xmlns:p="http://schemas.openxmlformats.org/presentationml/2006/main">
  <p:tag name="AS_UNIQUEID" val="11360"/>
</p:tagLst>
</file>

<file path=ppt/tags/tag808.xml><?xml version="1.0" encoding="utf-8"?>
<p:tagLst xmlns:p="http://schemas.openxmlformats.org/presentationml/2006/main">
  <p:tag name="AS_UNIQUEID" val="6939"/>
</p:tagLst>
</file>

<file path=ppt/tags/tag809.xml><?xml version="1.0" encoding="utf-8"?>
<p:tagLst xmlns:p="http://schemas.openxmlformats.org/presentationml/2006/main">
  <p:tag name="AS_UNIQUEID" val="6940"/>
</p:tagLst>
</file>

<file path=ppt/tags/tag81.xml><?xml version="1.0" encoding="utf-8"?>
<p:tagLst xmlns:p="http://schemas.openxmlformats.org/presentationml/2006/main">
  <p:tag name="AS_UNIQUEID" val="1216"/>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810.xml><?xml version="1.0" encoding="utf-8"?>
<p:tagLst xmlns:p="http://schemas.openxmlformats.org/presentationml/2006/main">
  <p:tag name="AS_UNIQUEID" val="43"/>
</p:tagLst>
</file>

<file path=ppt/tags/tag811.xml><?xml version="1.0" encoding="utf-8"?>
<p:tagLst xmlns:p="http://schemas.openxmlformats.org/presentationml/2006/main">
  <p:tag name="AS_UNIQUEID" val="1169"/>
</p:tagLst>
</file>

<file path=ppt/tags/tag812.xml><?xml version="1.0" encoding="utf-8"?>
<p:tagLst xmlns:p="http://schemas.openxmlformats.org/presentationml/2006/main">
  <p:tag name="AS_UNIQUEID" val="11421"/>
</p:tagLst>
</file>

<file path=ppt/tags/tag813.xml><?xml version="1.0" encoding="utf-8"?>
<p:tagLst xmlns:p="http://schemas.openxmlformats.org/presentationml/2006/main">
  <p:tag name="AS_UNIQUEID" val="11422"/>
</p:tagLst>
</file>

<file path=ppt/tags/tag814.xml><?xml version="1.0" encoding="utf-8"?>
<p:tagLst xmlns:p="http://schemas.openxmlformats.org/presentationml/2006/main">
  <p:tag name="AS_UNIQUEID" val="1170"/>
</p:tagLst>
</file>

<file path=ppt/tags/tag815.xml><?xml version="1.0" encoding="utf-8"?>
<p:tagLst xmlns:p="http://schemas.openxmlformats.org/presentationml/2006/main">
  <p:tag name="AS_UNIQUEID" val="1171"/>
</p:tagLst>
</file>

<file path=ppt/tags/tag816.xml><?xml version="1.0" encoding="utf-8"?>
<p:tagLst xmlns:p="http://schemas.openxmlformats.org/presentationml/2006/main">
  <p:tag name="AS_UNIQUEID" val="1172"/>
</p:tagLst>
</file>

<file path=ppt/tags/tag817.xml><?xml version="1.0" encoding="utf-8"?>
<p:tagLst xmlns:p="http://schemas.openxmlformats.org/presentationml/2006/main">
  <p:tag name="AS_UNIQUEID" val="1173"/>
</p:tagLst>
</file>

<file path=ppt/tags/tag818.xml><?xml version="1.0" encoding="utf-8"?>
<p:tagLst xmlns:p="http://schemas.openxmlformats.org/presentationml/2006/main">
  <p:tag name="AS_UNIQUEID" val="1174"/>
</p:tagLst>
</file>

<file path=ppt/tags/tag819.xml><?xml version="1.0" encoding="utf-8"?>
<p:tagLst xmlns:p="http://schemas.openxmlformats.org/presentationml/2006/main">
  <p:tag name="AS_UNIQUEID" val="1175"/>
</p:tagLst>
</file>

<file path=ppt/tags/tag82.xml><?xml version="1.0" encoding="utf-8"?>
<p:tagLst xmlns:p="http://schemas.openxmlformats.org/presentationml/2006/main">
  <p:tag name="AS_UNIQUEID" val="1217"/>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820.xml><?xml version="1.0" encoding="utf-8"?>
<p:tagLst xmlns:p="http://schemas.openxmlformats.org/presentationml/2006/main">
  <p:tag name="AS_UNIQUEID" val="1176"/>
</p:tagLst>
</file>

<file path=ppt/tags/tag821.xml><?xml version="1.0" encoding="utf-8"?>
<p:tagLst xmlns:p="http://schemas.openxmlformats.org/presentationml/2006/main">
  <p:tag name="AS_UNIQUEID" val="1177"/>
</p:tagLst>
</file>

<file path=ppt/tags/tag822.xml><?xml version="1.0" encoding="utf-8"?>
<p:tagLst xmlns:p="http://schemas.openxmlformats.org/presentationml/2006/main">
  <p:tag name="AS_UNIQUEID" val="1178"/>
</p:tagLst>
</file>

<file path=ppt/tags/tag823.xml><?xml version="1.0" encoding="utf-8"?>
<p:tagLst xmlns:p="http://schemas.openxmlformats.org/presentationml/2006/main">
  <p:tag name="AS_UNIQUEID" val="1179"/>
</p:tagLst>
</file>

<file path=ppt/tags/tag824.xml><?xml version="1.0" encoding="utf-8"?>
<p:tagLst xmlns:p="http://schemas.openxmlformats.org/presentationml/2006/main">
  <p:tag name="AS_UNIQUEID" val="1180"/>
</p:tagLst>
</file>

<file path=ppt/tags/tag825.xml><?xml version="1.0" encoding="utf-8"?>
<p:tagLst xmlns:p="http://schemas.openxmlformats.org/presentationml/2006/main">
  <p:tag name="AS_UNIQUEID" val="1181"/>
</p:tagLst>
</file>

<file path=ppt/tags/tag826.xml><?xml version="1.0" encoding="utf-8"?>
<p:tagLst xmlns:p="http://schemas.openxmlformats.org/presentationml/2006/main">
  <p:tag name="AS_UNIQUEID" val="1182"/>
</p:tagLst>
</file>

<file path=ppt/tags/tag827.xml><?xml version="1.0" encoding="utf-8"?>
<p:tagLst xmlns:p="http://schemas.openxmlformats.org/presentationml/2006/main">
  <p:tag name="AS_UNIQUEID" val="1183"/>
</p:tagLst>
</file>

<file path=ppt/tags/tag828.xml><?xml version="1.0" encoding="utf-8"?>
<p:tagLst xmlns:p="http://schemas.openxmlformats.org/presentationml/2006/main">
  <p:tag name="AS_UNIQUEID" val="1184"/>
</p:tagLst>
</file>

<file path=ppt/tags/tag829.xml><?xml version="1.0" encoding="utf-8"?>
<p:tagLst xmlns:p="http://schemas.openxmlformats.org/presentationml/2006/main">
  <p:tag name="AS_UNIQUEID" val="1185"/>
</p:tagLst>
</file>

<file path=ppt/tags/tag83.xml><?xml version="1.0" encoding="utf-8"?>
<p:tagLst xmlns:p="http://schemas.openxmlformats.org/presentationml/2006/main">
  <p:tag name="AS_UNIQUEID" val="1218"/>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830.xml><?xml version="1.0" encoding="utf-8"?>
<p:tagLst xmlns:p="http://schemas.openxmlformats.org/presentationml/2006/main">
  <p:tag name="AS_UNIQUEID" val="1186"/>
</p:tagLst>
</file>

<file path=ppt/tags/tag831.xml><?xml version="1.0" encoding="utf-8"?>
<p:tagLst xmlns:p="http://schemas.openxmlformats.org/presentationml/2006/main">
  <p:tag name="AS_UNIQUEID" val="1187"/>
</p:tagLst>
</file>

<file path=ppt/tags/tag832.xml><?xml version="1.0" encoding="utf-8"?>
<p:tagLst xmlns:p="http://schemas.openxmlformats.org/presentationml/2006/main">
  <p:tag name="AS_UNIQUEID" val="1188"/>
</p:tagLst>
</file>

<file path=ppt/tags/tag833.xml><?xml version="1.0" encoding="utf-8"?>
<p:tagLst xmlns:p="http://schemas.openxmlformats.org/presentationml/2006/main">
  <p:tag name="AS_UNIQUEID" val="1189"/>
</p:tagLst>
</file>

<file path=ppt/tags/tag834.xml><?xml version="1.0" encoding="utf-8"?>
<p:tagLst xmlns:p="http://schemas.openxmlformats.org/presentationml/2006/main">
  <p:tag name="AS_UNIQUEID" val="1190"/>
</p:tagLst>
</file>

<file path=ppt/tags/tag835.xml><?xml version="1.0" encoding="utf-8"?>
<p:tagLst xmlns:p="http://schemas.openxmlformats.org/presentationml/2006/main">
  <p:tag name="AS_UNIQUEID" val="1191"/>
</p:tagLst>
</file>

<file path=ppt/tags/tag836.xml><?xml version="1.0" encoding="utf-8"?>
<p:tagLst xmlns:p="http://schemas.openxmlformats.org/presentationml/2006/main">
  <p:tag name="AS_UNIQUEID" val="1192"/>
</p:tagLst>
</file>

<file path=ppt/tags/tag837.xml><?xml version="1.0" encoding="utf-8"?>
<p:tagLst xmlns:p="http://schemas.openxmlformats.org/presentationml/2006/main">
  <p:tag name="AS_UNIQUEID" val="1193"/>
</p:tagLst>
</file>

<file path=ppt/tags/tag838.xml><?xml version="1.0" encoding="utf-8"?>
<p:tagLst xmlns:p="http://schemas.openxmlformats.org/presentationml/2006/main">
  <p:tag name="AS_UNIQUEID" val="1194"/>
</p:tagLst>
</file>

<file path=ppt/tags/tag839.xml><?xml version="1.0" encoding="utf-8"?>
<p:tagLst xmlns:p="http://schemas.openxmlformats.org/presentationml/2006/main">
  <p:tag name="AS_UNIQUEID" val="1195"/>
</p:tagLst>
</file>

<file path=ppt/tags/tag84.xml><?xml version="1.0" encoding="utf-8"?>
<p:tagLst xmlns:p="http://schemas.openxmlformats.org/presentationml/2006/main">
  <p:tag name="AS_UNIQUEID" val="1219"/>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840.xml><?xml version="1.0" encoding="utf-8"?>
<p:tagLst xmlns:p="http://schemas.openxmlformats.org/presentationml/2006/main">
  <p:tag name="AS_UNIQUEID" val="1196"/>
</p:tagLst>
</file>

<file path=ppt/tags/tag841.xml><?xml version="1.0" encoding="utf-8"?>
<p:tagLst xmlns:p="http://schemas.openxmlformats.org/presentationml/2006/main">
  <p:tag name="AS_UNIQUEID" val="1197"/>
</p:tagLst>
</file>

<file path=ppt/tags/tag842.xml><?xml version="1.0" encoding="utf-8"?>
<p:tagLst xmlns:p="http://schemas.openxmlformats.org/presentationml/2006/main">
  <p:tag name="AS_UNIQUEID" val="1198"/>
</p:tagLst>
</file>

<file path=ppt/tags/tag843.xml><?xml version="1.0" encoding="utf-8"?>
<p:tagLst xmlns:p="http://schemas.openxmlformats.org/presentationml/2006/main">
  <p:tag name="AS_UNIQUEID" val="1199"/>
</p:tagLst>
</file>

<file path=ppt/tags/tag844.xml><?xml version="1.0" encoding="utf-8"?>
<p:tagLst xmlns:p="http://schemas.openxmlformats.org/presentationml/2006/main">
  <p:tag name="AS_UNIQUEID" val="1200"/>
</p:tagLst>
</file>

<file path=ppt/tags/tag845.xml><?xml version="1.0" encoding="utf-8"?>
<p:tagLst xmlns:p="http://schemas.openxmlformats.org/presentationml/2006/main">
  <p:tag name="AS_UNIQUEID" val="1201"/>
</p:tagLst>
</file>

<file path=ppt/tags/tag846.xml><?xml version="1.0" encoding="utf-8"?>
<p:tagLst xmlns:p="http://schemas.openxmlformats.org/presentationml/2006/main">
  <p:tag name="AS_UNIQUEID" val="1202"/>
</p:tagLst>
</file>

<file path=ppt/tags/tag847.xml><?xml version="1.0" encoding="utf-8"?>
<p:tagLst xmlns:p="http://schemas.openxmlformats.org/presentationml/2006/main">
  <p:tag name="AS_UNIQUEID" val="1203"/>
</p:tagLst>
</file>

<file path=ppt/tags/tag848.xml><?xml version="1.0" encoding="utf-8"?>
<p:tagLst xmlns:p="http://schemas.openxmlformats.org/presentationml/2006/main">
  <p:tag name="AS_UNIQUEID" val="1204"/>
</p:tagLst>
</file>

<file path=ppt/tags/tag849.xml><?xml version="1.0" encoding="utf-8"?>
<p:tagLst xmlns:p="http://schemas.openxmlformats.org/presentationml/2006/main">
  <p:tag name="AS_UNIQUEID" val="1205"/>
</p:tagLst>
</file>

<file path=ppt/tags/tag85.xml><?xml version="1.0" encoding="utf-8"?>
<p:tagLst xmlns:p="http://schemas.openxmlformats.org/presentationml/2006/main">
  <p:tag name="AS_UNIQUEID" val="1220"/>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850.xml><?xml version="1.0" encoding="utf-8"?>
<p:tagLst xmlns:p="http://schemas.openxmlformats.org/presentationml/2006/main">
  <p:tag name="AS_UNIQUEID" val="1206"/>
</p:tagLst>
</file>

<file path=ppt/tags/tag851.xml><?xml version="1.0" encoding="utf-8"?>
<p:tagLst xmlns:p="http://schemas.openxmlformats.org/presentationml/2006/main">
  <p:tag name="AS_UNIQUEID" val="1207"/>
</p:tagLst>
</file>

<file path=ppt/tags/tag852.xml><?xml version="1.0" encoding="utf-8"?>
<p:tagLst xmlns:p="http://schemas.openxmlformats.org/presentationml/2006/main">
  <p:tag name="AS_UNIQUEID" val="1208"/>
</p:tagLst>
</file>

<file path=ppt/tags/tag853.xml><?xml version="1.0" encoding="utf-8"?>
<p:tagLst xmlns:p="http://schemas.openxmlformats.org/presentationml/2006/main">
  <p:tag name="AS_UNIQUEID" val="1209"/>
</p:tagLst>
</file>

<file path=ppt/tags/tag854.xml><?xml version="1.0" encoding="utf-8"?>
<p:tagLst xmlns:p="http://schemas.openxmlformats.org/presentationml/2006/main">
  <p:tag name="AS_UNIQUEID" val="1210"/>
</p:tagLst>
</file>

<file path=ppt/tags/tag855.xml><?xml version="1.0" encoding="utf-8"?>
<p:tagLst xmlns:p="http://schemas.openxmlformats.org/presentationml/2006/main">
  <p:tag name="AS_UNIQUEID" val="1211"/>
</p:tagLst>
</file>

<file path=ppt/tags/tag856.xml><?xml version="1.0" encoding="utf-8"?>
<p:tagLst xmlns:p="http://schemas.openxmlformats.org/presentationml/2006/main">
  <p:tag name="AS_UNIQUEID" val="1212"/>
</p:tagLst>
</file>

<file path=ppt/tags/tag857.xml><?xml version="1.0" encoding="utf-8"?>
<p:tagLst xmlns:p="http://schemas.openxmlformats.org/presentationml/2006/main">
  <p:tag name="AS_UNIQUEID" val="1213"/>
</p:tagLst>
</file>

<file path=ppt/tags/tag858.xml><?xml version="1.0" encoding="utf-8"?>
<p:tagLst xmlns:p="http://schemas.openxmlformats.org/presentationml/2006/main">
  <p:tag name="AS_UNIQUEID" val="1214"/>
</p:tagLst>
</file>

<file path=ppt/tags/tag859.xml><?xml version="1.0" encoding="utf-8"?>
<p:tagLst xmlns:p="http://schemas.openxmlformats.org/presentationml/2006/main">
  <p:tag name="AS_UNIQUEID" val="1215"/>
</p:tagLst>
</file>

<file path=ppt/tags/tag86.xml><?xml version="1.0" encoding="utf-8"?>
<p:tagLst xmlns:p="http://schemas.openxmlformats.org/presentationml/2006/main">
  <p:tag name="AS_UNIQUEID" val="1221"/>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860.xml><?xml version="1.0" encoding="utf-8"?>
<p:tagLst xmlns:p="http://schemas.openxmlformats.org/presentationml/2006/main">
  <p:tag name="AS_UNIQUEID" val="1216"/>
</p:tagLst>
</file>

<file path=ppt/tags/tag861.xml><?xml version="1.0" encoding="utf-8"?>
<p:tagLst xmlns:p="http://schemas.openxmlformats.org/presentationml/2006/main">
  <p:tag name="AS_UNIQUEID" val="1217"/>
</p:tagLst>
</file>

<file path=ppt/tags/tag862.xml><?xml version="1.0" encoding="utf-8"?>
<p:tagLst xmlns:p="http://schemas.openxmlformats.org/presentationml/2006/main">
  <p:tag name="AS_UNIQUEID" val="1218"/>
</p:tagLst>
</file>

<file path=ppt/tags/tag863.xml><?xml version="1.0" encoding="utf-8"?>
<p:tagLst xmlns:p="http://schemas.openxmlformats.org/presentationml/2006/main">
  <p:tag name="AS_UNIQUEID" val="1219"/>
</p:tagLst>
</file>

<file path=ppt/tags/tag864.xml><?xml version="1.0" encoding="utf-8"?>
<p:tagLst xmlns:p="http://schemas.openxmlformats.org/presentationml/2006/main">
  <p:tag name="AS_UNIQUEID" val="1220"/>
</p:tagLst>
</file>

<file path=ppt/tags/tag865.xml><?xml version="1.0" encoding="utf-8"?>
<p:tagLst xmlns:p="http://schemas.openxmlformats.org/presentationml/2006/main">
  <p:tag name="AS_UNIQUEID" val="1221"/>
</p:tagLst>
</file>

<file path=ppt/tags/tag866.xml><?xml version="1.0" encoding="utf-8"?>
<p:tagLst xmlns:p="http://schemas.openxmlformats.org/presentationml/2006/main">
  <p:tag name="AS_UNIQUEID" val="11423"/>
</p:tagLst>
</file>

<file path=ppt/tags/tag867.xml><?xml version="1.0" encoding="utf-8"?>
<p:tagLst xmlns:p="http://schemas.openxmlformats.org/presentationml/2006/main">
  <p:tag name="AS_UNIQUEID" val="11424"/>
</p:tagLst>
</file>

<file path=ppt/tags/tag868.xml><?xml version="1.0" encoding="utf-8"?>
<p:tagLst xmlns:p="http://schemas.openxmlformats.org/presentationml/2006/main">
  <p:tag name="AS_UNIQUEID" val="11425"/>
</p:tagLst>
</file>

<file path=ppt/tags/tag869.xml><?xml version="1.0" encoding="utf-8"?>
<p:tagLst xmlns:p="http://schemas.openxmlformats.org/presentationml/2006/main">
  <p:tag name="AS_UNIQUEID" val="11426"/>
</p:tagLst>
</file>

<file path=ppt/tags/tag87.xml><?xml version="1.0" encoding="utf-8"?>
<p:tagLst xmlns:p="http://schemas.openxmlformats.org/presentationml/2006/main">
  <p:tag name="AS_UNIQUEID" val="1222"/>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870.xml><?xml version="1.0" encoding="utf-8"?>
<p:tagLst xmlns:p="http://schemas.openxmlformats.org/presentationml/2006/main">
  <p:tag name="AS_UNIQUEID" val="11427"/>
</p:tagLst>
</file>

<file path=ppt/tags/tag871.xml><?xml version="1.0" encoding="utf-8"?>
<p:tagLst xmlns:p="http://schemas.openxmlformats.org/presentationml/2006/main">
  <p:tag name="AS_UNIQUEID" val="11428"/>
</p:tagLst>
</file>

<file path=ppt/tags/tag872.xml><?xml version="1.0" encoding="utf-8"?>
<p:tagLst xmlns:p="http://schemas.openxmlformats.org/presentationml/2006/main">
  <p:tag name="AS_UNIQUEID" val="11429"/>
</p:tagLst>
</file>

<file path=ppt/tags/tag873.xml><?xml version="1.0" encoding="utf-8"?>
<p:tagLst xmlns:p="http://schemas.openxmlformats.org/presentationml/2006/main">
  <p:tag name="AS_UNIQUEID" val="11430"/>
</p:tagLst>
</file>

<file path=ppt/tags/tag874.xml><?xml version="1.0" encoding="utf-8"?>
<p:tagLst xmlns:p="http://schemas.openxmlformats.org/presentationml/2006/main">
  <p:tag name="AS_UNIQUEID" val="1222"/>
</p:tagLst>
</file>

<file path=ppt/tags/tag875.xml><?xml version="1.0" encoding="utf-8"?>
<p:tagLst xmlns:p="http://schemas.openxmlformats.org/presentationml/2006/main">
  <p:tag name="AS_UNIQUEID" val="1223"/>
</p:tagLst>
</file>

<file path=ppt/tags/tag876.xml><?xml version="1.0" encoding="utf-8"?>
<p:tagLst xmlns:p="http://schemas.openxmlformats.org/presentationml/2006/main">
  <p:tag name="AS_UNIQUEID" val="1224"/>
</p:tagLst>
</file>

<file path=ppt/tags/tag877.xml><?xml version="1.0" encoding="utf-8"?>
<p:tagLst xmlns:p="http://schemas.openxmlformats.org/presentationml/2006/main">
  <p:tag name="AS_UNIQUEID" val="1225"/>
</p:tagLst>
</file>

<file path=ppt/tags/tag878.xml><?xml version="1.0" encoding="utf-8"?>
<p:tagLst xmlns:p="http://schemas.openxmlformats.org/presentationml/2006/main">
  <p:tag name="AS_UNIQUEID" val="1226"/>
</p:tagLst>
</file>

<file path=ppt/tags/tag879.xml><?xml version="1.0" encoding="utf-8"?>
<p:tagLst xmlns:p="http://schemas.openxmlformats.org/presentationml/2006/main">
  <p:tag name="AS_UNIQUEID" val="1227"/>
</p:tagLst>
</file>

<file path=ppt/tags/tag88.xml><?xml version="1.0" encoding="utf-8"?>
<p:tagLst xmlns:p="http://schemas.openxmlformats.org/presentationml/2006/main">
  <p:tag name="AS_UNIQUEID" val="1223"/>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880.xml><?xml version="1.0" encoding="utf-8"?>
<p:tagLst xmlns:p="http://schemas.openxmlformats.org/presentationml/2006/main">
  <p:tag name="AS_UNIQUEID" val="1228"/>
</p:tagLst>
</file>

<file path=ppt/tags/tag881.xml><?xml version="1.0" encoding="utf-8"?>
<p:tagLst xmlns:p="http://schemas.openxmlformats.org/presentationml/2006/main">
  <p:tag name="AS_UNIQUEID" val="1229"/>
</p:tagLst>
</file>

<file path=ppt/tags/tag882.xml><?xml version="1.0" encoding="utf-8"?>
<p:tagLst xmlns:p="http://schemas.openxmlformats.org/presentationml/2006/main">
  <p:tag name="AS_UNIQUEID" val="1230"/>
</p:tagLst>
</file>

<file path=ppt/tags/tag883.xml><?xml version="1.0" encoding="utf-8"?>
<p:tagLst xmlns:p="http://schemas.openxmlformats.org/presentationml/2006/main">
  <p:tag name="AS_UNIQUEID" val="1231"/>
</p:tagLst>
</file>

<file path=ppt/tags/tag884.xml><?xml version="1.0" encoding="utf-8"?>
<p:tagLst xmlns:p="http://schemas.openxmlformats.org/presentationml/2006/main">
  <p:tag name="AS_UNIQUEID" val="1232"/>
</p:tagLst>
</file>

<file path=ppt/tags/tag885.xml><?xml version="1.0" encoding="utf-8"?>
<p:tagLst xmlns:p="http://schemas.openxmlformats.org/presentationml/2006/main">
  <p:tag name="AS_UNIQUEID" val="1233"/>
</p:tagLst>
</file>

<file path=ppt/tags/tag886.xml><?xml version="1.0" encoding="utf-8"?>
<p:tagLst xmlns:p="http://schemas.openxmlformats.org/presentationml/2006/main">
  <p:tag name="AS_UNIQUEID" val="1234"/>
</p:tagLst>
</file>

<file path=ppt/tags/tag887.xml><?xml version="1.0" encoding="utf-8"?>
<p:tagLst xmlns:p="http://schemas.openxmlformats.org/presentationml/2006/main">
  <p:tag name="AS_UNIQUEID" val="1235"/>
</p:tagLst>
</file>

<file path=ppt/tags/tag888.xml><?xml version="1.0" encoding="utf-8"?>
<p:tagLst xmlns:p="http://schemas.openxmlformats.org/presentationml/2006/main">
  <p:tag name="AS_UNIQUEID" val="1236"/>
</p:tagLst>
</file>

<file path=ppt/tags/tag889.xml><?xml version="1.0" encoding="utf-8"?>
<p:tagLst xmlns:p="http://schemas.openxmlformats.org/presentationml/2006/main">
  <p:tag name="AS_UNIQUEID" val="1237"/>
</p:tagLst>
</file>

<file path=ppt/tags/tag89.xml><?xml version="1.0" encoding="utf-8"?>
<p:tagLst xmlns:p="http://schemas.openxmlformats.org/presentationml/2006/main">
  <p:tag name="AS_UNIQUEID" val="1224"/>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890.xml><?xml version="1.0" encoding="utf-8"?>
<p:tagLst xmlns:p="http://schemas.openxmlformats.org/presentationml/2006/main">
  <p:tag name="AS_UNIQUEID" val="1238"/>
</p:tagLst>
</file>

<file path=ppt/tags/tag891.xml><?xml version="1.0" encoding="utf-8"?>
<p:tagLst xmlns:p="http://schemas.openxmlformats.org/presentationml/2006/main">
  <p:tag name="AS_UNIQUEID" val="1239"/>
</p:tagLst>
</file>

<file path=ppt/tags/tag892.xml><?xml version="1.0" encoding="utf-8"?>
<p:tagLst xmlns:p="http://schemas.openxmlformats.org/presentationml/2006/main">
  <p:tag name="AS_UNIQUEID" val="1240"/>
</p:tagLst>
</file>

<file path=ppt/tags/tag893.xml><?xml version="1.0" encoding="utf-8"?>
<p:tagLst xmlns:p="http://schemas.openxmlformats.org/presentationml/2006/main">
  <p:tag name="AS_UNIQUEID" val="1241"/>
</p:tagLst>
</file>

<file path=ppt/tags/tag894.xml><?xml version="1.0" encoding="utf-8"?>
<p:tagLst xmlns:p="http://schemas.openxmlformats.org/presentationml/2006/main">
  <p:tag name="AS_UNIQUEID" val="1242"/>
</p:tagLst>
</file>

<file path=ppt/tags/tag895.xml><?xml version="1.0" encoding="utf-8"?>
<p:tagLst xmlns:p="http://schemas.openxmlformats.org/presentationml/2006/main">
  <p:tag name="AS_UNIQUEID" val="1243"/>
</p:tagLst>
</file>

<file path=ppt/tags/tag896.xml><?xml version="1.0" encoding="utf-8"?>
<p:tagLst xmlns:p="http://schemas.openxmlformats.org/presentationml/2006/main">
  <p:tag name="AS_UNIQUEID" val="1244"/>
</p:tagLst>
</file>

<file path=ppt/tags/tag897.xml><?xml version="1.0" encoding="utf-8"?>
<p:tagLst xmlns:p="http://schemas.openxmlformats.org/presentationml/2006/main">
  <p:tag name="AS_UNIQUEID" val="1245"/>
</p:tagLst>
</file>

<file path=ppt/tags/tag898.xml><?xml version="1.0" encoding="utf-8"?>
<p:tagLst xmlns:p="http://schemas.openxmlformats.org/presentationml/2006/main">
  <p:tag name="AS_UNIQUEID" val="1246"/>
</p:tagLst>
</file>

<file path=ppt/tags/tag899.xml><?xml version="1.0" encoding="utf-8"?>
<p:tagLst xmlns:p="http://schemas.openxmlformats.org/presentationml/2006/main">
  <p:tag name="AS_UNIQUEID" val="1247"/>
</p:tagLst>
</file>

<file path=ppt/tags/tag9.xml><?xml version="1.0" encoding="utf-8"?>
<p:tagLst xmlns:p="http://schemas.openxmlformats.org/presentationml/2006/main">
  <p:tag name="AS_UNIQUEID" val="1140"/>
  <p:tag name="KSO_WM_BEAUTIFY_FLAG" val="#wm#"/>
  <p:tag name="KSO_WM_SLIDE_BACKGROUND_MASK_FLAG" val="1"/>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90.xml><?xml version="1.0" encoding="utf-8"?>
<p:tagLst xmlns:p="http://schemas.openxmlformats.org/presentationml/2006/main">
  <p:tag name="AS_UNIQUEID" val="1225"/>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900.xml><?xml version="1.0" encoding="utf-8"?>
<p:tagLst xmlns:p="http://schemas.openxmlformats.org/presentationml/2006/main">
  <p:tag name="AS_UNIQUEID" val="1248"/>
</p:tagLst>
</file>

<file path=ppt/tags/tag901.xml><?xml version="1.0" encoding="utf-8"?>
<p:tagLst xmlns:p="http://schemas.openxmlformats.org/presentationml/2006/main">
  <p:tag name="AS_UNIQUEID" val="1249"/>
</p:tagLst>
</file>

<file path=ppt/tags/tag902.xml><?xml version="1.0" encoding="utf-8"?>
<p:tagLst xmlns:p="http://schemas.openxmlformats.org/presentationml/2006/main">
  <p:tag name="AS_UNIQUEID" val="1250"/>
</p:tagLst>
</file>

<file path=ppt/tags/tag903.xml><?xml version="1.0" encoding="utf-8"?>
<p:tagLst xmlns:p="http://schemas.openxmlformats.org/presentationml/2006/main">
  <p:tag name="AS_UNIQUEID" val="1251"/>
</p:tagLst>
</file>

<file path=ppt/tags/tag904.xml><?xml version="1.0" encoding="utf-8"?>
<p:tagLst xmlns:p="http://schemas.openxmlformats.org/presentationml/2006/main">
  <p:tag name="AS_UNIQUEID" val="1252"/>
</p:tagLst>
</file>

<file path=ppt/tags/tag905.xml><?xml version="1.0" encoding="utf-8"?>
<p:tagLst xmlns:p="http://schemas.openxmlformats.org/presentationml/2006/main">
  <p:tag name="AS_UNIQUEID" val="1253"/>
</p:tagLst>
</file>

<file path=ppt/tags/tag906.xml><?xml version="1.0" encoding="utf-8"?>
<p:tagLst xmlns:p="http://schemas.openxmlformats.org/presentationml/2006/main">
  <p:tag name="AS_UNIQUEID" val="1254"/>
</p:tagLst>
</file>

<file path=ppt/tags/tag907.xml><?xml version="1.0" encoding="utf-8"?>
<p:tagLst xmlns:p="http://schemas.openxmlformats.org/presentationml/2006/main">
  <p:tag name="AS_UNIQUEID" val="1255"/>
</p:tagLst>
</file>

<file path=ppt/tags/tag908.xml><?xml version="1.0" encoding="utf-8"?>
<p:tagLst xmlns:p="http://schemas.openxmlformats.org/presentationml/2006/main">
  <p:tag name="AS_UNIQUEID" val="1256"/>
</p:tagLst>
</file>

<file path=ppt/tags/tag909.xml><?xml version="1.0" encoding="utf-8"?>
<p:tagLst xmlns:p="http://schemas.openxmlformats.org/presentationml/2006/main">
  <p:tag name="AS_UNIQUEID" val="1257"/>
</p:tagLst>
</file>

<file path=ppt/tags/tag91.xml><?xml version="1.0" encoding="utf-8"?>
<p:tagLst xmlns:p="http://schemas.openxmlformats.org/presentationml/2006/main">
  <p:tag name="AS_UNIQUEID" val="1227"/>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910.xml><?xml version="1.0" encoding="utf-8"?>
<p:tagLst xmlns:p="http://schemas.openxmlformats.org/presentationml/2006/main">
  <p:tag name="AS_UNIQUEID" val="1258"/>
</p:tagLst>
</file>

<file path=ppt/tags/tag911.xml><?xml version="1.0" encoding="utf-8"?>
<p:tagLst xmlns:p="http://schemas.openxmlformats.org/presentationml/2006/main">
  <p:tag name="AS_UNIQUEID" val="1259"/>
</p:tagLst>
</file>

<file path=ppt/tags/tag912.xml><?xml version="1.0" encoding="utf-8"?>
<p:tagLst xmlns:p="http://schemas.openxmlformats.org/presentationml/2006/main">
  <p:tag name="AS_UNIQUEID" val="1260"/>
</p:tagLst>
</file>

<file path=ppt/tags/tag913.xml><?xml version="1.0" encoding="utf-8"?>
<p:tagLst xmlns:p="http://schemas.openxmlformats.org/presentationml/2006/main">
  <p:tag name="AS_UNIQUEID" val="1261"/>
</p:tagLst>
</file>

<file path=ppt/tags/tag914.xml><?xml version="1.0" encoding="utf-8"?>
<p:tagLst xmlns:p="http://schemas.openxmlformats.org/presentationml/2006/main">
  <p:tag name="AS_UNIQUEID" val="1262"/>
</p:tagLst>
</file>

<file path=ppt/tags/tag915.xml><?xml version="1.0" encoding="utf-8"?>
<p:tagLst xmlns:p="http://schemas.openxmlformats.org/presentationml/2006/main">
  <p:tag name="AS_UNIQUEID" val="1263"/>
</p:tagLst>
</file>

<file path=ppt/tags/tag916.xml><?xml version="1.0" encoding="utf-8"?>
<p:tagLst xmlns:p="http://schemas.openxmlformats.org/presentationml/2006/main">
  <p:tag name="AS_UNIQUEID" val="1264"/>
</p:tagLst>
</file>

<file path=ppt/tags/tag917.xml><?xml version="1.0" encoding="utf-8"?>
<p:tagLst xmlns:p="http://schemas.openxmlformats.org/presentationml/2006/main">
  <p:tag name="AS_UNIQUEID" val="1265"/>
</p:tagLst>
</file>

<file path=ppt/tags/tag918.xml><?xml version="1.0" encoding="utf-8"?>
<p:tagLst xmlns:p="http://schemas.openxmlformats.org/presentationml/2006/main">
  <p:tag name="AS_UNIQUEID" val="1266"/>
</p:tagLst>
</file>

<file path=ppt/tags/tag919.xml><?xml version="1.0" encoding="utf-8"?>
<p:tagLst xmlns:p="http://schemas.openxmlformats.org/presentationml/2006/main">
  <p:tag name="AS_UNIQUEID" val="1267"/>
</p:tagLst>
</file>

<file path=ppt/tags/tag92.xml><?xml version="1.0" encoding="utf-8"?>
<p:tagLst xmlns:p="http://schemas.openxmlformats.org/presentationml/2006/main">
  <p:tag name="AS_UNIQUEID" val="1228"/>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920.xml><?xml version="1.0" encoding="utf-8"?>
<p:tagLst xmlns:p="http://schemas.openxmlformats.org/presentationml/2006/main">
  <p:tag name="AS_UNIQUEID" val="1268"/>
</p:tagLst>
</file>

<file path=ppt/tags/tag921.xml><?xml version="1.0" encoding="utf-8"?>
<p:tagLst xmlns:p="http://schemas.openxmlformats.org/presentationml/2006/main">
  <p:tag name="AS_UNIQUEID" val="1269"/>
</p:tagLst>
</file>

<file path=ppt/tags/tag922.xml><?xml version="1.0" encoding="utf-8"?>
<p:tagLst xmlns:p="http://schemas.openxmlformats.org/presentationml/2006/main">
  <p:tag name="AS_UNIQUEID" val="1270"/>
</p:tagLst>
</file>

<file path=ppt/tags/tag923.xml><?xml version="1.0" encoding="utf-8"?>
<p:tagLst xmlns:p="http://schemas.openxmlformats.org/presentationml/2006/main">
  <p:tag name="AS_UNIQUEID" val="1271"/>
</p:tagLst>
</file>

<file path=ppt/tags/tag924.xml><?xml version="1.0" encoding="utf-8"?>
<p:tagLst xmlns:p="http://schemas.openxmlformats.org/presentationml/2006/main">
  <p:tag name="AS_UNIQUEID" val="1272"/>
</p:tagLst>
</file>

<file path=ppt/tags/tag925.xml><?xml version="1.0" encoding="utf-8"?>
<p:tagLst xmlns:p="http://schemas.openxmlformats.org/presentationml/2006/main">
  <p:tag name="AS_UNIQUEID" val="1273"/>
</p:tagLst>
</file>

<file path=ppt/tags/tag926.xml><?xml version="1.0" encoding="utf-8"?>
<p:tagLst xmlns:p="http://schemas.openxmlformats.org/presentationml/2006/main">
  <p:tag name="AS_UNIQUEID" val="1274"/>
</p:tagLst>
</file>

<file path=ppt/tags/tag927.xml><?xml version="1.0" encoding="utf-8"?>
<p:tagLst xmlns:p="http://schemas.openxmlformats.org/presentationml/2006/main">
  <p:tag name="AS_UNIQUEID" val="1275"/>
</p:tagLst>
</file>

<file path=ppt/tags/tag928.xml><?xml version="1.0" encoding="utf-8"?>
<p:tagLst xmlns:p="http://schemas.openxmlformats.org/presentationml/2006/main">
  <p:tag name="AS_UNIQUEID" val="1276"/>
</p:tagLst>
</file>

<file path=ppt/tags/tag929.xml><?xml version="1.0" encoding="utf-8"?>
<p:tagLst xmlns:p="http://schemas.openxmlformats.org/presentationml/2006/main">
  <p:tag name="AS_UNIQUEID" val="1277"/>
</p:tagLst>
</file>

<file path=ppt/tags/tag93.xml><?xml version="1.0" encoding="utf-8"?>
<p:tagLst xmlns:p="http://schemas.openxmlformats.org/presentationml/2006/main">
  <p:tag name="AS_UNIQUEID" val="1229"/>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930.xml><?xml version="1.0" encoding="utf-8"?>
<p:tagLst xmlns:p="http://schemas.openxmlformats.org/presentationml/2006/main">
  <p:tag name="AS_UNIQUEID" val="1278"/>
</p:tagLst>
</file>

<file path=ppt/tags/tag931.xml><?xml version="1.0" encoding="utf-8"?>
<p:tagLst xmlns:p="http://schemas.openxmlformats.org/presentationml/2006/main">
  <p:tag name="AS_UNIQUEID" val="1279"/>
</p:tagLst>
</file>

<file path=ppt/tags/tag932.xml><?xml version="1.0" encoding="utf-8"?>
<p:tagLst xmlns:p="http://schemas.openxmlformats.org/presentationml/2006/main">
  <p:tag name="AS_UNIQUEID" val="1280"/>
</p:tagLst>
</file>

<file path=ppt/tags/tag933.xml><?xml version="1.0" encoding="utf-8"?>
<p:tagLst xmlns:p="http://schemas.openxmlformats.org/presentationml/2006/main">
  <p:tag name="AS_UNIQUEID" val="1281"/>
</p:tagLst>
</file>

<file path=ppt/tags/tag934.xml><?xml version="1.0" encoding="utf-8"?>
<p:tagLst xmlns:p="http://schemas.openxmlformats.org/presentationml/2006/main">
  <p:tag name="AS_UNIQUEID" val="1282"/>
</p:tagLst>
</file>

<file path=ppt/tags/tag935.xml><?xml version="1.0" encoding="utf-8"?>
<p:tagLst xmlns:p="http://schemas.openxmlformats.org/presentationml/2006/main">
  <p:tag name="AS_UNIQUEID" val="1283"/>
</p:tagLst>
</file>

<file path=ppt/tags/tag936.xml><?xml version="1.0" encoding="utf-8"?>
<p:tagLst xmlns:p="http://schemas.openxmlformats.org/presentationml/2006/main">
  <p:tag name="AS_UNIQUEID" val="1284"/>
</p:tagLst>
</file>

<file path=ppt/tags/tag937.xml><?xml version="1.0" encoding="utf-8"?>
<p:tagLst xmlns:p="http://schemas.openxmlformats.org/presentationml/2006/main">
  <p:tag name="AS_UNIQUEID" val="1285"/>
</p:tagLst>
</file>

<file path=ppt/tags/tag938.xml><?xml version="1.0" encoding="utf-8"?>
<p:tagLst xmlns:p="http://schemas.openxmlformats.org/presentationml/2006/main">
  <p:tag name="AS_UNIQUEID" val="1286"/>
</p:tagLst>
</file>

<file path=ppt/tags/tag939.xml><?xml version="1.0" encoding="utf-8"?>
<p:tagLst xmlns:p="http://schemas.openxmlformats.org/presentationml/2006/main">
  <p:tag name="AS_UNIQUEID" val="1287"/>
</p:tagLst>
</file>

<file path=ppt/tags/tag94.xml><?xml version="1.0" encoding="utf-8"?>
<p:tagLst xmlns:p="http://schemas.openxmlformats.org/presentationml/2006/main">
  <p:tag name="AS_UNIQUEID" val="1230"/>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940.xml><?xml version="1.0" encoding="utf-8"?>
<p:tagLst xmlns:p="http://schemas.openxmlformats.org/presentationml/2006/main">
  <p:tag name="AS_UNIQUEID" val="1288"/>
</p:tagLst>
</file>

<file path=ppt/tags/tag941.xml><?xml version="1.0" encoding="utf-8"?>
<p:tagLst xmlns:p="http://schemas.openxmlformats.org/presentationml/2006/main">
  <p:tag name="AS_UNIQUEID" val="1289"/>
</p:tagLst>
</file>

<file path=ppt/tags/tag942.xml><?xml version="1.0" encoding="utf-8"?>
<p:tagLst xmlns:p="http://schemas.openxmlformats.org/presentationml/2006/main">
  <p:tag name="AS_UNIQUEID" val="1290"/>
</p:tagLst>
</file>

<file path=ppt/tags/tag943.xml><?xml version="1.0" encoding="utf-8"?>
<p:tagLst xmlns:p="http://schemas.openxmlformats.org/presentationml/2006/main">
  <p:tag name="AS_UNIQUEID" val="1291"/>
</p:tagLst>
</file>

<file path=ppt/tags/tag944.xml><?xml version="1.0" encoding="utf-8"?>
<p:tagLst xmlns:p="http://schemas.openxmlformats.org/presentationml/2006/main">
  <p:tag name="AS_UNIQUEID" val="1292"/>
</p:tagLst>
</file>

<file path=ppt/tags/tag945.xml><?xml version="1.0" encoding="utf-8"?>
<p:tagLst xmlns:p="http://schemas.openxmlformats.org/presentationml/2006/main">
  <p:tag name="AS_UNIQUEID" val="1293"/>
</p:tagLst>
</file>

<file path=ppt/tags/tag946.xml><?xml version="1.0" encoding="utf-8"?>
<p:tagLst xmlns:p="http://schemas.openxmlformats.org/presentationml/2006/main">
  <p:tag name="AS_UNIQUEID" val="1294"/>
</p:tagLst>
</file>

<file path=ppt/tags/tag947.xml><?xml version="1.0" encoding="utf-8"?>
<p:tagLst xmlns:p="http://schemas.openxmlformats.org/presentationml/2006/main">
  <p:tag name="AS_UNIQUEID" val="1295"/>
</p:tagLst>
</file>

<file path=ppt/tags/tag948.xml><?xml version="1.0" encoding="utf-8"?>
<p:tagLst xmlns:p="http://schemas.openxmlformats.org/presentationml/2006/main">
  <p:tag name="AS_UNIQUEID" val="1296"/>
</p:tagLst>
</file>

<file path=ppt/tags/tag949.xml><?xml version="1.0" encoding="utf-8"?>
<p:tagLst xmlns:p="http://schemas.openxmlformats.org/presentationml/2006/main">
  <p:tag name="AS_UNIQUEID" val="1297"/>
</p:tagLst>
</file>

<file path=ppt/tags/tag95.xml><?xml version="1.0" encoding="utf-8"?>
<p:tagLst xmlns:p="http://schemas.openxmlformats.org/presentationml/2006/main">
  <p:tag name="AS_UNIQUEID" val="1231"/>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950.xml><?xml version="1.0" encoding="utf-8"?>
<p:tagLst xmlns:p="http://schemas.openxmlformats.org/presentationml/2006/main">
  <p:tag name="AS_UNIQUEID" val="1298"/>
</p:tagLst>
</file>

<file path=ppt/tags/tag951.xml><?xml version="1.0" encoding="utf-8"?>
<p:tagLst xmlns:p="http://schemas.openxmlformats.org/presentationml/2006/main">
  <p:tag name="AS_UNIQUEID" val="1299"/>
</p:tagLst>
</file>

<file path=ppt/tags/tag952.xml><?xml version="1.0" encoding="utf-8"?>
<p:tagLst xmlns:p="http://schemas.openxmlformats.org/presentationml/2006/main">
  <p:tag name="AS_UNIQUEID" val="1300"/>
</p:tagLst>
</file>

<file path=ppt/tags/tag953.xml><?xml version="1.0" encoding="utf-8"?>
<p:tagLst xmlns:p="http://schemas.openxmlformats.org/presentationml/2006/main">
  <p:tag name="AS_UNIQUEID" val="1301"/>
</p:tagLst>
</file>

<file path=ppt/tags/tag954.xml><?xml version="1.0" encoding="utf-8"?>
<p:tagLst xmlns:p="http://schemas.openxmlformats.org/presentationml/2006/main">
  <p:tag name="AS_UNIQUEID" val="1302"/>
</p:tagLst>
</file>

<file path=ppt/tags/tag955.xml><?xml version="1.0" encoding="utf-8"?>
<p:tagLst xmlns:p="http://schemas.openxmlformats.org/presentationml/2006/main">
  <p:tag name="AS_UNIQUEID" val="1303"/>
</p:tagLst>
</file>

<file path=ppt/tags/tag956.xml><?xml version="1.0" encoding="utf-8"?>
<p:tagLst xmlns:p="http://schemas.openxmlformats.org/presentationml/2006/main">
  <p:tag name="AS_UNIQUEID" val="1304"/>
</p:tagLst>
</file>

<file path=ppt/tags/tag957.xml><?xml version="1.0" encoding="utf-8"?>
<p:tagLst xmlns:p="http://schemas.openxmlformats.org/presentationml/2006/main">
  <p:tag name="AS_UNIQUEID" val="1305"/>
</p:tagLst>
</file>

<file path=ppt/tags/tag958.xml><?xml version="1.0" encoding="utf-8"?>
<p:tagLst xmlns:p="http://schemas.openxmlformats.org/presentationml/2006/main">
  <p:tag name="AS_UNIQUEID" val="1306"/>
</p:tagLst>
</file>

<file path=ppt/tags/tag959.xml><?xml version="1.0" encoding="utf-8"?>
<p:tagLst xmlns:p="http://schemas.openxmlformats.org/presentationml/2006/main">
  <p:tag name="AS_UNIQUEID" val="1307"/>
</p:tagLst>
</file>

<file path=ppt/tags/tag96.xml><?xml version="1.0" encoding="utf-8"?>
<p:tagLst xmlns:p="http://schemas.openxmlformats.org/presentationml/2006/main">
  <p:tag name="AS_UNIQUEID" val="1232"/>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960.xml><?xml version="1.0" encoding="utf-8"?>
<p:tagLst xmlns:p="http://schemas.openxmlformats.org/presentationml/2006/main">
  <p:tag name="AS_UNIQUEID" val="1308"/>
</p:tagLst>
</file>

<file path=ppt/tags/tag961.xml><?xml version="1.0" encoding="utf-8"?>
<p:tagLst xmlns:p="http://schemas.openxmlformats.org/presentationml/2006/main">
  <p:tag name="AS_UNIQUEID" val="1309"/>
</p:tagLst>
</file>

<file path=ppt/tags/tag962.xml><?xml version="1.0" encoding="utf-8"?>
<p:tagLst xmlns:p="http://schemas.openxmlformats.org/presentationml/2006/main">
  <p:tag name="AS_UNIQUEID" val="1310"/>
</p:tagLst>
</file>

<file path=ppt/tags/tag963.xml><?xml version="1.0" encoding="utf-8"?>
<p:tagLst xmlns:p="http://schemas.openxmlformats.org/presentationml/2006/main">
  <p:tag name="AS_UNIQUEID" val="1311"/>
</p:tagLst>
</file>

<file path=ppt/tags/tag964.xml><?xml version="1.0" encoding="utf-8"?>
<p:tagLst xmlns:p="http://schemas.openxmlformats.org/presentationml/2006/main">
  <p:tag name="AS_UNIQUEID" val="1312"/>
</p:tagLst>
</file>

<file path=ppt/tags/tag965.xml><?xml version="1.0" encoding="utf-8"?>
<p:tagLst xmlns:p="http://schemas.openxmlformats.org/presentationml/2006/main">
  <p:tag name="AS_UNIQUEID" val="1313"/>
</p:tagLst>
</file>

<file path=ppt/tags/tag966.xml><?xml version="1.0" encoding="utf-8"?>
<p:tagLst xmlns:p="http://schemas.openxmlformats.org/presentationml/2006/main">
  <p:tag name="AS_UNIQUEID" val="1314"/>
</p:tagLst>
</file>

<file path=ppt/tags/tag967.xml><?xml version="1.0" encoding="utf-8"?>
<p:tagLst xmlns:p="http://schemas.openxmlformats.org/presentationml/2006/main">
  <p:tag name="AS_UNIQUEID" val="1315"/>
</p:tagLst>
</file>

<file path=ppt/tags/tag968.xml><?xml version="1.0" encoding="utf-8"?>
<p:tagLst xmlns:p="http://schemas.openxmlformats.org/presentationml/2006/main">
  <p:tag name="AS_UNIQUEID" val="1316"/>
</p:tagLst>
</file>

<file path=ppt/tags/tag969.xml><?xml version="1.0" encoding="utf-8"?>
<p:tagLst xmlns:p="http://schemas.openxmlformats.org/presentationml/2006/main">
  <p:tag name="AS_UNIQUEID" val="1317"/>
</p:tagLst>
</file>

<file path=ppt/tags/tag97.xml><?xml version="1.0" encoding="utf-8"?>
<p:tagLst xmlns:p="http://schemas.openxmlformats.org/presentationml/2006/main">
  <p:tag name="AS_UNIQUEID" val="1233"/>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970.xml><?xml version="1.0" encoding="utf-8"?>
<p:tagLst xmlns:p="http://schemas.openxmlformats.org/presentationml/2006/main">
  <p:tag name="AS_UNIQUEID" val="1318"/>
</p:tagLst>
</file>

<file path=ppt/tags/tag971.xml><?xml version="1.0" encoding="utf-8"?>
<p:tagLst xmlns:p="http://schemas.openxmlformats.org/presentationml/2006/main">
  <p:tag name="AS_UNIQUEID" val="1319"/>
</p:tagLst>
</file>

<file path=ppt/tags/tag972.xml><?xml version="1.0" encoding="utf-8"?>
<p:tagLst xmlns:p="http://schemas.openxmlformats.org/presentationml/2006/main">
  <p:tag name="AS_UNIQUEID" val="1320"/>
</p:tagLst>
</file>

<file path=ppt/tags/tag973.xml><?xml version="1.0" encoding="utf-8"?>
<p:tagLst xmlns:p="http://schemas.openxmlformats.org/presentationml/2006/main">
  <p:tag name="AS_UNIQUEID" val="1321"/>
</p:tagLst>
</file>

<file path=ppt/tags/tag974.xml><?xml version="1.0" encoding="utf-8"?>
<p:tagLst xmlns:p="http://schemas.openxmlformats.org/presentationml/2006/main">
  <p:tag name="AS_UNIQUEID" val="1322"/>
</p:tagLst>
</file>

<file path=ppt/tags/tag975.xml><?xml version="1.0" encoding="utf-8"?>
<p:tagLst xmlns:p="http://schemas.openxmlformats.org/presentationml/2006/main">
  <p:tag name="AS_UNIQUEID" val="1323"/>
</p:tagLst>
</file>

<file path=ppt/tags/tag976.xml><?xml version="1.0" encoding="utf-8"?>
<p:tagLst xmlns:p="http://schemas.openxmlformats.org/presentationml/2006/main">
  <p:tag name="AS_UNIQUEID" val="1324"/>
</p:tagLst>
</file>

<file path=ppt/tags/tag977.xml><?xml version="1.0" encoding="utf-8"?>
<p:tagLst xmlns:p="http://schemas.openxmlformats.org/presentationml/2006/main">
  <p:tag name="AS_UNIQUEID" val="1325"/>
</p:tagLst>
</file>

<file path=ppt/tags/tag978.xml><?xml version="1.0" encoding="utf-8"?>
<p:tagLst xmlns:p="http://schemas.openxmlformats.org/presentationml/2006/main">
  <p:tag name="AS_UNIQUEID" val="1326"/>
</p:tagLst>
</file>

<file path=ppt/tags/tag979.xml><?xml version="1.0" encoding="utf-8"?>
<p:tagLst xmlns:p="http://schemas.openxmlformats.org/presentationml/2006/main">
  <p:tag name="AS_UNIQUEID" val="1327"/>
</p:tagLst>
</file>

<file path=ppt/tags/tag98.xml><?xml version="1.0" encoding="utf-8"?>
<p:tagLst xmlns:p="http://schemas.openxmlformats.org/presentationml/2006/main">
  <p:tag name="AS_UNIQUEID" val="1234"/>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980.xml><?xml version="1.0" encoding="utf-8"?>
<p:tagLst xmlns:p="http://schemas.openxmlformats.org/presentationml/2006/main">
  <p:tag name="AS_UNIQUEID" val="1328"/>
</p:tagLst>
</file>

<file path=ppt/tags/tag981.xml><?xml version="1.0" encoding="utf-8"?>
<p:tagLst xmlns:p="http://schemas.openxmlformats.org/presentationml/2006/main">
  <p:tag name="AS_UNIQUEID" val="1329"/>
</p:tagLst>
</file>

<file path=ppt/tags/tag982.xml><?xml version="1.0" encoding="utf-8"?>
<p:tagLst xmlns:p="http://schemas.openxmlformats.org/presentationml/2006/main">
  <p:tag name="AS_UNIQUEID" val="1330"/>
</p:tagLst>
</file>

<file path=ppt/tags/tag983.xml><?xml version="1.0" encoding="utf-8"?>
<p:tagLst xmlns:p="http://schemas.openxmlformats.org/presentationml/2006/main">
  <p:tag name="AS_UNIQUEID" val="1331"/>
</p:tagLst>
</file>

<file path=ppt/tags/tag984.xml><?xml version="1.0" encoding="utf-8"?>
<p:tagLst xmlns:p="http://schemas.openxmlformats.org/presentationml/2006/main">
  <p:tag name="AS_UNIQUEID" val="1332"/>
</p:tagLst>
</file>

<file path=ppt/tags/tag985.xml><?xml version="1.0" encoding="utf-8"?>
<p:tagLst xmlns:p="http://schemas.openxmlformats.org/presentationml/2006/main">
  <p:tag name="AS_UNIQUEID" val="1333"/>
</p:tagLst>
</file>

<file path=ppt/tags/tag986.xml><?xml version="1.0" encoding="utf-8"?>
<p:tagLst xmlns:p="http://schemas.openxmlformats.org/presentationml/2006/main">
  <p:tag name="AS_UNIQUEID" val="1334"/>
</p:tagLst>
</file>

<file path=ppt/tags/tag987.xml><?xml version="1.0" encoding="utf-8"?>
<p:tagLst xmlns:p="http://schemas.openxmlformats.org/presentationml/2006/main">
  <p:tag name="AS_UNIQUEID" val="1335"/>
</p:tagLst>
</file>

<file path=ppt/tags/tag988.xml><?xml version="1.0" encoding="utf-8"?>
<p:tagLst xmlns:p="http://schemas.openxmlformats.org/presentationml/2006/main">
  <p:tag name="AS_UNIQUEID" val="1336"/>
</p:tagLst>
</file>

<file path=ppt/tags/tag989.xml><?xml version="1.0" encoding="utf-8"?>
<p:tagLst xmlns:p="http://schemas.openxmlformats.org/presentationml/2006/main">
  <p:tag name="AS_UNIQUEID" val="1337"/>
</p:tagLst>
</file>

<file path=ppt/tags/tag99.xml><?xml version="1.0" encoding="utf-8"?>
<p:tagLst xmlns:p="http://schemas.openxmlformats.org/presentationml/2006/main">
  <p:tag name="AS_UNIQUEID" val="1235"/>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990.xml><?xml version="1.0" encoding="utf-8"?>
<p:tagLst xmlns:p="http://schemas.openxmlformats.org/presentationml/2006/main">
  <p:tag name="AS_UNIQUEID" val="1338"/>
</p:tagLst>
</file>

<file path=ppt/tags/tag991.xml><?xml version="1.0" encoding="utf-8"?>
<p:tagLst xmlns:p="http://schemas.openxmlformats.org/presentationml/2006/main">
  <p:tag name="AS_UNIQUEID" val="1339"/>
</p:tagLst>
</file>

<file path=ppt/tags/tag992.xml><?xml version="1.0" encoding="utf-8"?>
<p:tagLst xmlns:p="http://schemas.openxmlformats.org/presentationml/2006/main">
  <p:tag name="AS_UNIQUEID" val="1340"/>
</p:tagLst>
</file>

<file path=ppt/tags/tag993.xml><?xml version="1.0" encoding="utf-8"?>
<p:tagLst xmlns:p="http://schemas.openxmlformats.org/presentationml/2006/main">
  <p:tag name="AS_UNIQUEID" val="1341"/>
</p:tagLst>
</file>

<file path=ppt/tags/tag994.xml><?xml version="1.0" encoding="utf-8"?>
<p:tagLst xmlns:p="http://schemas.openxmlformats.org/presentationml/2006/main">
  <p:tag name="AS_UNIQUEID" val="1342"/>
</p:tagLst>
</file>

<file path=ppt/tags/tag995.xml><?xml version="1.0" encoding="utf-8"?>
<p:tagLst xmlns:p="http://schemas.openxmlformats.org/presentationml/2006/main">
  <p:tag name="AS_UNIQUEID" val="1343"/>
</p:tagLst>
</file>

<file path=ppt/tags/tag996.xml><?xml version="1.0" encoding="utf-8"?>
<p:tagLst xmlns:p="http://schemas.openxmlformats.org/presentationml/2006/main">
  <p:tag name="AS_UNIQUEID" val="1344"/>
</p:tagLst>
</file>

<file path=ppt/tags/tag997.xml><?xml version="1.0" encoding="utf-8"?>
<p:tagLst xmlns:p="http://schemas.openxmlformats.org/presentationml/2006/main">
  <p:tag name="AS_UNIQUEID" val="1345"/>
</p:tagLst>
</file>

<file path=ppt/tags/tag998.xml><?xml version="1.0" encoding="utf-8"?>
<p:tagLst xmlns:p="http://schemas.openxmlformats.org/presentationml/2006/main">
  <p:tag name="AS_UNIQUEID" val="1346"/>
</p:tagLst>
</file>

<file path=ppt/tags/tag999.xml><?xml version="1.0" encoding="utf-8"?>
<p:tagLst xmlns:p="http://schemas.openxmlformats.org/presentationml/2006/main">
  <p:tag name="AS_UNIQUEID" val="1347"/>
</p:tagLst>
</file>

<file path=ppt/theme/theme1.xml><?xml version="1.0" encoding="utf-8"?>
<a:theme xmlns:a="http://schemas.openxmlformats.org/drawingml/2006/main" name="3_Office 主题​​">
  <a:themeElements>
    <a:clrScheme name="自定义 378">
      <a:dk1>
        <a:sysClr val="windowText" lastClr="000000"/>
      </a:dk1>
      <a:lt1>
        <a:sysClr val="window" lastClr="FFFFFF"/>
      </a:lt1>
      <a:dk2>
        <a:srgbClr val="DEF0FA"/>
      </a:dk2>
      <a:lt2>
        <a:srgbClr val="FFFFFF"/>
      </a:lt2>
      <a:accent1>
        <a:srgbClr val="019CB6"/>
      </a:accent1>
      <a:accent2>
        <a:srgbClr val="1DA192"/>
      </a:accent2>
      <a:accent3>
        <a:srgbClr val="39A66E"/>
      </a:accent3>
      <a:accent4>
        <a:srgbClr val="55AC49"/>
      </a:accent4>
      <a:accent5>
        <a:srgbClr val="71B125"/>
      </a:accent5>
      <a:accent6>
        <a:srgbClr val="8DB601"/>
      </a:accent6>
      <a:hlink>
        <a:srgbClr val="658BD5"/>
      </a:hlink>
      <a:folHlink>
        <a:srgbClr val="A16AA5"/>
      </a:folHlink>
    </a:clrScheme>
    <a:fontScheme name="自定义 9">
      <a:majorFont>
        <a:latin typeface="Arial"/>
        <a:ea typeface="微软雅黑"/>
        <a:cs typeface="Arial"/>
      </a:majorFont>
      <a:minorFont>
        <a:latin typeface="Arial"/>
        <a:ea typeface="微软雅黑"/>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7935</Words>
  <Application>WPS 演示</Application>
  <PresentationFormat>宽屏</PresentationFormat>
  <Paragraphs>1675</Paragraphs>
  <Slides>57</Slides>
  <Notes>0</Notes>
  <HiddenSlides>1</HiddenSlides>
  <MMClips>1</MMClips>
  <ScaleCrop>false</ScaleCrop>
  <HeadingPairs>
    <vt:vector size="8" baseType="variant">
      <vt:variant>
        <vt:lpstr>已用的字体</vt:lpstr>
      </vt:variant>
      <vt:variant>
        <vt:i4>26</vt:i4>
      </vt:variant>
      <vt:variant>
        <vt:lpstr>主题</vt:lpstr>
      </vt:variant>
      <vt:variant>
        <vt:i4>1</vt:i4>
      </vt:variant>
      <vt:variant>
        <vt:lpstr>嵌入 OLE 服务器</vt:lpstr>
      </vt:variant>
      <vt:variant>
        <vt:i4>34</vt:i4>
      </vt:variant>
      <vt:variant>
        <vt:lpstr>幻灯片标题</vt:lpstr>
      </vt:variant>
      <vt:variant>
        <vt:i4>57</vt:i4>
      </vt:variant>
    </vt:vector>
  </HeadingPairs>
  <TitlesOfParts>
    <vt:vector size="118" baseType="lpstr">
      <vt:lpstr>Arial</vt:lpstr>
      <vt:lpstr>宋体</vt:lpstr>
      <vt:lpstr>Wingdings</vt:lpstr>
      <vt:lpstr>微软雅黑</vt:lpstr>
      <vt:lpstr>汉仪旗黑-85S</vt:lpstr>
      <vt:lpstr>黑体</vt:lpstr>
      <vt:lpstr>Comic Sans MS</vt:lpstr>
      <vt:lpstr>楷体</vt:lpstr>
      <vt:lpstr>Times New Roman</vt:lpstr>
      <vt:lpstr>楷体_GB2312</vt:lpstr>
      <vt:lpstr>新宋体</vt:lpstr>
      <vt:lpstr>Verdana</vt:lpstr>
      <vt:lpstr>Arial Unicode MS</vt:lpstr>
      <vt:lpstr>Calibri</vt:lpstr>
      <vt:lpstr>Wingdings</vt:lpstr>
      <vt:lpstr>Tahoma</vt:lpstr>
      <vt:lpstr>华文中宋</vt:lpstr>
      <vt:lpstr>Times</vt:lpstr>
      <vt:lpstr>Yuanti SC</vt:lpstr>
      <vt:lpstr>方正姚体</vt:lpstr>
      <vt:lpstr>PMingLiU</vt:lpstr>
      <vt:lpstr>Segoe Print</vt:lpstr>
      <vt:lpstr>Courier New</vt:lpstr>
      <vt:lpstr>华文细黑</vt:lpstr>
      <vt:lpstr>Times New Roman</vt:lpstr>
      <vt:lpstr>方正中等线简体</vt:lpstr>
      <vt:lpstr>3_Office 主题​​</vt:lpstr>
      <vt:lpstr>Paint.Picture</vt:lpstr>
      <vt:lpstr>Paint.Picture</vt:lpstr>
      <vt:lpstr>Paint.Picture</vt:lpstr>
      <vt:lpstr>Paint.Picture</vt:lpstr>
      <vt:lpstr>Paint.Picture</vt:lpstr>
      <vt:lpstr>Paint.Picture</vt:lpstr>
      <vt:lpstr>Paint.Picture</vt:lpstr>
      <vt:lpstr>Paint.Picture</vt:lpstr>
      <vt:lpstr>Paint.Picture</vt:lpstr>
      <vt:lpstr>Paint.Picture</vt:lpstr>
      <vt:lpstr>Paint.Picture</vt:lpstr>
      <vt:lpstr>Paint.Picture</vt:lpstr>
      <vt:lpstr>Paint.Picture</vt:lpstr>
      <vt:lpstr>Paint.Picture</vt:lpstr>
      <vt:lpstr>Paint.Picture</vt:lpstr>
      <vt:lpstr>Paint.Picture</vt:lpstr>
      <vt:lpstr>Paint.Picture</vt:lpstr>
      <vt:lpstr>Paint.Picture</vt:lpstr>
      <vt:lpstr>Paint.Picture</vt:lpstr>
      <vt:lpstr>Paint.Picture</vt:lpstr>
      <vt:lpstr>Paint.Picture</vt:lpstr>
      <vt:lpstr>Paint.Picture</vt:lpstr>
      <vt:lpstr>Paint.Picture</vt:lpstr>
      <vt:lpstr>Paint.Picture</vt:lpstr>
      <vt:lpstr>Paint.Picture</vt:lpstr>
      <vt:lpstr>Paint.Picture</vt:lpstr>
      <vt:lpstr>Paint.Picture</vt:lpstr>
      <vt:lpstr>Paint.Picture</vt:lpstr>
      <vt:lpstr>Paint.Picture</vt:lpstr>
      <vt:lpstr>Paint.Picture</vt:lpstr>
      <vt:lpstr>Photoshop.Image.7</vt:lpstr>
      <vt:lpstr>Photoshop.Image.7</vt:lpstr>
      <vt:lpstr>Photoshop.Image.6</vt:lpstr>
      <vt:lpstr>Paint.Picture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学科网</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rbm.xkw.com</dc:creator>
  <cp:lastModifiedBy>3个3带个2</cp:lastModifiedBy>
  <cp:revision>144</cp:revision>
  <cp:lastPrinted>2020-12-31T17:28:00Z</cp:lastPrinted>
  <dcterms:created xsi:type="dcterms:W3CDTF">2020-12-31T17:28:00Z</dcterms:created>
  <dcterms:modified xsi:type="dcterms:W3CDTF">2023-02-23T02:00:23Z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lbum">
    <vt:lpwstr>rbm.xkw.com</vt:lpwstr>
  </property>
  <property fmtid="{D5CDD505-2E9C-101B-9397-08002B2CF9AE}" pid="3" name="author">
    <vt:lpwstr>rbm.xkw.com</vt:lpwstr>
  </property>
  <property fmtid="{D5CDD505-2E9C-101B-9397-08002B2CF9AE}" pid="4" name="company">
    <vt:lpwstr>学科网</vt:lpwstr>
  </property>
  <property fmtid="{D5CDD505-2E9C-101B-9397-08002B2CF9AE}" pid="5" name="copyright">
    <vt:lpwstr>学科网版权所有</vt:lpwstr>
  </property>
  <property fmtid="{D5CDD505-2E9C-101B-9397-08002B2CF9AE}" pid="6" name="KSOProductBuildVer">
    <vt:lpwstr>2052-11.1.0.13012</vt:lpwstr>
  </property>
  <property fmtid="{D5CDD505-2E9C-101B-9397-08002B2CF9AE}" pid="7" name="ICV">
    <vt:lpwstr>56507D1A0D1F4287B605AECC5F1D4128</vt:lpwstr>
  </property>
</Properties>
</file>