
<file path=[Content_Types].xml><?xml version="1.0" encoding="utf-8"?>
<Types xmlns="http://schemas.openxmlformats.org/package/2006/content-types">
  <Default Extension="jpeg" ContentType="image/jpeg"/>
  <Default Extension="vml" ContentType="application/vnd.openxmlformats-officedocument.vmlDrawing"/>
  <Default Extension="bin" ContentType="application/vnd.openxmlformats-officedocument.oleObject"/>
  <Default Extension="wmf" ContentType="image/x-wm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21"/>
  </p:handoutMasterIdLst>
  <p:sldIdLst>
    <p:sldId id="274" r:id="rId3"/>
    <p:sldId id="275" r:id="rId5"/>
    <p:sldId id="293" r:id="rId6"/>
    <p:sldId id="265" r:id="rId7"/>
    <p:sldId id="294" r:id="rId8"/>
    <p:sldId id="270" r:id="rId9"/>
    <p:sldId id="269" r:id="rId10"/>
    <p:sldId id="267" r:id="rId11"/>
    <p:sldId id="300" r:id="rId12"/>
    <p:sldId id="288" r:id="rId13"/>
    <p:sldId id="280" r:id="rId14"/>
    <p:sldId id="295" r:id="rId15"/>
    <p:sldId id="282" r:id="rId16"/>
    <p:sldId id="298" r:id="rId17"/>
    <p:sldId id="299" r:id="rId18"/>
    <p:sldId id="297" r:id="rId19"/>
    <p:sldId id="283" r:id="rId20"/>
  </p:sldIdLst>
  <p:sldSz cx="9144000" cy="6858000" type="screen4x3"/>
  <p:notesSz cx="6858000" cy="9144000"/>
  <p:defaultTex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a:srgbClr val="CC0099"/>
    <a:srgbClr val="009999"/>
    <a:srgbClr val="33CC33"/>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087"/>
    <p:restoredTop sz="94736"/>
  </p:normalViewPr>
  <p:slideViewPr>
    <p:cSldViewPr showGuides="1">
      <p:cViewPr>
        <p:scale>
          <a:sx n="100" d="100"/>
          <a:sy n="100" d="100"/>
        </p:scale>
        <p:origin x="-522" y="119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4" Type="http://schemas.openxmlformats.org/officeDocument/2006/relationships/tableStyles" Target="tableStyles.xml"/><Relationship Id="rId23" Type="http://schemas.openxmlformats.org/officeDocument/2006/relationships/viewProps" Target="viewProps.xml"/><Relationship Id="rId22" Type="http://schemas.openxmlformats.org/officeDocument/2006/relationships/presProps" Target="presProps.xml"/><Relationship Id="rId21" Type="http://schemas.openxmlformats.org/officeDocument/2006/relationships/handoutMaster" Target="handoutMasters/handoutMaster1.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6" Type="http://schemas.openxmlformats.org/officeDocument/2006/relationships/image" Target="../media/image16.wmf"/><Relationship Id="rId5" Type="http://schemas.openxmlformats.org/officeDocument/2006/relationships/image" Target="../media/image15.wmf"/><Relationship Id="rId4" Type="http://schemas.openxmlformats.org/officeDocument/2006/relationships/image" Target="../media/image14.wmf"/><Relationship Id="rId3" Type="http://schemas.openxmlformats.org/officeDocument/2006/relationships/image" Target="../media/image13.wmf"/><Relationship Id="rId2" Type="http://schemas.openxmlformats.org/officeDocument/2006/relationships/image" Target="../media/image12.wmf"/><Relationship Id="rId1" Type="http://schemas.openxmlformats.org/officeDocument/2006/relationships/image" Target="../media/image11.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image" Target="../media/image18.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pPr marL="0" marR="0" lvl="0" indent="0" algn="r" defTabSz="914400" rtl="0" eaLnBrk="0" fontAlgn="base" latinLnBrk="0" hangingPunct="0">
              <a:lnSpc>
                <a:spcPct val="100000"/>
              </a:lnSpc>
              <a:spcBef>
                <a:spcPct val="0"/>
              </a:spcBef>
              <a:spcAft>
                <a:spcPct val="0"/>
              </a:spcAft>
              <a:buClrTx/>
              <a:buSzTx/>
              <a:buFontTx/>
              <a:buNone/>
              <a:defRPr/>
            </a:pPr>
            <a:fld id="{33DF176D-2FD1-4007-85FD-5056EA422A4F}" type="datetimeFigureOut">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p>
            <a:pPr lvl="0" algn="r"/>
            <a:fld id="{9A0DB2DC-4C9A-4742-B13C-FB6460FD3503}" type="slidenum">
              <a:rPr lang="zh-CN" altLang="en-US" sz="1200" dirty="0"/>
            </a:fld>
            <a:endParaRPr lang="zh-CN" altLang="en-US" sz="1200"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1506" name="Rectangle 2"/>
          <p:cNvSpPr>
            <a:spLocks noGrp="1" noChangeArrowheads="1"/>
          </p:cNvSpPr>
          <p:nvPr>
            <p:ph type="hdr" sz="quarter"/>
          </p:nvPr>
        </p:nvSpPr>
        <p:spPr bwMode="auto">
          <a:xfrm>
            <a:off x="0" y="0"/>
            <a:ext cx="2971800" cy="457200"/>
          </a:xfrm>
          <a:prstGeom prst="rect">
            <a:avLst/>
          </a:prstGeom>
          <a:noFill/>
          <a:ln w="9525">
            <a:noFill/>
            <a:miter lim="800000"/>
          </a:ln>
          <a:effectLst/>
        </p:spPr>
        <p:txBody>
          <a:bodyPr vert="horz" wrap="square" lIns="91440" tIns="45720" rIns="91440" bIns="45720" numCol="1" anchor="t" anchorCtr="0" compatLnSpc="1"/>
          <a:lstStyle>
            <a:lvl1pPr eaLnBrk="1" hangingPunct="1">
              <a:defRPr sz="1200"/>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1507" name="Rectangle 3"/>
          <p:cNvSpPr>
            <a:spLocks noGrp="1" noChangeArrowheads="1"/>
          </p:cNvSpPr>
          <p:nvPr>
            <p:ph type="dt" idx="1"/>
          </p:nvPr>
        </p:nvSpPr>
        <p:spPr bwMode="auto">
          <a:xfrm>
            <a:off x="3884613" y="0"/>
            <a:ext cx="2971800" cy="457200"/>
          </a:xfrm>
          <a:prstGeom prst="rect">
            <a:avLst/>
          </a:prstGeom>
          <a:noFill/>
          <a:ln w="9525">
            <a:noFill/>
            <a:miter lim="800000"/>
          </a:ln>
          <a:effectLst/>
        </p:spPr>
        <p:txBody>
          <a:bodyPr vert="horz" wrap="square" lIns="91440" tIns="45720" rIns="91440" bIns="45720" numCol="1" anchor="t" anchorCtr="0" compatLnSpc="1"/>
          <a:lstStyle>
            <a:lvl1pPr algn="r" eaLnBrk="1" hangingPunct="1">
              <a:defRPr sz="1200"/>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9700" name="Rectangle 4"/>
          <p:cNvSpPr>
            <a:spLocks noRot="1" noTextEdit="1"/>
          </p:cNvSpPr>
          <p:nvPr>
            <p:ph type="sldImg" idx="2"/>
          </p:nvPr>
        </p:nvSpPr>
        <p:spPr>
          <a:xfrm>
            <a:off x="1143000" y="685800"/>
            <a:ext cx="4572000" cy="3429000"/>
          </a:xfrm>
          <a:prstGeom prst="rect">
            <a:avLst/>
          </a:prstGeom>
          <a:noFill/>
          <a:ln w="9525" cap="flat" cmpd="sng">
            <a:solidFill>
              <a:srgbClr val="000000"/>
            </a:solidFill>
            <a:prstDash val="solid"/>
            <a:miter/>
            <a:headEnd type="none" w="med" len="med"/>
            <a:tailEnd type="none" w="med" len="med"/>
          </a:ln>
        </p:spPr>
      </p:sp>
      <p:sp>
        <p:nvSpPr>
          <p:cNvPr id="21509" name="Rectangle 5"/>
          <p:cNvSpPr>
            <a:spLocks noGrp="1" noChangeArrowheads="1"/>
          </p:cNvSpPr>
          <p:nvPr>
            <p:ph type="body" sz="quarter" idx="3"/>
          </p:nvPr>
        </p:nvSpPr>
        <p:spPr bwMode="auto">
          <a:xfrm>
            <a:off x="685800" y="4343400"/>
            <a:ext cx="5486400" cy="4114800"/>
          </a:xfrm>
          <a:prstGeom prst="rect">
            <a:avLst/>
          </a:prstGeom>
          <a:noFill/>
          <a:ln w="9525">
            <a:noFill/>
            <a:miter lim="800000"/>
          </a:ln>
          <a:effec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单击此处编辑母版文本样式</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第二级</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第三级</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第四级</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第五级</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1510" name="Rectangle 6"/>
          <p:cNvSpPr>
            <a:spLocks noGrp="1" noChangeArrowheads="1"/>
          </p:cNvSpPr>
          <p:nvPr>
            <p:ph type="ftr" sz="quarter" idx="4"/>
          </p:nvPr>
        </p:nvSpPr>
        <p:spPr bwMode="auto">
          <a:xfrm>
            <a:off x="0" y="8685213"/>
            <a:ext cx="2971800" cy="457200"/>
          </a:xfrm>
          <a:prstGeom prst="rect">
            <a:avLst/>
          </a:prstGeom>
          <a:noFill/>
          <a:ln w="9525">
            <a:noFill/>
            <a:miter lim="800000"/>
          </a:ln>
          <a:effectLst/>
        </p:spPr>
        <p:txBody>
          <a:bodyPr vert="horz" wrap="square" lIns="91440" tIns="45720" rIns="91440" bIns="45720" numCol="1" anchor="b" anchorCtr="0" compatLnSpc="1"/>
          <a:lstStyle>
            <a:lvl1pPr eaLnBrk="1" hangingPunct="1">
              <a:defRPr sz="1200"/>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1511" name="Rectangle 7"/>
          <p:cNvSpPr>
            <a:spLocks noGrp="1" noChangeArrowheads="1"/>
          </p:cNvSpPr>
          <p:nvPr>
            <p:ph type="sldNum" sz="quarter" idx="5"/>
          </p:nvPr>
        </p:nvSpPr>
        <p:spPr bwMode="auto">
          <a:xfrm>
            <a:off x="3884613" y="8685213"/>
            <a:ext cx="2971800" cy="457200"/>
          </a:xfrm>
          <a:prstGeom prst="rect">
            <a:avLst/>
          </a:prstGeom>
          <a:noFill/>
          <a:ln w="9525">
            <a:noFill/>
            <a:miter lim="800000"/>
          </a:ln>
          <a:effectLst/>
        </p:spPr>
        <p:txBody>
          <a:bodyPr vert="horz" wrap="square" lIns="91440" tIns="45720" rIns="91440" bIns="45720" numCol="1" anchor="b" anchorCtr="0" compatLnSpc="1"/>
          <a:p>
            <a:pPr lvl="0" algn="r" eaLnBrk="1" hangingPunct="1"/>
            <a:fld id="{9A0DB2DC-4C9A-4742-B13C-FB6460FD3503}" type="slidenum">
              <a:rPr lang="en-US" altLang="zh-CN" sz="1200" dirty="0"/>
            </a:fld>
            <a:endParaRPr lang="en-US" altLang="zh-CN" sz="1200" dirty="0"/>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0722" name="Rectangle 7"/>
          <p:cNvSpPr txBox="1">
            <a:spLocks noGrp="1"/>
          </p:cNvSpPr>
          <p:nvPr>
            <p:ph type="sldNum" sz="quarter"/>
          </p:nvPr>
        </p:nvSpPr>
        <p:spPr>
          <a:xfrm>
            <a:off x="3884613" y="8685213"/>
            <a:ext cx="2971800" cy="457200"/>
          </a:xfrm>
          <a:prstGeom prst="rect">
            <a:avLst/>
          </a:prstGeom>
          <a:noFill/>
          <a:ln w="9525">
            <a:noFill/>
          </a:ln>
        </p:spPr>
        <p:txBody>
          <a:bodyPr anchor="b"/>
          <a:p>
            <a:pPr lvl="0" algn="r" eaLnBrk="1" hangingPunct="1"/>
            <a:fld id="{9A0DB2DC-4C9A-4742-B13C-FB6460FD3503}" type="slidenum">
              <a:rPr lang="en-US" altLang="zh-CN" sz="1200" dirty="0"/>
            </a:fld>
            <a:endParaRPr lang="en-US" altLang="zh-CN" sz="1200" dirty="0"/>
          </a:p>
        </p:txBody>
      </p:sp>
      <p:sp>
        <p:nvSpPr>
          <p:cNvPr id="30723" name="Rectangle 2"/>
          <p:cNvSpPr>
            <a:spLocks noGrp="1" noRot="1" noChangeAspect="1" noTextEdit="1"/>
          </p:cNvSpPr>
          <p:nvPr>
            <p:ph type="sldImg"/>
          </p:nvPr>
        </p:nvSpPr>
        <p:spPr/>
      </p:sp>
      <p:sp>
        <p:nvSpPr>
          <p:cNvPr id="30724" name="Rectangle 3"/>
          <p:cNvSpPr>
            <a:spLocks noGrp="1"/>
          </p:cNvSpPr>
          <p:nvPr>
            <p:ph type="body" idx="1"/>
          </p:nvPr>
        </p:nvSpPr>
        <p:spPr/>
        <p:txBody>
          <a:bodyPr wrap="square" lIns="91440" tIns="45720" rIns="91440" bIns="45720" anchor="t"/>
          <a:p>
            <a:pPr lvl="0" eaLnBrk="1" hangingPunct="1"/>
            <a:endParaRPr lang="zh-CN" altLang="zh-CN"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blipFill rotWithShape="0">
          <a:blip r:embed="rId2"/>
          <a:stretch>
            <a:fillRect/>
          </a:stretch>
        </a:blipFill>
        <a:effectLst/>
      </p:bgPr>
    </p:bg>
    <p:spTree>
      <p:nvGrpSpPr>
        <p:cNvPr id="1" name=""/>
        <p:cNvGrpSpPr/>
        <p:nvPr/>
      </p:nvGrpSpPr>
      <p:grpSpPr>
        <a:xfrm>
          <a:off x="0" y="0"/>
          <a:ext cx="0" cy="0"/>
          <a:chOff x="0" y="0"/>
          <a:chExt cx="0" cy="0"/>
        </a:xfrm>
      </p:grpSpPr>
      <p:sp>
        <p:nvSpPr>
          <p:cNvPr id="9" name="矩形 8"/>
          <p:cNvSpPr/>
          <p:nvPr/>
        </p:nvSpPr>
        <p:spPr>
          <a:xfrm>
            <a:off x="685800" y="3197225"/>
            <a:ext cx="7772400" cy="17463"/>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 name="标题 1"/>
          <p:cNvSpPr>
            <a:spLocks noGrp="1"/>
          </p:cNvSpPr>
          <p:nvPr>
            <p:ph type="ctrTitle"/>
          </p:nvPr>
        </p:nvSpPr>
        <p:spPr>
          <a:xfrm>
            <a:off x="685800" y="1676401"/>
            <a:ext cx="7772400" cy="1538286"/>
          </a:xfrm>
        </p:spPr>
        <p:txBody>
          <a:bodyPr anchor="b"/>
          <a:lstStyle/>
          <a:p>
            <a:r>
              <a:rPr lang="zh-CN" altLang="en-US" smtClean="0"/>
              <a:t>单击此处编辑母版标题样式</a:t>
            </a:r>
            <a:endParaRPr lang="en-US"/>
          </a:p>
        </p:txBody>
      </p:sp>
      <p:sp>
        <p:nvSpPr>
          <p:cNvPr id="3" name="副标题 2"/>
          <p:cNvSpPr>
            <a:spLocks noGrp="1"/>
          </p:cNvSpPr>
          <p:nvPr>
            <p:ph type="subTitle" idx="1"/>
          </p:nvPr>
        </p:nvSpPr>
        <p:spPr>
          <a:xfrm>
            <a:off x="1371600" y="3214686"/>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en-US"/>
          </a:p>
        </p:txBody>
      </p:sp>
      <p:sp>
        <p:nvSpPr>
          <p:cNvPr id="10" name="日期占位符 3"/>
          <p:cNvSpPr>
            <a:spLocks noGrp="1"/>
          </p:cNvSpPr>
          <p:nvPr>
            <p:ph type="dt" sz="half" idx="2"/>
          </p:nvPr>
        </p:nvSpPr>
        <p:spPr>
          <a:xfrm>
            <a:off x="76200" y="6400800"/>
            <a:ext cx="3200400" cy="284163"/>
          </a:xfrm>
          <a:prstGeom prst="rect">
            <a:avLst/>
          </a:prstGeom>
        </p:spPr>
        <p:txBody>
          <a:bodyPr vert="horz" rtlCol="0" anchor="b"/>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100" b="0" i="0" u="none" strike="noStrike" kern="1200" cap="none" spc="0" normalizeH="0" baseline="0" noProof="0">
              <a:ln>
                <a:noFill/>
              </a:ln>
              <a:solidFill>
                <a:schemeClr val="tx2">
                  <a:lumMod val="75000"/>
                  <a:lumOff val="25000"/>
                </a:schemeClr>
              </a:solidFill>
              <a:effectLst/>
              <a:uLnTx/>
              <a:uFillTx/>
              <a:latin typeface="Arial" panose="020B0604020202020204" pitchFamily="34" charset="0"/>
              <a:ea typeface="宋体" panose="02010600030101010101" pitchFamily="2" charset="-122"/>
              <a:cs typeface="+mn-cs"/>
            </a:endParaRPr>
          </a:p>
        </p:txBody>
      </p:sp>
      <p:sp>
        <p:nvSpPr>
          <p:cNvPr id="11" name="页脚占位符 4"/>
          <p:cNvSpPr>
            <a:spLocks noGrp="1"/>
          </p:cNvSpPr>
          <p:nvPr>
            <p:ph type="ftr" sz="quarter" idx="3"/>
          </p:nvPr>
        </p:nvSpPr>
        <p:spPr>
          <a:xfrm>
            <a:off x="5334000" y="6400800"/>
            <a:ext cx="3733800" cy="284163"/>
          </a:xfrm>
          <a:prstGeom prst="rect">
            <a:avLst/>
          </a:prstGeom>
        </p:spPr>
        <p:txBody>
          <a:bodyPr vert="horz" rtlCol="0" anchor="ct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100" b="0" i="0" u="none" strike="noStrike" kern="1200" cap="none" spc="0" normalizeH="0" baseline="0" noProof="0">
              <a:ln>
                <a:noFill/>
              </a:ln>
              <a:solidFill>
                <a:schemeClr val="tx2">
                  <a:lumMod val="75000"/>
                  <a:lumOff val="25000"/>
                </a:schemeClr>
              </a:solidFill>
              <a:effectLst/>
              <a:uLnTx/>
              <a:uFillTx/>
              <a:latin typeface="Arial" panose="020B0604020202020204" pitchFamily="34" charset="0"/>
              <a:ea typeface="宋体" panose="02010600030101010101" pitchFamily="2" charset="-122"/>
              <a:cs typeface="+mn-cs"/>
            </a:endParaRPr>
          </a:p>
        </p:txBody>
      </p:sp>
      <p:sp>
        <p:nvSpPr>
          <p:cNvPr id="12" name="灯片编号占位符 5"/>
          <p:cNvSpPr>
            <a:spLocks noGrp="1"/>
          </p:cNvSpPr>
          <p:nvPr>
            <p:ph type="sldNum" sz="quarter" idx="4"/>
          </p:nvPr>
        </p:nvSpPr>
        <p:spPr>
          <a:xfrm>
            <a:off x="4114800" y="6400800"/>
            <a:ext cx="914400" cy="284163"/>
          </a:xfrm>
          <a:prstGeom prst="rect">
            <a:avLst/>
          </a:prstGeom>
        </p:spPr>
        <p:txBody>
          <a:bodyPr vert="horz" lIns="45720" rIns="45720" rtlCol="0" anchor="ctr"/>
          <a:p>
            <a:pPr algn="ctr" eaLnBrk="1" hangingPunct="1"/>
            <a:fld id="{9A0DB2DC-4C9A-4742-B13C-FB6460FD3503}" type="slidenum">
              <a:rPr lang="en-US" altLang="zh-CN"/>
            </a:fld>
            <a:endParaRPr lang="en-US"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bg>
      <p:bgPr>
        <a:blipFill rotWithShape="0">
          <a:blip r:embed="rId2"/>
          <a:stretch>
            <a:fillRect/>
          </a:stretch>
        </a:blipFill>
        <a:effectLst/>
      </p:bgPr>
    </p:bg>
    <p:spTree>
      <p:nvGrpSpPr>
        <p:cNvPr id="1" name=""/>
        <p:cNvGrpSpPr/>
        <p:nvPr/>
      </p:nvGrpSpPr>
      <p:grpSpPr>
        <a:xfrm>
          <a:off x="0" y="0"/>
          <a:ext cx="0" cy="0"/>
          <a:chOff x="0" y="0"/>
          <a:chExt cx="0" cy="0"/>
        </a:xfrm>
      </p:grpSpPr>
      <p:sp>
        <p:nvSpPr>
          <p:cNvPr id="9" name="矩形 8"/>
          <p:cNvSpPr/>
          <p:nvPr/>
        </p:nvSpPr>
        <p:spPr>
          <a:xfrm>
            <a:off x="457200" y="1411288"/>
            <a:ext cx="8229600" cy="17463"/>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10" name="日期占位符 3"/>
          <p:cNvSpPr>
            <a:spLocks noGrp="1"/>
          </p:cNvSpPr>
          <p:nvPr>
            <p:ph type="dt" sz="half" idx="2"/>
          </p:nvPr>
        </p:nvSpPr>
        <p:spPr>
          <a:xfrm>
            <a:off x="76200" y="6400800"/>
            <a:ext cx="3200400" cy="284163"/>
          </a:xfrm>
          <a:prstGeom prst="rect">
            <a:avLst/>
          </a:prstGeom>
        </p:spPr>
        <p:txBody>
          <a:bodyPr vert="horz" rtlCol="0" anchor="b"/>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100" b="0" i="0" u="none" strike="noStrike" kern="1200" cap="none" spc="0" normalizeH="0" baseline="0" noProof="0">
              <a:ln>
                <a:noFill/>
              </a:ln>
              <a:solidFill>
                <a:schemeClr val="tx2">
                  <a:lumMod val="75000"/>
                  <a:lumOff val="25000"/>
                </a:schemeClr>
              </a:solidFill>
              <a:effectLst/>
              <a:uLnTx/>
              <a:uFillTx/>
              <a:latin typeface="Arial" panose="020B0604020202020204" pitchFamily="34" charset="0"/>
              <a:ea typeface="宋体" panose="02010600030101010101" pitchFamily="2" charset="-122"/>
              <a:cs typeface="+mn-cs"/>
            </a:endParaRPr>
          </a:p>
        </p:txBody>
      </p:sp>
      <p:sp>
        <p:nvSpPr>
          <p:cNvPr id="11" name="页脚占位符 4"/>
          <p:cNvSpPr>
            <a:spLocks noGrp="1"/>
          </p:cNvSpPr>
          <p:nvPr>
            <p:ph type="ftr" sz="quarter" idx="3"/>
          </p:nvPr>
        </p:nvSpPr>
        <p:spPr>
          <a:xfrm>
            <a:off x="5334000" y="6400800"/>
            <a:ext cx="3733800" cy="284163"/>
          </a:xfrm>
          <a:prstGeom prst="rect">
            <a:avLst/>
          </a:prstGeom>
        </p:spPr>
        <p:txBody>
          <a:bodyPr vert="horz" rtlCol="0" anchor="ct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100" b="0" i="0" u="none" strike="noStrike" kern="1200" cap="none" spc="0" normalizeH="0" baseline="0" noProof="0">
              <a:ln>
                <a:noFill/>
              </a:ln>
              <a:solidFill>
                <a:schemeClr val="tx2">
                  <a:lumMod val="75000"/>
                  <a:lumOff val="25000"/>
                </a:schemeClr>
              </a:solidFill>
              <a:effectLst/>
              <a:uLnTx/>
              <a:uFillTx/>
              <a:latin typeface="Arial" panose="020B0604020202020204" pitchFamily="34" charset="0"/>
              <a:ea typeface="宋体" panose="02010600030101010101" pitchFamily="2" charset="-122"/>
              <a:cs typeface="+mn-cs"/>
            </a:endParaRPr>
          </a:p>
        </p:txBody>
      </p:sp>
      <p:sp>
        <p:nvSpPr>
          <p:cNvPr id="12" name="灯片编号占位符 5"/>
          <p:cNvSpPr>
            <a:spLocks noGrp="1"/>
          </p:cNvSpPr>
          <p:nvPr>
            <p:ph type="sldNum" sz="quarter" idx="4"/>
          </p:nvPr>
        </p:nvSpPr>
        <p:spPr>
          <a:xfrm>
            <a:off x="4114800" y="6400800"/>
            <a:ext cx="914400" cy="284163"/>
          </a:xfrm>
          <a:prstGeom prst="rect">
            <a:avLst/>
          </a:prstGeom>
        </p:spPr>
        <p:txBody>
          <a:bodyPr vert="horz" lIns="45720" rIns="45720" rtlCol="0" anchor="ctr"/>
          <a:p>
            <a:pPr algn="ctr" eaLnBrk="1" hangingPunct="1"/>
            <a:fld id="{9A0DB2DC-4C9A-4742-B13C-FB6460FD3503}" type="slidenum">
              <a:rPr lang="en-US" altLang="zh-CN"/>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215206" y="274638"/>
            <a:ext cx="1471594" cy="6011882"/>
          </a:xfrm>
        </p:spPr>
        <p:txBody>
          <a:bodyPr vert="eaVert"/>
          <a:lstStyle/>
          <a:p>
            <a:r>
              <a:rPr lang="zh-CN" altLang="en-US" smtClean="0"/>
              <a:t>单击此处编辑母版标题样式</a:t>
            </a:r>
            <a:endParaRPr lang="en-US"/>
          </a:p>
        </p:txBody>
      </p:sp>
      <p:sp>
        <p:nvSpPr>
          <p:cNvPr id="3" name="竖排文字占位符 2"/>
          <p:cNvSpPr>
            <a:spLocks noGrp="1"/>
          </p:cNvSpPr>
          <p:nvPr>
            <p:ph type="body" orient="vert" idx="1"/>
          </p:nvPr>
        </p:nvSpPr>
        <p:spPr>
          <a:xfrm>
            <a:off x="457200" y="274638"/>
            <a:ext cx="6686568" cy="6011882"/>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100" b="0" i="0" u="none" strike="noStrike" kern="1200" cap="none" spc="0" normalizeH="0" baseline="0" noProof="0">
              <a:ln>
                <a:noFill/>
              </a:ln>
              <a:solidFill>
                <a:schemeClr val="tx2">
                  <a:lumMod val="75000"/>
                  <a:lumOff val="25000"/>
                </a:schemeClr>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100" b="0" i="0" u="none" strike="noStrike" kern="1200" cap="none" spc="0" normalizeH="0" baseline="0" noProof="0">
              <a:ln>
                <a:noFill/>
              </a:ln>
              <a:solidFill>
                <a:schemeClr val="tx2">
                  <a:lumMod val="75000"/>
                  <a:lumOff val="25000"/>
                </a:schemeClr>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fld id="{9A0DB2DC-4C9A-4742-B13C-FB6460FD3503}" type="slidenum">
              <a:rPr lang="en-US" altLang="zh-CN">
                <a:latin typeface="Arial" panose="020B0604020202020204" pitchFamily="34" charset="0"/>
              </a:rPr>
            </a:fld>
            <a:endParaRPr lang="en-US" altLang="zh-CN">
              <a:latin typeface="Arial" panose="020B060402020202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blipFill rotWithShape="0">
          <a:blip r:embed="rId2"/>
          <a:stretch>
            <a:fillRect/>
          </a:stretch>
        </a:blipFill>
        <a:effectLst/>
      </p:bgPr>
    </p:bg>
    <p:spTree>
      <p:nvGrpSpPr>
        <p:cNvPr id="1" name=""/>
        <p:cNvGrpSpPr/>
        <p:nvPr/>
      </p:nvGrpSpPr>
      <p:grpSpPr>
        <a:xfrm>
          <a:off x="0" y="0"/>
          <a:ext cx="0" cy="0"/>
          <a:chOff x="0" y="0"/>
          <a:chExt cx="0" cy="0"/>
        </a:xfrm>
      </p:grpSpPr>
      <p:sp>
        <p:nvSpPr>
          <p:cNvPr id="9" name="矩形 8"/>
          <p:cNvSpPr/>
          <p:nvPr/>
        </p:nvSpPr>
        <p:spPr>
          <a:xfrm>
            <a:off x="457200" y="1411288"/>
            <a:ext cx="8229600" cy="17463"/>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10" name="日期占位符 3"/>
          <p:cNvSpPr>
            <a:spLocks noGrp="1"/>
          </p:cNvSpPr>
          <p:nvPr>
            <p:ph type="dt" sz="half" idx="2"/>
          </p:nvPr>
        </p:nvSpPr>
        <p:spPr>
          <a:xfrm>
            <a:off x="73025" y="6400800"/>
            <a:ext cx="3200400" cy="284163"/>
          </a:xfrm>
          <a:prstGeom prst="rect">
            <a:avLst/>
          </a:prstGeom>
        </p:spPr>
        <p:txBody>
          <a:bodyPr vert="horz" rtlCol="0" anchor="b"/>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100" b="0" i="0" u="none" strike="noStrike" kern="1200" cap="none" spc="0" normalizeH="0" baseline="0" noProof="0">
              <a:ln>
                <a:noFill/>
              </a:ln>
              <a:solidFill>
                <a:schemeClr val="tx2">
                  <a:lumMod val="75000"/>
                  <a:lumOff val="25000"/>
                </a:schemeClr>
              </a:solidFill>
              <a:effectLst/>
              <a:uLnTx/>
              <a:uFillTx/>
              <a:latin typeface="Arial" panose="020B0604020202020204" pitchFamily="34" charset="0"/>
              <a:ea typeface="宋体" panose="02010600030101010101" pitchFamily="2" charset="-122"/>
              <a:cs typeface="+mn-cs"/>
            </a:endParaRPr>
          </a:p>
        </p:txBody>
      </p:sp>
      <p:sp>
        <p:nvSpPr>
          <p:cNvPr id="11" name="页脚占位符 4"/>
          <p:cNvSpPr>
            <a:spLocks noGrp="1"/>
          </p:cNvSpPr>
          <p:nvPr>
            <p:ph type="ftr" sz="quarter" idx="3"/>
          </p:nvPr>
        </p:nvSpPr>
        <p:spPr>
          <a:xfrm>
            <a:off x="5330825" y="6400800"/>
            <a:ext cx="3733800" cy="284163"/>
          </a:xfrm>
          <a:prstGeom prst="rect">
            <a:avLst/>
          </a:prstGeom>
        </p:spPr>
        <p:txBody>
          <a:bodyPr vert="horz" rtlCol="0" anchor="ct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100" b="0" i="0" u="none" strike="noStrike" kern="1200" cap="none" spc="0" normalizeH="0" baseline="0" noProof="0">
              <a:ln>
                <a:noFill/>
              </a:ln>
              <a:solidFill>
                <a:schemeClr val="tx2">
                  <a:lumMod val="75000"/>
                  <a:lumOff val="25000"/>
                </a:schemeClr>
              </a:solidFill>
              <a:effectLst/>
              <a:uLnTx/>
              <a:uFillTx/>
              <a:latin typeface="Arial" panose="020B0604020202020204" pitchFamily="34" charset="0"/>
              <a:ea typeface="宋体" panose="02010600030101010101" pitchFamily="2" charset="-122"/>
              <a:cs typeface="+mn-cs"/>
            </a:endParaRPr>
          </a:p>
        </p:txBody>
      </p:sp>
      <p:sp>
        <p:nvSpPr>
          <p:cNvPr id="12" name="灯片编号占位符 5"/>
          <p:cNvSpPr>
            <a:spLocks noGrp="1"/>
          </p:cNvSpPr>
          <p:nvPr>
            <p:ph type="sldNum" sz="quarter" idx="4"/>
          </p:nvPr>
        </p:nvSpPr>
        <p:spPr>
          <a:xfrm>
            <a:off x="4114800" y="6400800"/>
            <a:ext cx="914400" cy="284163"/>
          </a:xfrm>
          <a:prstGeom prst="rect">
            <a:avLst/>
          </a:prstGeom>
        </p:spPr>
        <p:txBody>
          <a:bodyPr vert="horz" lIns="45720" rIns="45720" rtlCol="0" anchor="ctr"/>
          <a:p>
            <a:pPr algn="ctr" eaLnBrk="1" hangingPunct="1"/>
            <a:fld id="{9A0DB2DC-4C9A-4742-B13C-FB6460FD3503}" type="slidenum">
              <a:rPr lang="en-US" altLang="zh-CN"/>
            </a:fld>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Pr>
        <a:blipFill rotWithShape="0">
          <a:blip r:embed="rId2"/>
          <a:stretch>
            <a:fillRect/>
          </a:stretch>
        </a:blipFill>
        <a:effectLst/>
      </p:bgPr>
    </p:bg>
    <p:spTree>
      <p:nvGrpSpPr>
        <p:cNvPr id="1" name=""/>
        <p:cNvGrpSpPr/>
        <p:nvPr/>
      </p:nvGrpSpPr>
      <p:grpSpPr>
        <a:xfrm>
          <a:off x="0" y="0"/>
          <a:ext cx="0" cy="0"/>
          <a:chOff x="0" y="0"/>
          <a:chExt cx="0" cy="0"/>
        </a:xfrm>
      </p:grpSpPr>
      <p:sp>
        <p:nvSpPr>
          <p:cNvPr id="9" name="矩形 8"/>
          <p:cNvSpPr/>
          <p:nvPr/>
        </p:nvSpPr>
        <p:spPr>
          <a:xfrm>
            <a:off x="685800" y="3143250"/>
            <a:ext cx="7772400" cy="17463"/>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 name="标题 1"/>
          <p:cNvSpPr>
            <a:spLocks noGrp="1"/>
          </p:cNvSpPr>
          <p:nvPr>
            <p:ph type="title"/>
          </p:nvPr>
        </p:nvSpPr>
        <p:spPr>
          <a:xfrm>
            <a:off x="722313" y="3143248"/>
            <a:ext cx="7772400" cy="1362075"/>
          </a:xfrm>
        </p:spPr>
        <p:txBody>
          <a:bodyPr anchor="t"/>
          <a:lstStyle>
            <a:lvl1pPr algn="ctr">
              <a:defRPr sz="4000" b="0" cap="all"/>
            </a:lvl1pPr>
          </a:lstStyle>
          <a:p>
            <a:r>
              <a:rPr lang="zh-CN" altLang="en-US" smtClean="0"/>
              <a:t>单击此处编辑母版标题样式</a:t>
            </a:r>
            <a:endParaRPr lang="en-US"/>
          </a:p>
        </p:txBody>
      </p:sp>
      <p:sp>
        <p:nvSpPr>
          <p:cNvPr id="3" name="文本占位符 2"/>
          <p:cNvSpPr>
            <a:spLocks noGrp="1"/>
          </p:cNvSpPr>
          <p:nvPr>
            <p:ph type="body" idx="1"/>
          </p:nvPr>
        </p:nvSpPr>
        <p:spPr>
          <a:xfrm>
            <a:off x="722313" y="1643061"/>
            <a:ext cx="7772400" cy="1500187"/>
          </a:xfrm>
        </p:spPr>
        <p:txBody>
          <a:bodyPr anchor="b"/>
          <a:lstStyle>
            <a:lvl1pPr marL="0" indent="0" algn="ctr">
              <a:buNone/>
              <a:defRPr sz="2000">
                <a:solidFill>
                  <a:schemeClr val="tx1">
                    <a:tint val="75000"/>
                  </a:schemeClr>
                </a:solidFill>
              </a:defRPr>
            </a:lvl1pPr>
            <a:lvl2pPr marL="457200" indent="0" algn="ctr">
              <a:buNone/>
              <a:defRPr sz="1800">
                <a:solidFill>
                  <a:schemeClr val="tx1">
                    <a:tint val="75000"/>
                  </a:schemeClr>
                </a:solidFill>
              </a:defRPr>
            </a:lvl2pPr>
            <a:lvl3pPr marL="914400" indent="0" algn="ctr">
              <a:buNone/>
              <a:defRPr sz="1600">
                <a:solidFill>
                  <a:schemeClr val="tx1">
                    <a:tint val="75000"/>
                  </a:schemeClr>
                </a:solidFill>
              </a:defRPr>
            </a:lvl3pPr>
            <a:lvl4pPr marL="1371600" indent="0" algn="ctr">
              <a:buNone/>
              <a:defRPr sz="1400">
                <a:solidFill>
                  <a:schemeClr val="tx1">
                    <a:tint val="75000"/>
                  </a:schemeClr>
                </a:solidFill>
              </a:defRPr>
            </a:lvl4pPr>
            <a:lvl5pPr marL="1828800" indent="0" algn="ctr">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10" name="日期占位符 3"/>
          <p:cNvSpPr>
            <a:spLocks noGrp="1"/>
          </p:cNvSpPr>
          <p:nvPr>
            <p:ph type="dt" sz="half" idx="2"/>
          </p:nvPr>
        </p:nvSpPr>
        <p:spPr>
          <a:xfrm>
            <a:off x="76200" y="6400800"/>
            <a:ext cx="3200400" cy="284163"/>
          </a:xfrm>
          <a:prstGeom prst="rect">
            <a:avLst/>
          </a:prstGeom>
        </p:spPr>
        <p:txBody>
          <a:bodyPr vert="horz" rtlCol="0" anchor="b"/>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100" b="0" i="0" u="none" strike="noStrike" kern="1200" cap="none" spc="0" normalizeH="0" baseline="0" noProof="0">
              <a:ln>
                <a:noFill/>
              </a:ln>
              <a:solidFill>
                <a:schemeClr val="tx2">
                  <a:lumMod val="75000"/>
                  <a:lumOff val="25000"/>
                </a:schemeClr>
              </a:solidFill>
              <a:effectLst/>
              <a:uLnTx/>
              <a:uFillTx/>
              <a:latin typeface="Arial" panose="020B0604020202020204" pitchFamily="34" charset="0"/>
              <a:ea typeface="宋体" panose="02010600030101010101" pitchFamily="2" charset="-122"/>
              <a:cs typeface="+mn-cs"/>
            </a:endParaRPr>
          </a:p>
        </p:txBody>
      </p:sp>
      <p:sp>
        <p:nvSpPr>
          <p:cNvPr id="11" name="页脚占位符 4"/>
          <p:cNvSpPr>
            <a:spLocks noGrp="1"/>
          </p:cNvSpPr>
          <p:nvPr>
            <p:ph type="ftr" sz="quarter" idx="3"/>
          </p:nvPr>
        </p:nvSpPr>
        <p:spPr>
          <a:xfrm>
            <a:off x="5334000" y="6400800"/>
            <a:ext cx="3733800" cy="284163"/>
          </a:xfrm>
          <a:prstGeom prst="rect">
            <a:avLst/>
          </a:prstGeom>
        </p:spPr>
        <p:txBody>
          <a:bodyPr vert="horz" rtlCol="0" anchor="ct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100" b="0" i="0" u="none" strike="noStrike" kern="1200" cap="none" spc="0" normalizeH="0" baseline="0" noProof="0">
              <a:ln>
                <a:noFill/>
              </a:ln>
              <a:solidFill>
                <a:schemeClr val="tx2">
                  <a:lumMod val="75000"/>
                  <a:lumOff val="25000"/>
                </a:schemeClr>
              </a:solidFill>
              <a:effectLst/>
              <a:uLnTx/>
              <a:uFillTx/>
              <a:latin typeface="Arial" panose="020B0604020202020204" pitchFamily="34" charset="0"/>
              <a:ea typeface="宋体" panose="02010600030101010101" pitchFamily="2" charset="-122"/>
              <a:cs typeface="+mn-cs"/>
            </a:endParaRPr>
          </a:p>
        </p:txBody>
      </p:sp>
      <p:sp>
        <p:nvSpPr>
          <p:cNvPr id="12" name="灯片编号占位符 5"/>
          <p:cNvSpPr>
            <a:spLocks noGrp="1"/>
          </p:cNvSpPr>
          <p:nvPr>
            <p:ph type="sldNum" sz="quarter" idx="4"/>
          </p:nvPr>
        </p:nvSpPr>
        <p:spPr>
          <a:xfrm>
            <a:off x="4114800" y="6400800"/>
            <a:ext cx="914400" cy="284163"/>
          </a:xfrm>
          <a:prstGeom prst="rect">
            <a:avLst/>
          </a:prstGeom>
        </p:spPr>
        <p:txBody>
          <a:bodyPr vert="horz" lIns="45720" rIns="45720" rtlCol="0" anchor="ctr"/>
          <a:p>
            <a:pPr algn="ctr" eaLnBrk="1" hangingPunct="1"/>
            <a:fld id="{9A0DB2DC-4C9A-4742-B13C-FB6460FD3503}" type="slidenum">
              <a:rPr lang="en-US" altLang="zh-CN"/>
            </a:fld>
            <a:endParaRPr lang="en-US"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bg>
      <p:bgPr>
        <a:blipFill rotWithShape="0">
          <a:blip r:embed="rId2"/>
          <a:stretch>
            <a:fillRect/>
          </a:stretch>
        </a:blipFill>
        <a:effectLst/>
      </p:bgPr>
    </p:bg>
    <p:spTree>
      <p:nvGrpSpPr>
        <p:cNvPr id="1" name=""/>
        <p:cNvGrpSpPr/>
        <p:nvPr/>
      </p:nvGrpSpPr>
      <p:grpSpPr>
        <a:xfrm>
          <a:off x="0" y="0"/>
          <a:ext cx="0" cy="0"/>
          <a:chOff x="0" y="0"/>
          <a:chExt cx="0" cy="0"/>
        </a:xfrm>
      </p:grpSpPr>
      <p:sp>
        <p:nvSpPr>
          <p:cNvPr id="9" name="矩形 8"/>
          <p:cNvSpPr/>
          <p:nvPr/>
        </p:nvSpPr>
        <p:spPr>
          <a:xfrm>
            <a:off x="457200" y="1411288"/>
            <a:ext cx="8229600" cy="17463"/>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10" name="日期占位符 4"/>
          <p:cNvSpPr>
            <a:spLocks noGrp="1"/>
          </p:cNvSpPr>
          <p:nvPr>
            <p:ph type="dt" sz="half" idx="12"/>
          </p:nvPr>
        </p:nvSpPr>
        <p:spPr>
          <a:xfrm>
            <a:off x="76200" y="6400800"/>
            <a:ext cx="3200400" cy="284163"/>
          </a:xfrm>
          <a:prstGeom prst="rect">
            <a:avLst/>
          </a:prstGeom>
        </p:spPr>
        <p:txBody>
          <a:bodyPr vert="horz" rtlCol="0" anchor="b"/>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100" b="0" i="0" u="none" strike="noStrike" kern="1200" cap="none" spc="0" normalizeH="0" baseline="0" noProof="0">
              <a:ln>
                <a:noFill/>
              </a:ln>
              <a:solidFill>
                <a:schemeClr val="tx2">
                  <a:lumMod val="75000"/>
                  <a:lumOff val="25000"/>
                </a:schemeClr>
              </a:solidFill>
              <a:effectLst/>
              <a:uLnTx/>
              <a:uFillTx/>
              <a:latin typeface="Arial" panose="020B0604020202020204" pitchFamily="34" charset="0"/>
              <a:ea typeface="宋体" panose="02010600030101010101" pitchFamily="2" charset="-122"/>
              <a:cs typeface="+mn-cs"/>
            </a:endParaRPr>
          </a:p>
        </p:txBody>
      </p:sp>
      <p:sp>
        <p:nvSpPr>
          <p:cNvPr id="11" name="页脚占位符 5"/>
          <p:cNvSpPr>
            <a:spLocks noGrp="1"/>
          </p:cNvSpPr>
          <p:nvPr>
            <p:ph type="ftr" sz="quarter" idx="3"/>
          </p:nvPr>
        </p:nvSpPr>
        <p:spPr>
          <a:xfrm>
            <a:off x="5334000" y="6400800"/>
            <a:ext cx="3733800" cy="284163"/>
          </a:xfrm>
          <a:prstGeom prst="rect">
            <a:avLst/>
          </a:prstGeom>
        </p:spPr>
        <p:txBody>
          <a:bodyPr vert="horz" rtlCol="0" anchor="ct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100" b="0" i="0" u="none" strike="noStrike" kern="1200" cap="none" spc="0" normalizeH="0" baseline="0" noProof="0">
              <a:ln>
                <a:noFill/>
              </a:ln>
              <a:solidFill>
                <a:schemeClr val="tx2">
                  <a:lumMod val="75000"/>
                  <a:lumOff val="25000"/>
                </a:schemeClr>
              </a:solidFill>
              <a:effectLst/>
              <a:uLnTx/>
              <a:uFillTx/>
              <a:latin typeface="Arial" panose="020B0604020202020204" pitchFamily="34" charset="0"/>
              <a:ea typeface="宋体" panose="02010600030101010101" pitchFamily="2" charset="-122"/>
              <a:cs typeface="+mn-cs"/>
            </a:endParaRPr>
          </a:p>
        </p:txBody>
      </p:sp>
      <p:sp>
        <p:nvSpPr>
          <p:cNvPr id="12" name="灯片编号占位符 6"/>
          <p:cNvSpPr>
            <a:spLocks noGrp="1"/>
          </p:cNvSpPr>
          <p:nvPr>
            <p:ph type="sldNum" sz="quarter" idx="4"/>
          </p:nvPr>
        </p:nvSpPr>
        <p:spPr>
          <a:xfrm>
            <a:off x="4114800" y="6400800"/>
            <a:ext cx="914400" cy="284163"/>
          </a:xfrm>
          <a:prstGeom prst="rect">
            <a:avLst/>
          </a:prstGeom>
        </p:spPr>
        <p:txBody>
          <a:bodyPr vert="horz" lIns="45720" rIns="45720" rtlCol="0" anchor="ctr"/>
          <a:p>
            <a:pPr algn="ctr" eaLnBrk="1" hangingPunct="1"/>
            <a:fld id="{9A0DB2DC-4C9A-4742-B13C-FB6460FD3503}" type="slidenum">
              <a:rPr lang="en-US" altLang="zh-CN"/>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bg>
      <p:bgPr>
        <a:blipFill rotWithShape="0">
          <a:blip r:embed="rId2"/>
          <a:stretch>
            <a:fillRect/>
          </a:stretch>
        </a:blipFill>
        <a:effectLst/>
      </p:bgPr>
    </p:bg>
    <p:spTree>
      <p:nvGrpSpPr>
        <p:cNvPr id="1" name=""/>
        <p:cNvGrpSpPr/>
        <p:nvPr/>
      </p:nvGrpSpPr>
      <p:grpSpPr>
        <a:xfrm>
          <a:off x="0" y="0"/>
          <a:ext cx="0" cy="0"/>
          <a:chOff x="0" y="0"/>
          <a:chExt cx="0" cy="0"/>
        </a:xfrm>
      </p:grpSpPr>
      <p:sp>
        <p:nvSpPr>
          <p:cNvPr id="9" name="矩形 8"/>
          <p:cNvSpPr/>
          <p:nvPr/>
        </p:nvSpPr>
        <p:spPr>
          <a:xfrm>
            <a:off x="457200" y="1411288"/>
            <a:ext cx="8229600" cy="17463"/>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 name="标题 1"/>
          <p:cNvSpPr>
            <a:spLocks noGrp="1"/>
          </p:cNvSpPr>
          <p:nvPr>
            <p:ph type="title"/>
          </p:nvPr>
        </p:nvSpPr>
        <p:spPr/>
        <p:txBody>
          <a:bodyPr/>
          <a:lstStyle>
            <a:lvl1pPr>
              <a:defRPr/>
            </a:lvl1pPr>
          </a:lstStyle>
          <a:p>
            <a:r>
              <a:rPr lang="zh-CN" altLang="en-US" smtClean="0"/>
              <a:t>单击此处编辑母版标题样式</a:t>
            </a:r>
            <a:endParaRPr 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effectLst>
                  <a:outerShdw blurRad="50800" dist="25400" dir="5400000" algn="tl" rotWithShape="0">
                    <a:srgbClr val="000000">
                      <a:alpha val="43137"/>
                    </a:srgbClr>
                  </a:outerShdw>
                </a:effectLst>
              </a:defRPr>
            </a:lvl1pPr>
            <a:lvl2pPr marL="457200" indent="0">
              <a:buNone/>
              <a:defRPr sz="2000" b="1">
                <a:effectLst>
                  <a:outerShdw blurRad="50800" dist="25400" dir="5400000" algn="tl" rotWithShape="0">
                    <a:srgbClr val="000000">
                      <a:alpha val="43137"/>
                    </a:srgbClr>
                  </a:outerShdw>
                </a:effectLst>
              </a:defRPr>
            </a:lvl2pPr>
            <a:lvl3pPr marL="914400" indent="0">
              <a:buNone/>
              <a:defRPr sz="1800" b="1">
                <a:effectLst>
                  <a:outerShdw blurRad="50800" dist="25400" dir="5400000" algn="tl" rotWithShape="0">
                    <a:srgbClr val="000000">
                      <a:alpha val="43137"/>
                    </a:srgbClr>
                  </a:outerShdw>
                </a:effectLst>
              </a:defRPr>
            </a:lvl3pPr>
            <a:lvl4pPr marL="1371600" indent="0">
              <a:buNone/>
              <a:defRPr sz="1600" b="1">
                <a:effectLst>
                  <a:outerShdw blurRad="50800" dist="25400" dir="5400000" algn="tl" rotWithShape="0">
                    <a:srgbClr val="000000">
                      <a:alpha val="43137"/>
                    </a:srgbClr>
                  </a:outerShdw>
                </a:effectLst>
              </a:defRPr>
            </a:lvl4pPr>
            <a:lvl5pPr marL="1828800" indent="0">
              <a:buNone/>
              <a:defRPr sz="1600" b="1">
                <a:effectLst>
                  <a:outerShdw blurRad="50800" dist="25400" dir="5400000" algn="tl" rotWithShape="0">
                    <a:srgbClr val="000000">
                      <a:alpha val="43137"/>
                    </a:srgbClr>
                  </a:outerShdw>
                </a:effectLst>
              </a:defRPr>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effectLst>
                  <a:outerShdw blurRad="50800" dist="25400" dir="5400000" algn="tl" rotWithShape="0">
                    <a:srgbClr val="000000">
                      <a:alpha val="43137"/>
                    </a:srgbClr>
                  </a:outerShdw>
                </a:effectLst>
              </a:defRPr>
            </a:lvl1pPr>
            <a:lvl2pPr marL="457200" indent="0">
              <a:buNone/>
              <a:defRPr sz="2000" b="1">
                <a:effectLst>
                  <a:outerShdw blurRad="50800" dist="25400" dir="5400000" algn="tl" rotWithShape="0">
                    <a:srgbClr val="000000">
                      <a:alpha val="43137"/>
                    </a:srgbClr>
                  </a:outerShdw>
                </a:effectLst>
              </a:defRPr>
            </a:lvl2pPr>
            <a:lvl3pPr marL="914400" indent="0">
              <a:buNone/>
              <a:defRPr sz="1800" b="1">
                <a:effectLst>
                  <a:outerShdw blurRad="50800" dist="25400" dir="5400000" algn="tl" rotWithShape="0">
                    <a:srgbClr val="000000">
                      <a:alpha val="43137"/>
                    </a:srgbClr>
                  </a:outerShdw>
                </a:effectLst>
              </a:defRPr>
            </a:lvl3pPr>
            <a:lvl4pPr marL="1371600" indent="0">
              <a:buNone/>
              <a:defRPr sz="1600" b="1">
                <a:effectLst>
                  <a:outerShdw blurRad="50800" dist="25400" dir="5400000" algn="tl" rotWithShape="0">
                    <a:srgbClr val="000000">
                      <a:alpha val="43137"/>
                    </a:srgbClr>
                  </a:outerShdw>
                </a:effectLst>
              </a:defRPr>
            </a:lvl4pPr>
            <a:lvl5pPr marL="1828800" indent="0">
              <a:buNone/>
              <a:defRPr sz="1600" b="1">
                <a:effectLst>
                  <a:outerShdw blurRad="50800" dist="25400" dir="5400000" algn="tl" rotWithShape="0">
                    <a:srgbClr val="000000">
                      <a:alpha val="43137"/>
                    </a:srgbClr>
                  </a:outerShdw>
                </a:effectLst>
              </a:defRPr>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10" name="日期占位符 6"/>
          <p:cNvSpPr>
            <a:spLocks noGrp="1"/>
          </p:cNvSpPr>
          <p:nvPr>
            <p:ph type="dt" sz="half" idx="12"/>
          </p:nvPr>
        </p:nvSpPr>
        <p:spPr>
          <a:xfrm>
            <a:off x="76200" y="6400800"/>
            <a:ext cx="3200400" cy="284163"/>
          </a:xfrm>
          <a:prstGeom prst="rect">
            <a:avLst/>
          </a:prstGeom>
        </p:spPr>
        <p:txBody>
          <a:bodyPr vert="horz" rtlCol="0" anchor="b"/>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100" b="0" i="0" u="none" strike="noStrike" kern="1200" cap="none" spc="0" normalizeH="0" baseline="0" noProof="0">
              <a:ln>
                <a:noFill/>
              </a:ln>
              <a:solidFill>
                <a:schemeClr val="tx2">
                  <a:lumMod val="75000"/>
                  <a:lumOff val="25000"/>
                </a:schemeClr>
              </a:solidFill>
              <a:effectLst/>
              <a:uLnTx/>
              <a:uFillTx/>
              <a:latin typeface="Arial" panose="020B0604020202020204" pitchFamily="34" charset="0"/>
              <a:ea typeface="宋体" panose="02010600030101010101" pitchFamily="2" charset="-122"/>
              <a:cs typeface="+mn-cs"/>
            </a:endParaRPr>
          </a:p>
        </p:txBody>
      </p:sp>
      <p:sp>
        <p:nvSpPr>
          <p:cNvPr id="11" name="页脚占位符 7"/>
          <p:cNvSpPr>
            <a:spLocks noGrp="1"/>
          </p:cNvSpPr>
          <p:nvPr>
            <p:ph type="ftr" sz="quarter" idx="13"/>
          </p:nvPr>
        </p:nvSpPr>
        <p:spPr>
          <a:xfrm>
            <a:off x="5334000" y="6400800"/>
            <a:ext cx="3733800" cy="284163"/>
          </a:xfrm>
          <a:prstGeom prst="rect">
            <a:avLst/>
          </a:prstGeom>
        </p:spPr>
        <p:txBody>
          <a:bodyPr vert="horz" rtlCol="0" anchor="ct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100" b="0" i="0" u="none" strike="noStrike" kern="1200" cap="none" spc="0" normalizeH="0" baseline="0" noProof="0">
              <a:ln>
                <a:noFill/>
              </a:ln>
              <a:solidFill>
                <a:schemeClr val="tx2">
                  <a:lumMod val="75000"/>
                  <a:lumOff val="25000"/>
                </a:schemeClr>
              </a:solidFill>
              <a:effectLst/>
              <a:uLnTx/>
              <a:uFillTx/>
              <a:latin typeface="Arial" panose="020B0604020202020204" pitchFamily="34" charset="0"/>
              <a:ea typeface="宋体" panose="02010600030101010101" pitchFamily="2" charset="-122"/>
              <a:cs typeface="+mn-cs"/>
            </a:endParaRPr>
          </a:p>
        </p:txBody>
      </p:sp>
      <p:sp>
        <p:nvSpPr>
          <p:cNvPr id="12" name="灯片编号占位符 8"/>
          <p:cNvSpPr>
            <a:spLocks noGrp="1"/>
          </p:cNvSpPr>
          <p:nvPr>
            <p:ph type="sldNum" sz="quarter" idx="14"/>
          </p:nvPr>
        </p:nvSpPr>
        <p:spPr>
          <a:xfrm>
            <a:off x="4114800" y="6400800"/>
            <a:ext cx="914400" cy="284163"/>
          </a:xfrm>
          <a:prstGeom prst="rect">
            <a:avLst/>
          </a:prstGeom>
        </p:spPr>
        <p:txBody>
          <a:bodyPr vert="horz" lIns="45720" rIns="45720" rtlCol="0" anchor="ctr"/>
          <a:p>
            <a:pPr algn="ctr" eaLnBrk="1" hangingPunct="1"/>
            <a:fld id="{9A0DB2DC-4C9A-4742-B13C-FB6460FD3503}" type="slidenum">
              <a:rPr lang="en-US" altLang="zh-CN"/>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bg>
      <p:bgPr>
        <a:blipFill rotWithShape="0">
          <a:blip r:embed="rId2"/>
          <a:stretch>
            <a:fillRect/>
          </a:stretch>
        </a:blipFill>
        <a:effectLst/>
      </p:bgPr>
    </p:bg>
    <p:spTree>
      <p:nvGrpSpPr>
        <p:cNvPr id="1" name=""/>
        <p:cNvGrpSpPr/>
        <p:nvPr/>
      </p:nvGrpSpPr>
      <p:grpSpPr>
        <a:xfrm>
          <a:off x="0" y="0"/>
          <a:ext cx="0" cy="0"/>
          <a:chOff x="0" y="0"/>
          <a:chExt cx="0" cy="0"/>
        </a:xfrm>
      </p:grpSpPr>
      <p:sp>
        <p:nvSpPr>
          <p:cNvPr id="9" name="矩形 8"/>
          <p:cNvSpPr/>
          <p:nvPr/>
        </p:nvSpPr>
        <p:spPr>
          <a:xfrm>
            <a:off x="457200" y="1411288"/>
            <a:ext cx="8229600" cy="17463"/>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10" name="日期占位符 2"/>
          <p:cNvSpPr>
            <a:spLocks noGrp="1"/>
          </p:cNvSpPr>
          <p:nvPr>
            <p:ph type="dt" sz="half" idx="2"/>
          </p:nvPr>
        </p:nvSpPr>
        <p:spPr>
          <a:xfrm>
            <a:off x="76200" y="6400800"/>
            <a:ext cx="3200400" cy="284163"/>
          </a:xfrm>
          <a:prstGeom prst="rect">
            <a:avLst/>
          </a:prstGeom>
        </p:spPr>
        <p:txBody>
          <a:bodyPr vert="horz" rtlCol="0" anchor="b"/>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100" b="0" i="0" u="none" strike="noStrike" kern="1200" cap="none" spc="0" normalizeH="0" baseline="0" noProof="0">
              <a:ln>
                <a:noFill/>
              </a:ln>
              <a:solidFill>
                <a:schemeClr val="tx2">
                  <a:lumMod val="75000"/>
                  <a:lumOff val="25000"/>
                </a:schemeClr>
              </a:solidFill>
              <a:effectLst/>
              <a:uLnTx/>
              <a:uFillTx/>
              <a:latin typeface="Arial" panose="020B0604020202020204" pitchFamily="34" charset="0"/>
              <a:ea typeface="宋体" panose="02010600030101010101" pitchFamily="2" charset="-122"/>
              <a:cs typeface="+mn-cs"/>
            </a:endParaRPr>
          </a:p>
        </p:txBody>
      </p:sp>
      <p:sp>
        <p:nvSpPr>
          <p:cNvPr id="11" name="页脚占位符 3"/>
          <p:cNvSpPr>
            <a:spLocks noGrp="1"/>
          </p:cNvSpPr>
          <p:nvPr>
            <p:ph type="ftr" sz="quarter" idx="3"/>
          </p:nvPr>
        </p:nvSpPr>
        <p:spPr>
          <a:xfrm>
            <a:off x="5334000" y="6400800"/>
            <a:ext cx="3733800" cy="284163"/>
          </a:xfrm>
          <a:prstGeom prst="rect">
            <a:avLst/>
          </a:prstGeom>
        </p:spPr>
        <p:txBody>
          <a:bodyPr vert="horz" rtlCol="0" anchor="ct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100" b="0" i="0" u="none" strike="noStrike" kern="1200" cap="none" spc="0" normalizeH="0" baseline="0" noProof="0">
              <a:ln>
                <a:noFill/>
              </a:ln>
              <a:solidFill>
                <a:schemeClr val="tx2">
                  <a:lumMod val="75000"/>
                  <a:lumOff val="25000"/>
                </a:schemeClr>
              </a:solidFill>
              <a:effectLst/>
              <a:uLnTx/>
              <a:uFillTx/>
              <a:latin typeface="Arial" panose="020B0604020202020204" pitchFamily="34" charset="0"/>
              <a:ea typeface="宋体" panose="02010600030101010101" pitchFamily="2" charset="-122"/>
              <a:cs typeface="+mn-cs"/>
            </a:endParaRPr>
          </a:p>
        </p:txBody>
      </p:sp>
      <p:sp>
        <p:nvSpPr>
          <p:cNvPr id="12" name="灯片编号占位符 4"/>
          <p:cNvSpPr>
            <a:spLocks noGrp="1"/>
          </p:cNvSpPr>
          <p:nvPr>
            <p:ph type="sldNum" sz="quarter" idx="4"/>
          </p:nvPr>
        </p:nvSpPr>
        <p:spPr>
          <a:xfrm>
            <a:off x="4114800" y="6400800"/>
            <a:ext cx="914400" cy="284163"/>
          </a:xfrm>
          <a:prstGeom prst="rect">
            <a:avLst/>
          </a:prstGeom>
        </p:spPr>
        <p:txBody>
          <a:bodyPr vert="horz" lIns="45720" rIns="45720" rtlCol="0" anchor="ctr"/>
          <a:p>
            <a:pPr algn="ctr" eaLnBrk="1" hangingPunct="1"/>
            <a:fld id="{9A0DB2DC-4C9A-4742-B13C-FB6460FD3503}" type="slidenum">
              <a:rPr lang="en-US" altLang="zh-CN"/>
            </a:fld>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blipFill rotWithShape="0">
          <a:blip r:embed="rId2"/>
          <a:stretch>
            <a:fillRect/>
          </a:stretch>
        </a:blipFill>
        <a:effectLst/>
      </p:bgPr>
    </p:bg>
    <p:spTree>
      <p:nvGrpSpPr>
        <p:cNvPr id="1" name=""/>
        <p:cNvGrpSpPr/>
        <p:nvPr/>
      </p:nvGrpSpPr>
      <p:grpSpPr>
        <a:xfrm>
          <a:off x="0" y="0"/>
          <a:ext cx="0" cy="0"/>
          <a:chOff x="0" y="0"/>
          <a:chExt cx="0" cy="0"/>
        </a:xfrm>
      </p:grpSpPr>
      <p:pic>
        <p:nvPicPr>
          <p:cNvPr id="11268" name="Picture 2"/>
          <p:cNvPicPr>
            <a:picLocks noChangeAspect="1"/>
          </p:cNvPicPr>
          <p:nvPr userDrawn="1"/>
        </p:nvPicPr>
        <p:blipFill>
          <a:blip r:embed="rId3"/>
          <a:stretch>
            <a:fillRect/>
          </a:stretch>
        </p:blipFill>
        <p:spPr>
          <a:xfrm>
            <a:off x="0" y="0"/>
            <a:ext cx="9163050" cy="6877050"/>
          </a:xfrm>
          <a:prstGeom prst="rect">
            <a:avLst/>
          </a:prstGeom>
          <a:noFill/>
          <a:ln w="9525">
            <a:noFill/>
          </a:ln>
        </p:spPr>
      </p:pic>
      <p:sp>
        <p:nvSpPr>
          <p:cNvPr id="10" name="日期占位符 1"/>
          <p:cNvSpPr>
            <a:spLocks noGrp="1"/>
          </p:cNvSpPr>
          <p:nvPr>
            <p:ph type="dt" sz="half" idx="2"/>
          </p:nvPr>
        </p:nvSpPr>
        <p:spPr>
          <a:xfrm>
            <a:off x="76200" y="6400800"/>
            <a:ext cx="3200400" cy="284163"/>
          </a:xfrm>
          <a:prstGeom prst="rect">
            <a:avLst/>
          </a:prstGeom>
        </p:spPr>
        <p:txBody>
          <a:bodyPr vert="horz" rtlCol="0" anchor="b"/>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6B6182B5-AFFD-4B4D-804D-A88829C94F67}" type="datetimeFigureOut">
              <a:rPr kumimoji="0" lang="en-US" sz="1100" b="0" i="0" u="none" strike="noStrike" kern="1200" cap="none" spc="0" normalizeH="0" baseline="0" noProof="0">
                <a:ln>
                  <a:noFill/>
                </a:ln>
                <a:solidFill>
                  <a:schemeClr val="tx2">
                    <a:lumMod val="75000"/>
                    <a:lumOff val="25000"/>
                  </a:schemeClr>
                </a:solidFill>
                <a:effectLst/>
                <a:uLnTx/>
                <a:uFillTx/>
                <a:latin typeface="Arial" panose="020B0604020202020204" pitchFamily="34" charset="0"/>
                <a:ea typeface="宋体" panose="02010600030101010101" pitchFamily="2" charset="-122"/>
                <a:cs typeface="+mn-cs"/>
              </a:rPr>
            </a:fld>
            <a:endParaRPr kumimoji="0" lang="en-US" sz="1100" b="0" i="0" u="none" strike="noStrike" kern="1200" cap="none" spc="0" normalizeH="0" baseline="0" noProof="0">
              <a:ln>
                <a:noFill/>
              </a:ln>
              <a:solidFill>
                <a:schemeClr val="tx2">
                  <a:lumMod val="75000"/>
                  <a:lumOff val="25000"/>
                </a:schemeClr>
              </a:solidFill>
              <a:effectLst/>
              <a:uLnTx/>
              <a:uFillTx/>
              <a:latin typeface="Arial" panose="020B0604020202020204" pitchFamily="34" charset="0"/>
              <a:ea typeface="宋体" panose="02010600030101010101" pitchFamily="2" charset="-122"/>
              <a:cs typeface="+mn-cs"/>
            </a:endParaRPr>
          </a:p>
        </p:txBody>
      </p:sp>
      <p:sp>
        <p:nvSpPr>
          <p:cNvPr id="11" name="页脚占位符 2"/>
          <p:cNvSpPr>
            <a:spLocks noGrp="1"/>
          </p:cNvSpPr>
          <p:nvPr>
            <p:ph type="ftr" sz="quarter" idx="3"/>
          </p:nvPr>
        </p:nvSpPr>
        <p:spPr>
          <a:xfrm>
            <a:off x="5334000" y="6400800"/>
            <a:ext cx="3733800" cy="284163"/>
          </a:xfrm>
          <a:prstGeom prst="rect">
            <a:avLst/>
          </a:prstGeom>
        </p:spPr>
        <p:txBody>
          <a:bodyPr vert="horz" rtlCol="0" anchor="ct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sz="1100" b="0" i="0" u="none" strike="noStrike" kern="1200" cap="none" spc="0" normalizeH="0" baseline="0" noProof="0">
              <a:ln>
                <a:noFill/>
              </a:ln>
              <a:solidFill>
                <a:schemeClr val="tx2">
                  <a:lumMod val="75000"/>
                  <a:lumOff val="25000"/>
                </a:schemeClr>
              </a:solidFill>
              <a:effectLst/>
              <a:uLnTx/>
              <a:uFillTx/>
              <a:latin typeface="Arial" panose="020B0604020202020204" pitchFamily="34" charset="0"/>
              <a:ea typeface="宋体" panose="02010600030101010101" pitchFamily="2" charset="-122"/>
              <a:cs typeface="+mn-cs"/>
            </a:endParaRPr>
          </a:p>
        </p:txBody>
      </p:sp>
      <p:sp>
        <p:nvSpPr>
          <p:cNvPr id="12" name="灯片编号占位符 3"/>
          <p:cNvSpPr>
            <a:spLocks noGrp="1"/>
          </p:cNvSpPr>
          <p:nvPr>
            <p:ph type="sldNum" sz="quarter" idx="4"/>
          </p:nvPr>
        </p:nvSpPr>
        <p:spPr>
          <a:xfrm>
            <a:off x="4114800" y="6400800"/>
            <a:ext cx="914400" cy="284163"/>
          </a:xfrm>
          <a:prstGeom prst="rect">
            <a:avLst/>
          </a:prstGeom>
        </p:spPr>
        <p:txBody>
          <a:bodyPr vert="horz" lIns="45720" rIns="45720" rtlCol="0" anchor="ctr"/>
          <a:p>
            <a:pPr algn="ctr" eaLnBrk="1" hangingPunct="1"/>
            <a:fld id="{9A0DB2DC-4C9A-4742-B13C-FB6460FD3503}" type="slidenum">
              <a:rPr lang="en-US" altLang="zh-CN"/>
            </a:fld>
            <a:endParaRPr lang="en-US" altLang="zh-CN"/>
          </a:p>
        </p:txBody>
      </p:sp>
    </p:spTree>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bg>
      <p:bgPr>
        <a:blipFill rotWithShape="0">
          <a:blip r:embed="rId2"/>
          <a:stretch>
            <a:fillRect/>
          </a:stretch>
        </a:blipFill>
        <a:effectLst/>
      </p:bgPr>
    </p:bg>
    <p:spTree>
      <p:nvGrpSpPr>
        <p:cNvPr id="1" name=""/>
        <p:cNvGrpSpPr/>
        <p:nvPr/>
      </p:nvGrpSpPr>
      <p:grpSpPr>
        <a:xfrm>
          <a:off x="0" y="0"/>
          <a:ext cx="0" cy="0"/>
          <a:chOff x="0" y="0"/>
          <a:chExt cx="0" cy="0"/>
        </a:xfrm>
      </p:grpSpPr>
      <p:sp>
        <p:nvSpPr>
          <p:cNvPr id="9" name="矩形 8"/>
          <p:cNvSpPr/>
          <p:nvPr/>
        </p:nvSpPr>
        <p:spPr>
          <a:xfrm>
            <a:off x="2786063" y="1054100"/>
            <a:ext cx="5903913" cy="17463"/>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 name="标题 1"/>
          <p:cNvSpPr>
            <a:spLocks noGrp="1"/>
          </p:cNvSpPr>
          <p:nvPr>
            <p:ph type="title"/>
          </p:nvPr>
        </p:nvSpPr>
        <p:spPr>
          <a:xfrm>
            <a:off x="2786050" y="228600"/>
            <a:ext cx="5900752" cy="842946"/>
          </a:xfrm>
        </p:spPr>
        <p:txBody>
          <a:bodyPr anchor="b"/>
          <a:lstStyle>
            <a:lvl1pPr algn="ctr">
              <a:defRPr sz="2800" b="0"/>
            </a:lvl1pPr>
          </a:lstStyle>
          <a:p>
            <a:r>
              <a:rPr lang="zh-CN" altLang="en-US" smtClean="0"/>
              <a:t>单击此处编辑母版标题样式</a:t>
            </a:r>
            <a:endParaRPr lang="en-US"/>
          </a:p>
        </p:txBody>
      </p:sp>
      <p:sp>
        <p:nvSpPr>
          <p:cNvPr id="3" name="内容占位符 2"/>
          <p:cNvSpPr>
            <a:spLocks noGrp="1"/>
          </p:cNvSpPr>
          <p:nvPr>
            <p:ph idx="1"/>
          </p:nvPr>
        </p:nvSpPr>
        <p:spPr>
          <a:xfrm>
            <a:off x="2786050" y="1142984"/>
            <a:ext cx="5900750" cy="514353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文本占位符 3"/>
          <p:cNvSpPr>
            <a:spLocks noGrp="1"/>
          </p:cNvSpPr>
          <p:nvPr>
            <p:ph type="body" sz="half" idx="2"/>
          </p:nvPr>
        </p:nvSpPr>
        <p:spPr>
          <a:xfrm>
            <a:off x="457205" y="1142984"/>
            <a:ext cx="2257408" cy="5143536"/>
          </a:xfrm>
        </p:spPr>
        <p:txBody>
          <a:bodyPr anchor="ct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10" name="日期占位符 4"/>
          <p:cNvSpPr>
            <a:spLocks noGrp="1"/>
          </p:cNvSpPr>
          <p:nvPr>
            <p:ph type="dt" sz="half" idx="12"/>
          </p:nvPr>
        </p:nvSpPr>
        <p:spPr>
          <a:xfrm>
            <a:off x="76200" y="6400800"/>
            <a:ext cx="3200400" cy="284163"/>
          </a:xfrm>
          <a:prstGeom prst="rect">
            <a:avLst/>
          </a:prstGeom>
        </p:spPr>
        <p:txBody>
          <a:bodyPr vert="horz" rtlCol="0" anchor="b"/>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100" b="0" i="0" u="none" strike="noStrike" kern="1200" cap="none" spc="0" normalizeH="0" baseline="0" noProof="0">
              <a:ln>
                <a:noFill/>
              </a:ln>
              <a:solidFill>
                <a:schemeClr val="tx2">
                  <a:lumMod val="75000"/>
                  <a:lumOff val="25000"/>
                </a:schemeClr>
              </a:solidFill>
              <a:effectLst/>
              <a:uLnTx/>
              <a:uFillTx/>
              <a:latin typeface="Arial" panose="020B0604020202020204" pitchFamily="34" charset="0"/>
              <a:ea typeface="宋体" panose="02010600030101010101" pitchFamily="2" charset="-122"/>
              <a:cs typeface="+mn-cs"/>
            </a:endParaRPr>
          </a:p>
        </p:txBody>
      </p:sp>
      <p:sp>
        <p:nvSpPr>
          <p:cNvPr id="11" name="页脚占位符 5"/>
          <p:cNvSpPr>
            <a:spLocks noGrp="1"/>
          </p:cNvSpPr>
          <p:nvPr>
            <p:ph type="ftr" sz="quarter" idx="3"/>
          </p:nvPr>
        </p:nvSpPr>
        <p:spPr>
          <a:xfrm>
            <a:off x="5334000" y="6400800"/>
            <a:ext cx="3733800" cy="284163"/>
          </a:xfrm>
          <a:prstGeom prst="rect">
            <a:avLst/>
          </a:prstGeom>
        </p:spPr>
        <p:txBody>
          <a:bodyPr vert="horz" rtlCol="0" anchor="ct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100" b="0" i="0" u="none" strike="noStrike" kern="1200" cap="none" spc="0" normalizeH="0" baseline="0" noProof="0">
              <a:ln>
                <a:noFill/>
              </a:ln>
              <a:solidFill>
                <a:schemeClr val="tx2">
                  <a:lumMod val="75000"/>
                  <a:lumOff val="25000"/>
                </a:schemeClr>
              </a:solidFill>
              <a:effectLst/>
              <a:uLnTx/>
              <a:uFillTx/>
              <a:latin typeface="Arial" panose="020B0604020202020204" pitchFamily="34" charset="0"/>
              <a:ea typeface="宋体" panose="02010600030101010101" pitchFamily="2" charset="-122"/>
              <a:cs typeface="+mn-cs"/>
            </a:endParaRPr>
          </a:p>
        </p:txBody>
      </p:sp>
      <p:sp>
        <p:nvSpPr>
          <p:cNvPr id="12" name="灯片编号占位符 6"/>
          <p:cNvSpPr>
            <a:spLocks noGrp="1"/>
          </p:cNvSpPr>
          <p:nvPr>
            <p:ph type="sldNum" sz="quarter" idx="4"/>
          </p:nvPr>
        </p:nvSpPr>
        <p:spPr>
          <a:xfrm>
            <a:off x="4114800" y="6400800"/>
            <a:ext cx="914400" cy="284163"/>
          </a:xfrm>
          <a:prstGeom prst="rect">
            <a:avLst/>
          </a:prstGeom>
        </p:spPr>
        <p:txBody>
          <a:bodyPr vert="horz" lIns="45720" rIns="45720" rtlCol="0" anchor="ctr"/>
          <a:p>
            <a:pPr algn="ctr" eaLnBrk="1" hangingPunct="1"/>
            <a:fld id="{9A0DB2DC-4C9A-4742-B13C-FB6460FD3503}" type="slidenum">
              <a:rPr lang="en-US" altLang="zh-CN"/>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533400" y="304800"/>
            <a:ext cx="6400800" cy="685800"/>
          </a:xfrm>
        </p:spPr>
        <p:txBody>
          <a:bodyPr/>
          <a:lstStyle>
            <a:lvl1pPr algn="l">
              <a:defRPr sz="2400" b="0"/>
            </a:lvl1pPr>
          </a:lstStyle>
          <a:p>
            <a:r>
              <a:rPr lang="zh-CN" altLang="en-US" smtClean="0"/>
              <a:t>单击此处编辑母版标题样式</a:t>
            </a:r>
            <a:endParaRPr lang="en-US"/>
          </a:p>
        </p:txBody>
      </p:sp>
      <p:sp>
        <p:nvSpPr>
          <p:cNvPr id="3" name="图片占位符 2"/>
          <p:cNvSpPr>
            <a:spLocks noGrp="1"/>
          </p:cNvSpPr>
          <p:nvPr>
            <p:ph type="pic" idx="1"/>
          </p:nvPr>
        </p:nvSpPr>
        <p:spPr>
          <a:xfrm>
            <a:off x="701552" y="1143000"/>
            <a:ext cx="7223248" cy="3980172"/>
          </a:xfrm>
          <a:prstGeom prst="roundRect">
            <a:avLst>
              <a:gd name="adj" fmla="val 18278"/>
            </a:avLst>
          </a:prstGeom>
          <a:solidFill>
            <a:schemeClr val="accent1">
              <a:tint val="40000"/>
            </a:schemeClr>
          </a:solidFill>
          <a:ln w="50800" cap="rnd">
            <a:gradFill flip="none" rotWithShape="1">
              <a:gsLst>
                <a:gs pos="0">
                  <a:schemeClr val="accent1">
                    <a:shade val="50000"/>
                  </a:schemeClr>
                </a:gs>
                <a:gs pos="20000">
                  <a:schemeClr val="accent2">
                    <a:shade val="50000"/>
                  </a:schemeClr>
                </a:gs>
                <a:gs pos="40000">
                  <a:schemeClr val="accent3">
                    <a:shade val="50000"/>
                  </a:schemeClr>
                </a:gs>
                <a:gs pos="60000">
                  <a:schemeClr val="accent4">
                    <a:shade val="50000"/>
                  </a:schemeClr>
                </a:gs>
                <a:gs pos="80000">
                  <a:schemeClr val="accent5">
                    <a:shade val="50000"/>
                  </a:schemeClr>
                </a:gs>
                <a:gs pos="100000">
                  <a:schemeClr val="accent6">
                    <a:shade val="50000"/>
                  </a:schemeClr>
                </a:gs>
              </a:gsLst>
              <a:path path="circle">
                <a:fillToRect l="50000" t="50000" r="50000" b="50000"/>
              </a:path>
              <a:tileRect/>
            </a:gradFill>
            <a:round/>
          </a:ln>
          <a:effectLst>
            <a:outerShdw blurRad="50800" dist="38100" dir="5400000" algn="tl" rotWithShape="0">
              <a:prstClr val="black">
                <a:alpha val="50000"/>
              </a:prstClr>
            </a:outerShdw>
          </a:effectLst>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chemeClr val="tx2"/>
              </a:buClr>
              <a:buSzPct val="50000"/>
              <a:buFont typeface="Wingdings 2" panose="05020102010507070707"/>
              <a:buNone/>
              <a:defRPr/>
            </a:pPr>
            <a:r>
              <a:rPr kumimoji="0" lang="zh-CN" altLang="en-US" sz="3200" b="0" i="0" u="none" strike="noStrike" kern="1200" cap="none" spc="0" normalizeH="0" baseline="0" noProof="0" smtClean="0">
                <a:ln>
                  <a:noFill/>
                </a:ln>
                <a:solidFill>
                  <a:schemeClr val="tx1"/>
                </a:solidFill>
                <a:effectLst/>
                <a:uLnTx/>
                <a:uFillTx/>
                <a:latin typeface="+mn-lt"/>
                <a:ea typeface="+mn-ea"/>
                <a:cs typeface="+mn-cs"/>
              </a:rPr>
              <a:t>单击图标添加图片</a:t>
            </a:r>
            <a:endParaRPr kumimoji="0" lang="en-US" sz="3200" b="0" i="0" u="none" strike="noStrike" kern="120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2362200" y="5410200"/>
            <a:ext cx="5657888" cy="804862"/>
          </a:xfrm>
        </p:spPr>
        <p:txBody>
          <a:bodyPr anchor="ctr"/>
          <a:lstStyle>
            <a:lvl1pPr marL="0" indent="0" algn="r">
              <a:buNone/>
              <a:defRPr sz="1200" b="0"/>
            </a:lvl1pPr>
            <a:lvl2pPr marL="457200" indent="0" algn="r">
              <a:buNone/>
              <a:defRPr sz="1200" b="0"/>
            </a:lvl2pPr>
            <a:lvl3pPr marL="914400" indent="0" algn="r">
              <a:buNone/>
              <a:defRPr sz="1200" b="0"/>
            </a:lvl3pPr>
            <a:lvl4pPr marL="1371600" indent="0" algn="r">
              <a:buNone/>
              <a:defRPr sz="1200" b="0"/>
            </a:lvl4pPr>
            <a:lvl5pPr marL="1828800" indent="0" algn="r">
              <a:buNone/>
              <a:defRPr sz="1200" b="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9" name="日期占位符 4"/>
          <p:cNvSpPr>
            <a:spLocks noGrp="1"/>
          </p:cNvSpPr>
          <p:nvPr>
            <p:ph type="dt" sz="half" idx="12"/>
          </p:nvPr>
        </p:nvSpPr>
        <p:spPr>
          <a:xfrm>
            <a:off x="76200" y="6400800"/>
            <a:ext cx="3200400" cy="284163"/>
          </a:xfrm>
          <a:prstGeom prst="rect">
            <a:avLst/>
          </a:prstGeom>
        </p:spPr>
        <p:txBody>
          <a:bodyPr vert="horz" rtlCol="0" anchor="b"/>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100" b="0" i="0" u="none" strike="noStrike" kern="1200" cap="none" spc="0" normalizeH="0" baseline="0" noProof="0">
              <a:ln>
                <a:noFill/>
              </a:ln>
              <a:solidFill>
                <a:schemeClr val="tx2">
                  <a:lumMod val="75000"/>
                  <a:lumOff val="25000"/>
                </a:schemeClr>
              </a:solidFill>
              <a:effectLst/>
              <a:uLnTx/>
              <a:uFillTx/>
              <a:latin typeface="Arial" panose="020B0604020202020204" pitchFamily="34" charset="0"/>
              <a:ea typeface="宋体" panose="02010600030101010101" pitchFamily="2" charset="-122"/>
              <a:cs typeface="+mn-cs"/>
            </a:endParaRPr>
          </a:p>
        </p:txBody>
      </p:sp>
      <p:sp>
        <p:nvSpPr>
          <p:cNvPr id="10" name="页脚占位符 5"/>
          <p:cNvSpPr>
            <a:spLocks noGrp="1"/>
          </p:cNvSpPr>
          <p:nvPr>
            <p:ph type="ftr" sz="quarter" idx="3"/>
          </p:nvPr>
        </p:nvSpPr>
        <p:spPr>
          <a:xfrm>
            <a:off x="5334000" y="6400800"/>
            <a:ext cx="3733800" cy="284163"/>
          </a:xfrm>
          <a:prstGeom prst="rect">
            <a:avLst/>
          </a:prstGeom>
        </p:spPr>
        <p:txBody>
          <a:bodyPr vert="horz" rtlCol="0" anchor="ct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100" b="0" i="0" u="none" strike="noStrike" kern="1200" cap="none" spc="0" normalizeH="0" baseline="0" noProof="0">
              <a:ln>
                <a:noFill/>
              </a:ln>
              <a:solidFill>
                <a:schemeClr val="tx2">
                  <a:lumMod val="75000"/>
                  <a:lumOff val="25000"/>
                </a:schemeClr>
              </a:solidFill>
              <a:effectLst/>
              <a:uLnTx/>
              <a:uFillTx/>
              <a:latin typeface="Arial" panose="020B0604020202020204" pitchFamily="34" charset="0"/>
              <a:ea typeface="宋体" panose="02010600030101010101" pitchFamily="2" charset="-122"/>
              <a:cs typeface="+mn-cs"/>
            </a:endParaRPr>
          </a:p>
        </p:txBody>
      </p:sp>
      <p:sp>
        <p:nvSpPr>
          <p:cNvPr id="11" name="灯片编号占位符 6"/>
          <p:cNvSpPr>
            <a:spLocks noGrp="1"/>
          </p:cNvSpPr>
          <p:nvPr>
            <p:ph type="sldNum" sz="quarter" idx="4"/>
          </p:nvPr>
        </p:nvSpPr>
        <p:spPr>
          <a:xfrm>
            <a:off x="4114800" y="6400800"/>
            <a:ext cx="914400" cy="284163"/>
          </a:xfrm>
          <a:prstGeom prst="rect">
            <a:avLst/>
          </a:prstGeom>
        </p:spPr>
        <p:txBody>
          <a:bodyPr vert="horz" lIns="45720" rIns="45720" rtlCol="0" anchor="ctr"/>
          <a:p>
            <a:pPr algn="ctr" eaLnBrk="1" hangingPunct="1"/>
            <a:fld id="{9A0DB2DC-4C9A-4742-B13C-FB6460FD3503}" type="slidenum">
              <a:rPr lang="en-US" altLang="zh-CN"/>
            </a:fld>
            <a:endParaRPr lang="en-US" altLang="zh-CN"/>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2"/>
          <a:stretch>
            <a:fillRect/>
          </a:stretch>
        </a:blipFill>
        <a:effectLst/>
      </p:bgPr>
    </p:bg>
    <p:spTree>
      <p:nvGrpSpPr>
        <p:cNvPr id="1" name=""/>
        <p:cNvGrpSpPr/>
        <p:nvPr/>
      </p:nvGrpSpPr>
      <p:grpSpPr/>
      <p:sp>
        <p:nvSpPr>
          <p:cNvPr id="7" name="矩形 6"/>
          <p:cNvSpPr/>
          <p:nvPr/>
        </p:nvSpPr>
        <p:spPr>
          <a:xfrm>
            <a:off x="0" y="6678613"/>
            <a:ext cx="9144000" cy="179388"/>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099" name="标题占位符 1"/>
          <p:cNvSpPr>
            <a:spLocks noGrp="1"/>
          </p:cNvSpPr>
          <p:nvPr>
            <p:ph type="title"/>
          </p:nvPr>
        </p:nvSpPr>
        <p:spPr>
          <a:xfrm>
            <a:off x="457200" y="274638"/>
            <a:ext cx="8229600" cy="1143000"/>
          </a:xfrm>
          <a:prstGeom prst="rect">
            <a:avLst/>
          </a:prstGeom>
          <a:noFill/>
          <a:ln w="9525">
            <a:noFill/>
          </a:ln>
        </p:spPr>
        <p:txBody>
          <a:bodyPr anchor="ctr"/>
          <a:p>
            <a:pPr lvl="0"/>
            <a:r>
              <a:rPr lang="zh-CN" altLang="en-US" dirty="0"/>
              <a:t>单击此处编辑母版标题样式</a:t>
            </a:r>
            <a:endParaRPr lang="en-US" altLang="zh-CN" dirty="0"/>
          </a:p>
        </p:txBody>
      </p:sp>
      <p:sp>
        <p:nvSpPr>
          <p:cNvPr id="4100" name="文本占位符 2"/>
          <p:cNvSpPr>
            <a:spLocks noGrp="1"/>
          </p:cNvSpPr>
          <p:nvPr>
            <p:ph type="body" idx="1"/>
          </p:nvPr>
        </p:nvSpPr>
        <p:spPr>
          <a:xfrm>
            <a:off x="457200" y="1600200"/>
            <a:ext cx="8229600" cy="4686300"/>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en-US" altLang="zh-CN" dirty="0"/>
          </a:p>
        </p:txBody>
      </p:sp>
      <p:sp>
        <p:nvSpPr>
          <p:cNvPr id="4" name="日期占位符 3"/>
          <p:cNvSpPr>
            <a:spLocks noGrp="1"/>
          </p:cNvSpPr>
          <p:nvPr>
            <p:ph type="dt" sz="half" idx="2"/>
          </p:nvPr>
        </p:nvSpPr>
        <p:spPr>
          <a:xfrm>
            <a:off x="76200" y="6400800"/>
            <a:ext cx="3200400" cy="284163"/>
          </a:xfrm>
          <a:prstGeom prst="rect">
            <a:avLst/>
          </a:prstGeom>
        </p:spPr>
        <p:txBody>
          <a:bodyPr vert="horz" rtlCol="0" anchor="b"/>
          <a:lstStyle>
            <a:lvl1pPr algn="l" eaLnBrk="1" latinLnBrk="0" hangingPunct="1">
              <a:defRPr kumimoji="0" sz="1100">
                <a:solidFill>
                  <a:schemeClr val="tx2">
                    <a:lumMod val="75000"/>
                    <a:lumOff val="25000"/>
                  </a:schemeClr>
                </a:solidFill>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100" b="0" i="0" u="none" strike="noStrike" kern="1200" cap="none" spc="0" normalizeH="0" baseline="0" noProof="0">
              <a:ln>
                <a:noFill/>
              </a:ln>
              <a:solidFill>
                <a:schemeClr val="tx2">
                  <a:lumMod val="75000"/>
                  <a:lumOff val="25000"/>
                </a:schemeClr>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3"/>
          </p:nvPr>
        </p:nvSpPr>
        <p:spPr>
          <a:xfrm>
            <a:off x="5334000" y="6400800"/>
            <a:ext cx="3733800" cy="284163"/>
          </a:xfrm>
          <a:prstGeom prst="rect">
            <a:avLst/>
          </a:prstGeom>
        </p:spPr>
        <p:txBody>
          <a:bodyPr vert="horz" rtlCol="0" anchor="ctr"/>
          <a:lstStyle>
            <a:lvl1pPr algn="r" eaLnBrk="1" latinLnBrk="0" hangingPunct="1">
              <a:defRPr kumimoji="0" sz="1100">
                <a:solidFill>
                  <a:schemeClr val="tx2">
                    <a:lumMod val="75000"/>
                    <a:lumOff val="25000"/>
                  </a:schemeClr>
                </a:solidFill>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100" b="0" i="0" u="none" strike="noStrike" kern="1200" cap="none" spc="0" normalizeH="0" baseline="0" noProof="0">
              <a:ln>
                <a:noFill/>
              </a:ln>
              <a:solidFill>
                <a:schemeClr val="tx2">
                  <a:lumMod val="75000"/>
                  <a:lumOff val="25000"/>
                </a:schemeClr>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4"/>
          </p:nvPr>
        </p:nvSpPr>
        <p:spPr>
          <a:xfrm>
            <a:off x="4114800" y="6400800"/>
            <a:ext cx="914400" cy="284163"/>
          </a:xfrm>
          <a:prstGeom prst="rect">
            <a:avLst/>
          </a:prstGeom>
          <a:noFill/>
        </p:spPr>
        <p:txBody>
          <a:bodyPr vert="horz" lIns="45720" rIns="45720" rtlCol="0" anchor="ctr"/>
          <a:lstStyle>
            <a:lvl1pPr algn="ctr">
              <a:defRPr sz="1100">
                <a:solidFill>
                  <a:srgbClr val="636363"/>
                </a:solidFill>
              </a:defRPr>
            </a:lvl1pPr>
          </a:lstStyle>
          <a:p>
            <a:pPr lvl="0" eaLnBrk="1" hangingPunct="1"/>
            <a:fld id="{9A0DB2DC-4C9A-4742-B13C-FB6460FD3503}" type="slidenum">
              <a:rPr lang="en-US" altLang="zh-CN">
                <a:latin typeface="Arial" panose="020B0604020202020204" pitchFamily="34" charset="0"/>
              </a:rPr>
            </a:fld>
            <a:endParaRPr lang="en-US" altLang="zh-CN">
              <a:latin typeface="Arial" panose="020B0604020202020204" pitchFamily="34" charset="0"/>
            </a:endParaRPr>
          </a:p>
        </p:txBody>
      </p:sp>
      <p:sp>
        <p:nvSpPr>
          <p:cNvPr id="8" name="矩形 7"/>
          <p:cNvSpPr/>
          <p:nvPr/>
        </p:nvSpPr>
        <p:spPr>
          <a:xfrm>
            <a:off x="0" y="0"/>
            <a:ext cx="9144000" cy="10795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Franklin Gothic Medium" panose="020B0603020102020204" pitchFamily="34" charset="0"/>
          <a:ea typeface="微软雅黑" panose="020B0503020204020204" pitchFamily="34" charset="-122"/>
        </a:defRPr>
      </a:lvl2pPr>
      <a:lvl3pPr algn="ctr" rtl="0" eaLnBrk="0" fontAlgn="base" hangingPunct="0">
        <a:spcBef>
          <a:spcPct val="0"/>
        </a:spcBef>
        <a:spcAft>
          <a:spcPct val="0"/>
        </a:spcAft>
        <a:defRPr sz="4400">
          <a:solidFill>
            <a:schemeClr val="tx2"/>
          </a:solidFill>
          <a:latin typeface="Franklin Gothic Medium" panose="020B0603020102020204" pitchFamily="34" charset="0"/>
          <a:ea typeface="微软雅黑" panose="020B0503020204020204" pitchFamily="34" charset="-122"/>
        </a:defRPr>
      </a:lvl3pPr>
      <a:lvl4pPr algn="ctr" rtl="0" eaLnBrk="0" fontAlgn="base" hangingPunct="0">
        <a:spcBef>
          <a:spcPct val="0"/>
        </a:spcBef>
        <a:spcAft>
          <a:spcPct val="0"/>
        </a:spcAft>
        <a:defRPr sz="4400">
          <a:solidFill>
            <a:schemeClr val="tx2"/>
          </a:solidFill>
          <a:latin typeface="Franklin Gothic Medium" panose="020B0603020102020204" pitchFamily="34" charset="0"/>
          <a:ea typeface="微软雅黑" panose="020B0503020204020204" pitchFamily="34" charset="-122"/>
        </a:defRPr>
      </a:lvl4pPr>
      <a:lvl5pPr algn="ctr" rtl="0" eaLnBrk="0" fontAlgn="base" hangingPunct="0">
        <a:spcBef>
          <a:spcPct val="0"/>
        </a:spcBef>
        <a:spcAft>
          <a:spcPct val="0"/>
        </a:spcAft>
        <a:defRPr sz="4400">
          <a:solidFill>
            <a:schemeClr val="tx2"/>
          </a:solidFill>
          <a:latin typeface="Franklin Gothic Medium" panose="020B0603020102020204" pitchFamily="34" charset="0"/>
          <a:ea typeface="微软雅黑" panose="020B0503020204020204" pitchFamily="34" charset="-122"/>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0" fontAlgn="base" hangingPunct="0">
        <a:spcBef>
          <a:spcPct val="20000"/>
        </a:spcBef>
        <a:spcAft>
          <a:spcPct val="0"/>
        </a:spcAft>
        <a:buClr>
          <a:schemeClr val="tx2"/>
        </a:buClr>
        <a:buSzPct val="50000"/>
        <a:buFont typeface="Wingdings 2" panose="05020102010507070707"/>
        <a:buChar char="ß"/>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tx2"/>
        </a:buClr>
        <a:buSzPct val="50000"/>
        <a:buFont typeface="Wingdings 2" panose="05020102010507070707"/>
        <a:buChar char="Þ"/>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tx2"/>
        </a:buClr>
        <a:buSzPct val="50000"/>
        <a:buFont typeface="Wingdings 2" panose="05020102010507070707"/>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tx2"/>
        </a:buClr>
        <a:buSzPct val="50000"/>
        <a:buFont typeface="Wingdings 2" panose="05020102010507070707"/>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tx2"/>
        </a:buClr>
        <a:buSzPct val="50000"/>
        <a:buFont typeface="Wingdings 2" panose="05020102010507070707"/>
        <a:buChar char=""/>
        <a:defRPr sz="2000" kern="1200">
          <a:solidFill>
            <a:schemeClr val="tx1"/>
          </a:solidFill>
          <a:latin typeface="+mn-lt"/>
          <a:ea typeface="+mn-ea"/>
          <a:cs typeface="+mn-cs"/>
        </a:defRPr>
      </a:lvl5pPr>
      <a:lvl6pPr marL="25146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image" Target="../media/image6.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9" Type="http://schemas.openxmlformats.org/officeDocument/2006/relationships/image" Target="../media/image14.wmf"/><Relationship Id="rId8" Type="http://schemas.openxmlformats.org/officeDocument/2006/relationships/oleObject" Target="../embeddings/oleObject5.bin"/><Relationship Id="rId7" Type="http://schemas.openxmlformats.org/officeDocument/2006/relationships/oleObject" Target="../embeddings/oleObject4.bin"/><Relationship Id="rId6" Type="http://schemas.openxmlformats.org/officeDocument/2006/relationships/image" Target="../media/image13.wmf"/><Relationship Id="rId5" Type="http://schemas.openxmlformats.org/officeDocument/2006/relationships/oleObject" Target="../embeddings/oleObject3.bin"/><Relationship Id="rId4" Type="http://schemas.openxmlformats.org/officeDocument/2006/relationships/image" Target="../media/image12.wmf"/><Relationship Id="rId3" Type="http://schemas.openxmlformats.org/officeDocument/2006/relationships/oleObject" Target="../embeddings/oleObject2.bin"/><Relationship Id="rId2" Type="http://schemas.openxmlformats.org/officeDocument/2006/relationships/image" Target="../media/image11.wmf"/><Relationship Id="rId16" Type="http://schemas.openxmlformats.org/officeDocument/2006/relationships/vmlDrawing" Target="../drawings/vmlDrawing1.vml"/><Relationship Id="rId15" Type="http://schemas.openxmlformats.org/officeDocument/2006/relationships/slideLayout" Target="../slideLayouts/slideLayout7.xml"/><Relationship Id="rId14" Type="http://schemas.openxmlformats.org/officeDocument/2006/relationships/image" Target="../media/image17.png"/><Relationship Id="rId13" Type="http://schemas.openxmlformats.org/officeDocument/2006/relationships/image" Target="../media/image16.wmf"/><Relationship Id="rId12" Type="http://schemas.openxmlformats.org/officeDocument/2006/relationships/oleObject" Target="../embeddings/oleObject7.bin"/><Relationship Id="rId11" Type="http://schemas.openxmlformats.org/officeDocument/2006/relationships/image" Target="../media/image15.wmf"/><Relationship Id="rId10" Type="http://schemas.openxmlformats.org/officeDocument/2006/relationships/oleObject" Target="../embeddings/oleObject6.bin"/><Relationship Id="rId1" Type="http://schemas.openxmlformats.org/officeDocument/2006/relationships/oleObject" Target="../embeddings/oleObject1.bin"/></Relationships>
</file>

<file path=ppt/slides/_rels/slide12.xml.rels><?xml version="1.0" encoding="UTF-8" standalone="yes"?>
<Relationships xmlns="http://schemas.openxmlformats.org/package/2006/relationships"><Relationship Id="rId8" Type="http://schemas.openxmlformats.org/officeDocument/2006/relationships/vmlDrawing" Target="../drawings/vmlDrawing2.vml"/><Relationship Id="rId7" Type="http://schemas.openxmlformats.org/officeDocument/2006/relationships/slideLayout" Target="../slideLayouts/slideLayout7.xml"/><Relationship Id="rId6" Type="http://schemas.openxmlformats.org/officeDocument/2006/relationships/image" Target="../media/image20.jpeg"/><Relationship Id="rId5" Type="http://schemas.openxmlformats.org/officeDocument/2006/relationships/slide" Target="slide8.xml"/><Relationship Id="rId4" Type="http://schemas.openxmlformats.org/officeDocument/2006/relationships/image" Target="../media/image19.wmf"/><Relationship Id="rId3" Type="http://schemas.openxmlformats.org/officeDocument/2006/relationships/oleObject" Target="../embeddings/oleObject9.bin"/><Relationship Id="rId2" Type="http://schemas.openxmlformats.org/officeDocument/2006/relationships/image" Target="../media/image18.wmf"/><Relationship Id="rId1" Type="http://schemas.openxmlformats.org/officeDocument/2006/relationships/oleObject" Target="../embeddings/oleObject8.bin"/></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1.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0.jpeg"/><Relationship Id="rId1" Type="http://schemas.openxmlformats.org/officeDocument/2006/relationships/slide" Target="slide8.xml"/></Relationships>
</file>

<file path=ppt/slides/_rels/slide16.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openxmlformats.org/officeDocument/2006/relationships/image" Target="../media/image20.jpeg"/><Relationship Id="rId4" Type="http://schemas.openxmlformats.org/officeDocument/2006/relationships/slide" Target="slide8.xml"/><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image" Target="../media/image22.png"/></Relationships>
</file>

<file path=ppt/slides/_rels/slide17.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20.jpeg"/><Relationship Id="rId2" Type="http://schemas.openxmlformats.org/officeDocument/2006/relationships/slide" Target="slide8.xml"/><Relationship Id="rId1" Type="http://schemas.openxmlformats.org/officeDocument/2006/relationships/image" Target="../media/image25.jpeg"/></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image" Target="../media/image7.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7" Type="http://schemas.openxmlformats.org/officeDocument/2006/relationships/slideLayout" Target="../slideLayouts/slideLayout7.xml"/><Relationship Id="rId6" Type="http://schemas.openxmlformats.org/officeDocument/2006/relationships/slide" Target="slide16.xml"/><Relationship Id="rId5" Type="http://schemas.openxmlformats.org/officeDocument/2006/relationships/slide" Target="slide17.xml"/><Relationship Id="rId4" Type="http://schemas.openxmlformats.org/officeDocument/2006/relationships/slide" Target="slide13.xml"/><Relationship Id="rId3" Type="http://schemas.openxmlformats.org/officeDocument/2006/relationships/slide" Target="slide11.xml"/><Relationship Id="rId2" Type="http://schemas.openxmlformats.org/officeDocument/2006/relationships/hyperlink" Target="&#12304;flash&#35838;&#20214;&#12305;&#40857;&#21367;&#39118;.mpg" TargetMode="External"/><Relationship Id="rId1" Type="http://schemas.openxmlformats.org/officeDocument/2006/relationships/slide" Target="slide12.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2" name="Text Box 52"/>
          <p:cNvSpPr txBox="1"/>
          <p:nvPr/>
        </p:nvSpPr>
        <p:spPr>
          <a:xfrm>
            <a:off x="4787900" y="5876925"/>
            <a:ext cx="3168650" cy="366713"/>
          </a:xfrm>
          <a:prstGeom prst="rect">
            <a:avLst/>
          </a:prstGeom>
          <a:noFill/>
          <a:ln w="9525">
            <a:noFill/>
          </a:ln>
        </p:spPr>
        <p:txBody>
          <a:bodyPr>
            <a:spAutoFit/>
          </a:bodyPr>
          <a:p>
            <a:pPr>
              <a:spcBef>
                <a:spcPct val="50000"/>
              </a:spcBef>
            </a:pPr>
            <a:endParaRPr lang="zh-CN" altLang="zh-CN" dirty="0">
              <a:latin typeface="Arial" panose="020B0604020202020204" pitchFamily="34" charset="0"/>
            </a:endParaRPr>
          </a:p>
        </p:txBody>
      </p:sp>
      <p:sp>
        <p:nvSpPr>
          <p:cNvPr id="15363" name="Rectangle 53"/>
          <p:cNvSpPr/>
          <p:nvPr/>
        </p:nvSpPr>
        <p:spPr>
          <a:xfrm>
            <a:off x="2051050" y="5157788"/>
            <a:ext cx="5689600" cy="701675"/>
          </a:xfrm>
          <a:prstGeom prst="rect">
            <a:avLst/>
          </a:prstGeom>
          <a:noFill/>
          <a:ln w="9525">
            <a:noFill/>
          </a:ln>
        </p:spPr>
        <p:txBody>
          <a:bodyPr>
            <a:spAutoFit/>
          </a:bodyPr>
          <a:p>
            <a:r>
              <a:rPr lang="en-US" altLang="zh-CN" sz="4000" b="1">
                <a:solidFill>
                  <a:schemeClr val="accent2"/>
                </a:solidFill>
                <a:latin typeface="楷体" panose="02010609060101010101" pitchFamily="49" charset="-122"/>
                <a:ea typeface="楷体" panose="02010609060101010101" pitchFamily="49" charset="-122"/>
              </a:rPr>
              <a:t> </a:t>
            </a:r>
            <a:endParaRPr lang="en-US" altLang="zh-CN" sz="4000" b="1">
              <a:solidFill>
                <a:schemeClr val="accent2"/>
              </a:solidFill>
              <a:latin typeface="楷体" panose="02010609060101010101" pitchFamily="49" charset="-122"/>
              <a:ea typeface="楷体" panose="02010609060101010101" pitchFamily="49" charset="-122"/>
            </a:endParaRPr>
          </a:p>
        </p:txBody>
      </p:sp>
      <p:sp>
        <p:nvSpPr>
          <p:cNvPr id="57" name="TextBox 56"/>
          <p:cNvSpPr txBox="1"/>
          <p:nvPr/>
        </p:nvSpPr>
        <p:spPr>
          <a:xfrm>
            <a:off x="4286248" y="1428736"/>
            <a:ext cx="6143668" cy="830997"/>
          </a:xfrm>
          <a:prstGeom prst="rect">
            <a:avLst/>
          </a:prstGeom>
          <a:noFill/>
        </p:spPr>
        <p:txBody>
          <a:bodyPr>
            <a:spAutoFit/>
          </a:bodyPr>
          <a:lstStyle/>
          <a:p>
            <a:pPr marR="0" defTabSz="914400">
              <a:buClrTx/>
              <a:buSzTx/>
              <a:buFontTx/>
              <a:defRPr/>
            </a:pPr>
            <a:r>
              <a:rPr kumimoji="0" lang="zh-CN" altLang="en-US" sz="4800" b="1" kern="1200" cap="none" spc="0" normalizeH="0" baseline="0" noProof="0" dirty="0">
                <a:ln w="10541" cmpd="sng">
                  <a:solidFill>
                    <a:schemeClr val="accent1">
                      <a:shade val="88000"/>
                      <a:satMod val="110000"/>
                    </a:schemeClr>
                  </a:solidFill>
                  <a:prstDash val="solid"/>
                </a:ln>
                <a:solidFill>
                  <a:schemeClr val="accent6">
                    <a:lumMod val="50000"/>
                  </a:schemeClr>
                </a:solidFill>
                <a:latin typeface="Arial" panose="020B0604020202020204" pitchFamily="34" charset="0"/>
                <a:ea typeface="宋体" panose="02010600030101010101" pitchFamily="2" charset="-122"/>
                <a:cs typeface="+mn-cs"/>
              </a:rPr>
              <a:t>动能和动能定理</a:t>
            </a:r>
            <a:endParaRPr kumimoji="0" lang="zh-CN" altLang="en-US" sz="4800" b="1" kern="1200" cap="none" spc="0" normalizeH="0" baseline="0" noProof="0" dirty="0">
              <a:ln w="10541" cmpd="sng">
                <a:solidFill>
                  <a:schemeClr val="accent1">
                    <a:shade val="88000"/>
                    <a:satMod val="110000"/>
                  </a:schemeClr>
                </a:solidFill>
                <a:prstDash val="solid"/>
              </a:ln>
              <a:solidFill>
                <a:schemeClr val="accent6">
                  <a:lumMod val="50000"/>
                </a:schemeClr>
              </a:solidFill>
              <a:latin typeface="Arial" panose="020B0604020202020204" pitchFamily="34" charset="0"/>
              <a:ea typeface="宋体" panose="02010600030101010101" pitchFamily="2" charset="-122"/>
              <a:cs typeface="+mn-cs"/>
            </a:endParaRPr>
          </a:p>
        </p:txBody>
      </p:sp>
      <p:pic>
        <p:nvPicPr>
          <p:cNvPr id="15365" name="Picture 72" descr="http://www.pep.com.cn/gzwl/jszx/tbjx/kb/dzkb/bx2/201107/W020110722374976615184.jpg"/>
          <p:cNvPicPr>
            <a:picLocks noChangeAspect="1"/>
          </p:cNvPicPr>
          <p:nvPr/>
        </p:nvPicPr>
        <p:blipFill>
          <a:blip r:embed="rId1"/>
          <a:stretch>
            <a:fillRect/>
          </a:stretch>
        </p:blipFill>
        <p:spPr>
          <a:xfrm>
            <a:off x="71438" y="285750"/>
            <a:ext cx="4089400" cy="6072188"/>
          </a:xfrm>
          <a:prstGeom prst="rect">
            <a:avLst/>
          </a:prstGeom>
          <a:noFill/>
          <a:ln w="9525">
            <a:noFill/>
          </a:ln>
        </p:spPr>
      </p:pic>
      <p:sp>
        <p:nvSpPr>
          <p:cNvPr id="15367" name="文本框 15366"/>
          <p:cNvSpPr txBox="1"/>
          <p:nvPr/>
        </p:nvSpPr>
        <p:spPr>
          <a:xfrm>
            <a:off x="4161155" y="4196080"/>
            <a:ext cx="5490210" cy="645160"/>
          </a:xfrm>
          <a:prstGeom prst="rect">
            <a:avLst/>
          </a:prstGeom>
          <a:noFill/>
          <a:ln w="9525">
            <a:noFill/>
          </a:ln>
          <a:effectLst>
            <a:prstShdw prst="shdw17" dist="17961" dir="2699999">
              <a:schemeClr val="accent1">
                <a:gamma/>
                <a:shade val="60000"/>
                <a:invGamma/>
              </a:schemeClr>
            </a:prstShdw>
          </a:effectLst>
        </p:spPr>
        <p:txBody>
          <a:bodyPr wrap="square" anchor="t">
            <a:spAutoFit/>
          </a:bodyPr>
          <a:p>
            <a:r>
              <a:rPr lang="zh-CN" altLang="en-US" sz="3600" dirty="0">
                <a:latin typeface="Arial" panose="020B0604020202020204" pitchFamily="34" charset="0"/>
              </a:rPr>
              <a:t>说课人：陈 鹰 ，杨天树</a:t>
            </a:r>
            <a:endParaRPr lang="zh-CN" altLang="en-US" sz="3600" dirty="0">
              <a:latin typeface="Arial" panose="020B0604020202020204" pitchFamily="34" charset="0"/>
            </a:endParaRP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2949" name="Text Box 5"/>
          <p:cNvSpPr txBox="1">
            <a:spLocks noChangeArrowheads="1"/>
          </p:cNvSpPr>
          <p:nvPr/>
        </p:nvSpPr>
        <p:spPr bwMode="auto">
          <a:xfrm>
            <a:off x="2474913" y="2600325"/>
            <a:ext cx="4800600" cy="1200150"/>
          </a:xfrm>
          <a:prstGeom prst="rect">
            <a:avLst/>
          </a:prstGeom>
          <a:noFill/>
          <a:ln w="9525">
            <a:noFill/>
            <a:miter lim="800000"/>
          </a:ln>
          <a:effectLst/>
        </p:spPr>
        <p:txBody>
          <a:bodyPr wrap="none">
            <a:spAutoFit/>
          </a:bodyPr>
          <a:lstStyle/>
          <a:p>
            <a:pPr marR="0" defTabSz="914400">
              <a:buClrTx/>
              <a:buSzTx/>
              <a:buFontTx/>
              <a:defRPr/>
            </a:pPr>
            <a:r>
              <a:rPr kumimoji="0" lang="zh-CN" altLang="en-US" sz="7200" b="1" i="1" kern="1200" cap="none" spc="0" normalizeH="0" baseline="0" noProof="0" dirty="0">
                <a:solidFill>
                  <a:srgbClr val="FF0066"/>
                </a:solidFill>
                <a:effectLst>
                  <a:outerShdw blurRad="38100" dist="38100" dir="2700000" algn="tl">
                    <a:srgbClr val="C0C0C0"/>
                  </a:outerShdw>
                </a:effectLst>
                <a:latin typeface="Arial" panose="020B0604020202020204" pitchFamily="34" charset="0"/>
                <a:ea typeface="微软雅黑" panose="020B0503020204020204" pitchFamily="34" charset="-122"/>
                <a:cs typeface="+mn-cs"/>
              </a:rPr>
              <a:t>谢谢指导！</a:t>
            </a:r>
            <a:endParaRPr kumimoji="0" lang="zh-CN" altLang="en-US" sz="7200" b="1" i="1" kern="1200" cap="none" spc="0" normalizeH="0" baseline="0" noProof="0" dirty="0">
              <a:solidFill>
                <a:srgbClr val="FF0066"/>
              </a:solidFill>
              <a:effectLst>
                <a:outerShdw blurRad="38100" dist="38100" dir="2700000" algn="tl">
                  <a:srgbClr val="C0C0C0"/>
                </a:outerShdw>
              </a:effectLst>
              <a:latin typeface="Arial" panose="020B0604020202020204" pitchFamily="34" charset="0"/>
              <a:ea typeface="微软雅黑" panose="020B0503020204020204" pitchFamily="34" charset="-122"/>
              <a:cs typeface="+mn-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82949"/>
                                        </p:tgtEl>
                                        <p:attrNameLst>
                                          <p:attrName>style.visibility</p:attrName>
                                        </p:attrNameLst>
                                      </p:cBhvr>
                                      <p:to>
                                        <p:strVal val="visible"/>
                                      </p:to>
                                    </p:set>
                                    <p:anim calcmode="lin" valueType="num">
                                      <p:cBhvr>
                                        <p:cTn id="7" dur="500" fill="hold"/>
                                        <p:tgtEl>
                                          <p:spTgt spid="82949"/>
                                        </p:tgtEl>
                                        <p:attrNameLst>
                                          <p:attrName>ppt_w</p:attrName>
                                        </p:attrNameLst>
                                      </p:cBhvr>
                                      <p:tavLst>
                                        <p:tav tm="0">
                                          <p:val>
                                            <p:fltVal val="0.000000"/>
                                          </p:val>
                                        </p:tav>
                                        <p:tav tm="100000">
                                          <p:val>
                                            <p:strVal val="#ppt_w"/>
                                          </p:val>
                                        </p:tav>
                                      </p:tavLst>
                                    </p:anim>
                                    <p:anim calcmode="lin" valueType="num">
                                      <p:cBhvr>
                                        <p:cTn id="8" dur="500" fill="hold"/>
                                        <p:tgtEl>
                                          <p:spTgt spid="82949"/>
                                        </p:tgtEl>
                                        <p:attrNameLst>
                                          <p:attrName>ppt_h</p:attrName>
                                        </p:attrNameLst>
                                      </p:cBhvr>
                                      <p:tavLst>
                                        <p:tav tm="0">
                                          <p:val>
                                            <p:fltVal val="0.00000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94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435" name="Rectangle 3"/>
          <p:cNvSpPr>
            <a:spLocks noGrp="1" noChangeArrowheads="1"/>
          </p:cNvSpPr>
          <p:nvPr>
            <p:ph type="title" idx="4294967295"/>
          </p:nvPr>
        </p:nvSpPr>
        <p:spPr>
          <a:xfrm>
            <a:off x="0" y="142875"/>
            <a:ext cx="8715375" cy="2286000"/>
          </a:xfrm>
        </p:spPr>
        <p:txBody>
          <a:bodyPr vert="horz" wrap="square" lIns="91440" tIns="45720" rIns="91440" bIns="45720" numCol="1" rtlCol="0" anchor="ctr" anchorCtr="0" compatLnSpc="1">
            <a:normAutofit/>
          </a:bodyPr>
          <a:lstStyle/>
          <a:p>
            <a:pPr marL="0" marR="0" lvl="0" indent="0" algn="l" defTabSz="914400" rtl="0" eaLnBrk="1" fontAlgn="auto" latinLnBrk="0" hangingPunct="1">
              <a:lnSpc>
                <a:spcPct val="100000"/>
              </a:lnSpc>
              <a:spcBef>
                <a:spcPct val="20000"/>
              </a:spcBef>
              <a:spcAft>
                <a:spcPts val="0"/>
              </a:spcAft>
              <a:buClr>
                <a:schemeClr val="accent2"/>
              </a:buClr>
              <a:buSzTx/>
              <a:buFont typeface="Wingdings" panose="05000000000000000000" pitchFamily="2" charset="2"/>
              <a:buNone/>
              <a:defRPr/>
            </a:pPr>
            <a:r>
              <a:rPr kumimoji="0" lang="en-US" altLang="zh-CN" sz="2800" b="1" i="0" u="none" strike="noStrike" kern="1200" cap="none" spc="0" normalizeH="0" baseline="0" noProof="0" dirty="0" smtClean="0">
                <a:ln>
                  <a:noFill/>
                </a:ln>
                <a:solidFill>
                  <a:srgbClr val="7030A0"/>
                </a:solidFill>
                <a:effectLst/>
                <a:uLnTx/>
                <a:uFillTx/>
                <a:latin typeface="楷体" panose="02010609060101010101" pitchFamily="49" charset="-122"/>
                <a:ea typeface="楷体" panose="02010609060101010101" pitchFamily="49" charset="-122"/>
                <a:cs typeface="+mj-cs"/>
              </a:rPr>
              <a:t>〖</a:t>
            </a:r>
            <a:r>
              <a:rPr kumimoji="0" lang="zh-CN" altLang="en-US" sz="2800" b="1" i="0" u="none" strike="noStrike" kern="1200" cap="none" spc="0" normalizeH="0" baseline="0" noProof="0" dirty="0" smtClean="0">
                <a:ln>
                  <a:noFill/>
                </a:ln>
                <a:solidFill>
                  <a:srgbClr val="7030A0"/>
                </a:solidFill>
                <a:effectLst/>
                <a:uLnTx/>
                <a:uFillTx/>
                <a:latin typeface="楷体" panose="02010609060101010101" pitchFamily="49" charset="-122"/>
                <a:ea typeface="楷体" panose="02010609060101010101" pitchFamily="49" charset="-122"/>
                <a:cs typeface="+mj-cs"/>
              </a:rPr>
              <a:t>给出情景</a:t>
            </a:r>
            <a:r>
              <a:rPr kumimoji="0" lang="en-US" altLang="zh-CN" sz="2800" b="1" i="0" u="none" strike="noStrike" kern="1200" cap="none" spc="0" normalizeH="0" baseline="0" noProof="0" dirty="0" smtClean="0">
                <a:ln>
                  <a:noFill/>
                </a:ln>
                <a:solidFill>
                  <a:srgbClr val="7030A0"/>
                </a:solidFill>
                <a:effectLst/>
                <a:uLnTx/>
                <a:uFillTx/>
                <a:latin typeface="楷体" panose="02010609060101010101" pitchFamily="49" charset="-122"/>
                <a:ea typeface="楷体" panose="02010609060101010101" pitchFamily="49" charset="-122"/>
                <a:cs typeface="+mj-cs"/>
              </a:rPr>
              <a:t>1〗</a:t>
            </a:r>
            <a:r>
              <a:rPr kumimoji="0" lang="zh-CN" altLang="en-US" sz="2400" b="1" i="0" u="none" strike="noStrike" kern="1200" cap="none" spc="0" normalizeH="0" baseline="0" noProof="0" dirty="0" smtClean="0">
                <a:ln>
                  <a:noFill/>
                </a:ln>
                <a:solidFill>
                  <a:schemeClr val="tx2"/>
                </a:solidFill>
                <a:effectLst/>
                <a:uLnTx/>
                <a:uFillTx/>
                <a:latin typeface="+mj-ea"/>
                <a:ea typeface="+mj-ea"/>
                <a:cs typeface="+mj-cs"/>
              </a:rPr>
              <a:t>设物体的质量为</a:t>
            </a:r>
            <a:r>
              <a:rPr kumimoji="0" lang="en-US" altLang="zh-CN" sz="2400" b="1" i="1" u="none" strike="noStrike" kern="1200" cap="none" spc="0" normalizeH="0" baseline="0" noProof="0" dirty="0" smtClean="0">
                <a:ln>
                  <a:noFill/>
                </a:ln>
                <a:solidFill>
                  <a:schemeClr val="tx2"/>
                </a:solidFill>
                <a:effectLst/>
                <a:uLnTx/>
                <a:uFillTx/>
                <a:latin typeface="+mj-ea"/>
                <a:ea typeface="+mj-ea"/>
                <a:cs typeface="+mj-cs"/>
              </a:rPr>
              <a:t>m</a:t>
            </a:r>
            <a:r>
              <a:rPr kumimoji="0" lang="zh-CN" altLang="en-US" sz="2400" b="1" i="0" u="none" strike="noStrike" kern="1200" cap="none" spc="0" normalizeH="0" baseline="0" noProof="0" dirty="0" smtClean="0">
                <a:ln>
                  <a:noFill/>
                </a:ln>
                <a:solidFill>
                  <a:schemeClr val="tx2"/>
                </a:solidFill>
                <a:effectLst/>
                <a:uLnTx/>
                <a:uFillTx/>
                <a:latin typeface="+mj-ea"/>
                <a:ea typeface="+mj-ea"/>
                <a:cs typeface="+mj-cs"/>
              </a:rPr>
              <a:t>，在与运动方向相同的恒力</a:t>
            </a:r>
            <a:r>
              <a:rPr kumimoji="0" lang="en-US" altLang="zh-CN" sz="2400" b="1" i="1" u="none" strike="noStrike" kern="1200" cap="none" spc="0" normalizeH="0" baseline="0" noProof="0" dirty="0" smtClean="0">
                <a:ln>
                  <a:noFill/>
                </a:ln>
                <a:solidFill>
                  <a:schemeClr val="tx2"/>
                </a:solidFill>
                <a:effectLst/>
                <a:uLnTx/>
                <a:uFillTx/>
                <a:latin typeface="+mj-ea"/>
                <a:ea typeface="+mj-ea"/>
                <a:cs typeface="+mj-cs"/>
              </a:rPr>
              <a:t>F</a:t>
            </a:r>
            <a:r>
              <a:rPr kumimoji="0" lang="zh-CN" altLang="en-US" sz="2400" b="1" i="0" u="none" strike="noStrike" kern="1200" cap="none" spc="0" normalizeH="0" baseline="0" noProof="0" dirty="0" smtClean="0">
                <a:ln>
                  <a:noFill/>
                </a:ln>
                <a:solidFill>
                  <a:schemeClr val="tx2"/>
                </a:solidFill>
                <a:effectLst/>
                <a:uLnTx/>
                <a:uFillTx/>
                <a:latin typeface="+mj-ea"/>
                <a:ea typeface="+mj-ea"/>
                <a:cs typeface="+mj-cs"/>
              </a:rPr>
              <a:t>的作用下发生一段位移</a:t>
            </a:r>
            <a:r>
              <a:rPr kumimoji="0" lang="zh-CN" altLang="en-US" sz="2400" b="1" i="1" u="none" strike="noStrike" kern="1200" cap="none" spc="0" normalizeH="0" baseline="0" noProof="0" dirty="0" smtClean="0">
                <a:ln>
                  <a:noFill/>
                </a:ln>
                <a:solidFill>
                  <a:schemeClr val="tx2"/>
                </a:solidFill>
                <a:effectLst/>
                <a:uLnTx/>
                <a:uFillTx/>
                <a:latin typeface="+mj-ea"/>
                <a:ea typeface="+mj-ea"/>
                <a:cs typeface="+mj-cs"/>
              </a:rPr>
              <a:t> </a:t>
            </a:r>
            <a:r>
              <a:rPr kumimoji="0" lang="en-US" altLang="zh-CN" sz="2400" b="1" i="1" u="none" strike="noStrike" kern="1200" cap="none" spc="0" normalizeH="0" baseline="0" noProof="0" dirty="0" smtClean="0">
                <a:ln>
                  <a:noFill/>
                </a:ln>
                <a:solidFill>
                  <a:schemeClr val="tx2"/>
                </a:solidFill>
                <a:effectLst/>
                <a:uLnTx/>
                <a:uFillTx/>
                <a:latin typeface="+mj-ea"/>
                <a:ea typeface="+mj-ea"/>
                <a:cs typeface="+mj-cs"/>
              </a:rPr>
              <a:t>l</a:t>
            </a:r>
            <a:r>
              <a:rPr kumimoji="0" lang="zh-CN" altLang="en-US" sz="2400" b="1" i="1" u="none" strike="noStrike" kern="1200" cap="none" spc="0" normalizeH="0" baseline="0" noProof="0" dirty="0" smtClean="0">
                <a:ln>
                  <a:noFill/>
                </a:ln>
                <a:solidFill>
                  <a:schemeClr val="tx2"/>
                </a:solidFill>
                <a:effectLst/>
                <a:uLnTx/>
                <a:uFillTx/>
                <a:latin typeface="+mj-ea"/>
                <a:ea typeface="+mj-ea"/>
                <a:cs typeface="+mj-cs"/>
              </a:rPr>
              <a:t> </a:t>
            </a:r>
            <a:r>
              <a:rPr kumimoji="0" lang="zh-CN" altLang="en-US" sz="2400" b="1" i="0" u="none" strike="noStrike" kern="1200" cap="none" spc="0" normalizeH="0" baseline="0" noProof="0" dirty="0" smtClean="0">
                <a:ln>
                  <a:noFill/>
                </a:ln>
                <a:solidFill>
                  <a:schemeClr val="tx2"/>
                </a:solidFill>
                <a:effectLst/>
                <a:uLnTx/>
                <a:uFillTx/>
                <a:latin typeface="+mj-ea"/>
                <a:ea typeface="+mj-ea"/>
                <a:cs typeface="+mj-cs"/>
              </a:rPr>
              <a:t>，速度由</a:t>
            </a:r>
            <a:r>
              <a:rPr kumimoji="0" lang="en-US" altLang="zh-CN" sz="2400" b="1" i="1" u="none" strike="noStrike" kern="1200" cap="none" spc="0" normalizeH="0" baseline="0" noProof="0" dirty="0" smtClean="0">
                <a:ln>
                  <a:noFill/>
                </a:ln>
                <a:solidFill>
                  <a:schemeClr val="tx2"/>
                </a:solidFill>
                <a:effectLst/>
                <a:uLnTx/>
                <a:uFillTx/>
                <a:latin typeface="+mj-ea"/>
                <a:ea typeface="+mj-ea"/>
                <a:cs typeface="+mj-cs"/>
              </a:rPr>
              <a:t>v</a:t>
            </a:r>
            <a:r>
              <a:rPr kumimoji="0" lang="en-US" altLang="zh-CN" sz="2400" b="1" i="1" u="none" strike="noStrike" kern="1200" cap="none" spc="0" normalizeH="0" baseline="-25000" noProof="0" dirty="0" smtClean="0">
                <a:ln>
                  <a:noFill/>
                </a:ln>
                <a:solidFill>
                  <a:schemeClr val="tx2"/>
                </a:solidFill>
                <a:effectLst/>
                <a:uLnTx/>
                <a:uFillTx/>
                <a:latin typeface="+mj-ea"/>
                <a:ea typeface="+mj-ea"/>
                <a:cs typeface="+mj-cs"/>
              </a:rPr>
              <a:t>1</a:t>
            </a:r>
            <a:r>
              <a:rPr kumimoji="0" lang="zh-CN" altLang="en-US" sz="2400" b="1" i="0" u="none" strike="noStrike" kern="1200" cap="none" spc="0" normalizeH="0" baseline="0" noProof="0" dirty="0" smtClean="0">
                <a:ln>
                  <a:noFill/>
                </a:ln>
                <a:solidFill>
                  <a:schemeClr val="tx2"/>
                </a:solidFill>
                <a:effectLst/>
                <a:uLnTx/>
                <a:uFillTx/>
                <a:latin typeface="+mj-ea"/>
                <a:ea typeface="+mj-ea"/>
                <a:cs typeface="+mj-cs"/>
              </a:rPr>
              <a:t>增加到</a:t>
            </a:r>
            <a:r>
              <a:rPr kumimoji="0" lang="en-US" altLang="zh-CN" sz="2400" b="1" i="1" u="none" strike="noStrike" kern="1200" cap="none" spc="0" normalizeH="0" baseline="0" noProof="0" dirty="0" smtClean="0">
                <a:ln>
                  <a:noFill/>
                </a:ln>
                <a:solidFill>
                  <a:schemeClr val="tx2"/>
                </a:solidFill>
                <a:effectLst/>
                <a:uLnTx/>
                <a:uFillTx/>
                <a:latin typeface="+mj-ea"/>
                <a:ea typeface="+mj-ea"/>
                <a:cs typeface="+mj-cs"/>
              </a:rPr>
              <a:t>v</a:t>
            </a:r>
            <a:r>
              <a:rPr kumimoji="0" lang="en-US" altLang="zh-CN" sz="2400" b="1" i="1" u="none" strike="noStrike" kern="1200" cap="none" spc="0" normalizeH="0" baseline="-25000" noProof="0" dirty="0" smtClean="0">
                <a:ln>
                  <a:noFill/>
                </a:ln>
                <a:solidFill>
                  <a:schemeClr val="tx2"/>
                </a:solidFill>
                <a:effectLst/>
                <a:uLnTx/>
                <a:uFillTx/>
                <a:latin typeface="+mj-ea"/>
                <a:ea typeface="+mj-ea"/>
                <a:cs typeface="+mj-cs"/>
              </a:rPr>
              <a:t>2</a:t>
            </a:r>
            <a:r>
              <a:rPr kumimoji="0" lang="zh-CN" altLang="en-US" sz="2400" b="1" i="0" u="none" strike="noStrike" kern="1200" cap="none" spc="0" normalizeH="0" baseline="0" noProof="0" dirty="0" smtClean="0">
                <a:ln>
                  <a:noFill/>
                </a:ln>
                <a:solidFill>
                  <a:schemeClr val="tx2"/>
                </a:solidFill>
                <a:effectLst/>
                <a:uLnTx/>
                <a:uFillTx/>
                <a:latin typeface="+mj-ea"/>
                <a:ea typeface="+mj-ea"/>
                <a:cs typeface="+mj-cs"/>
              </a:rPr>
              <a:t>，如图所示。</a:t>
            </a:r>
            <a:r>
              <a:rPr kumimoji="0" lang="en-US" altLang="zh-CN" sz="2400" b="1" i="0" u="none" strike="noStrike" kern="1200" cap="none" spc="0" normalizeH="0" baseline="0" noProof="0" dirty="0" smtClean="0">
                <a:ln>
                  <a:noFill/>
                </a:ln>
                <a:solidFill>
                  <a:srgbClr val="FF0066"/>
                </a:solidFill>
                <a:effectLst/>
                <a:uLnTx/>
                <a:uFillTx/>
                <a:latin typeface="楷体" panose="02010609060101010101" pitchFamily="49" charset="-122"/>
                <a:ea typeface="楷体" panose="02010609060101010101" pitchFamily="49" charset="-122"/>
                <a:cs typeface="+mj-cs"/>
              </a:rPr>
              <a:t> </a:t>
            </a:r>
            <a:br>
              <a:rPr kumimoji="0" lang="en-US" altLang="zh-CN" sz="2400" b="1" i="0" u="none" strike="noStrike" kern="1200" cap="none" spc="0" normalizeH="0" baseline="0" noProof="0" dirty="0" smtClean="0">
                <a:ln>
                  <a:noFill/>
                </a:ln>
                <a:solidFill>
                  <a:srgbClr val="FF0066"/>
                </a:solidFill>
                <a:effectLst/>
                <a:uLnTx/>
                <a:uFillTx/>
                <a:latin typeface="楷体" panose="02010609060101010101" pitchFamily="49" charset="-122"/>
                <a:ea typeface="楷体" panose="02010609060101010101" pitchFamily="49" charset="-122"/>
                <a:cs typeface="+mj-cs"/>
              </a:rPr>
            </a:br>
            <a:r>
              <a:rPr kumimoji="0" lang="en-US" altLang="zh-CN" sz="2800" b="1" i="0" u="none" strike="noStrike" kern="1200" cap="none" spc="0" normalizeH="0" baseline="0" noProof="0" dirty="0" smtClean="0">
                <a:ln>
                  <a:noFill/>
                </a:ln>
                <a:solidFill>
                  <a:srgbClr val="7030A0"/>
                </a:solidFill>
                <a:effectLst/>
                <a:uLnTx/>
                <a:uFillTx/>
                <a:latin typeface="楷体" panose="02010609060101010101" pitchFamily="49" charset="-122"/>
                <a:ea typeface="楷体" panose="02010609060101010101" pitchFamily="49" charset="-122"/>
                <a:cs typeface="+mj-cs"/>
              </a:rPr>
              <a:t>〖</a:t>
            </a:r>
            <a:r>
              <a:rPr kumimoji="0" lang="zh-CN" altLang="en-US" sz="2800" b="1" i="0" u="none" strike="noStrike" kern="1200" cap="none" spc="0" normalizeH="0" baseline="0" noProof="0" dirty="0" smtClean="0">
                <a:ln>
                  <a:noFill/>
                </a:ln>
                <a:solidFill>
                  <a:srgbClr val="7030A0"/>
                </a:solidFill>
                <a:effectLst/>
                <a:uLnTx/>
                <a:uFillTx/>
                <a:latin typeface="楷体" panose="02010609060101010101" pitchFamily="49" charset="-122"/>
                <a:ea typeface="楷体" panose="02010609060101010101" pitchFamily="49" charset="-122"/>
                <a:cs typeface="+mj-cs"/>
              </a:rPr>
              <a:t>提出问题</a:t>
            </a:r>
            <a:r>
              <a:rPr kumimoji="0" lang="en-US" altLang="zh-CN" sz="2800" b="1" i="0" u="none" strike="noStrike" kern="1200" cap="none" spc="0" normalizeH="0" baseline="0" noProof="0" dirty="0" smtClean="0">
                <a:ln>
                  <a:noFill/>
                </a:ln>
                <a:solidFill>
                  <a:srgbClr val="7030A0"/>
                </a:solidFill>
                <a:effectLst/>
                <a:uLnTx/>
                <a:uFillTx/>
                <a:latin typeface="楷体" panose="02010609060101010101" pitchFamily="49" charset="-122"/>
                <a:ea typeface="楷体" panose="02010609060101010101" pitchFamily="49" charset="-122"/>
                <a:cs typeface="+mj-cs"/>
              </a:rPr>
              <a:t>〗</a:t>
            </a:r>
            <a:r>
              <a:rPr kumimoji="0" lang="zh-CN" altLang="en-US" sz="2400" b="1" i="0" u="none" strike="noStrike" kern="1200" cap="none" spc="0" normalizeH="0" baseline="0" noProof="0" dirty="0" smtClean="0">
                <a:ln>
                  <a:noFill/>
                </a:ln>
                <a:solidFill>
                  <a:schemeClr val="tx2"/>
                </a:solidFill>
                <a:effectLst/>
                <a:uLnTx/>
                <a:uFillTx/>
                <a:latin typeface="+mj-ea"/>
                <a:ea typeface="+mj-ea"/>
                <a:cs typeface="+mj-cs"/>
              </a:rPr>
              <a:t>试用</a:t>
            </a:r>
            <a:r>
              <a:rPr kumimoji="0" lang="zh-CN" altLang="en-US" sz="2400" b="1" i="0" u="none" strike="noStrike" kern="1200" cap="none" spc="0" normalizeH="0" baseline="0" noProof="0" dirty="0" smtClean="0">
                <a:ln>
                  <a:noFill/>
                </a:ln>
                <a:solidFill>
                  <a:schemeClr val="tx1"/>
                </a:solidFill>
                <a:effectLst/>
                <a:uLnTx/>
                <a:uFillTx/>
                <a:latin typeface="+mj-ea"/>
                <a:ea typeface="+mj-ea"/>
                <a:cs typeface="+mj-cs"/>
              </a:rPr>
              <a:t>牛顿运动定律</a:t>
            </a:r>
            <a:r>
              <a:rPr kumimoji="0" lang="zh-CN" altLang="en-US" sz="2400" b="1" i="0" u="none" strike="noStrike" kern="1200" cap="none" spc="0" normalizeH="0" baseline="0" noProof="0" dirty="0" smtClean="0">
                <a:ln>
                  <a:noFill/>
                </a:ln>
                <a:solidFill>
                  <a:schemeClr val="tx2"/>
                </a:solidFill>
                <a:effectLst/>
                <a:uLnTx/>
                <a:uFillTx/>
                <a:latin typeface="+mj-ea"/>
                <a:ea typeface="+mj-ea"/>
                <a:cs typeface="+mj-cs"/>
              </a:rPr>
              <a:t>和</a:t>
            </a:r>
            <a:r>
              <a:rPr kumimoji="0" lang="zh-CN" altLang="en-US" sz="2400" b="1" i="0" u="none" strike="noStrike" kern="1200" cap="none" spc="0" normalizeH="0" baseline="0" noProof="0" dirty="0" smtClean="0">
                <a:ln>
                  <a:noFill/>
                </a:ln>
                <a:solidFill>
                  <a:schemeClr val="tx1"/>
                </a:solidFill>
                <a:effectLst/>
                <a:uLnTx/>
                <a:uFillTx/>
                <a:latin typeface="+mj-ea"/>
                <a:ea typeface="+mj-ea"/>
                <a:cs typeface="+mj-cs"/>
              </a:rPr>
              <a:t>运动学公式</a:t>
            </a:r>
            <a:r>
              <a:rPr kumimoji="0" lang="zh-CN" altLang="en-US" sz="2400" b="1" i="0" u="none" strike="noStrike" kern="1200" cap="none" spc="0" normalizeH="0" baseline="0" noProof="0" dirty="0" smtClean="0">
                <a:ln>
                  <a:noFill/>
                </a:ln>
                <a:solidFill>
                  <a:schemeClr val="tx2"/>
                </a:solidFill>
                <a:effectLst/>
                <a:uLnTx/>
                <a:uFillTx/>
                <a:latin typeface="+mj-ea"/>
                <a:ea typeface="+mj-ea"/>
                <a:cs typeface="+mj-cs"/>
              </a:rPr>
              <a:t>，推导出力</a:t>
            </a:r>
            <a:r>
              <a:rPr kumimoji="0" lang="en-US" altLang="zh-CN" sz="2400" b="1" i="1" u="none" strike="noStrike" kern="1200" cap="none" spc="0" normalizeH="0" baseline="0" noProof="0" dirty="0" smtClean="0">
                <a:ln>
                  <a:noFill/>
                </a:ln>
                <a:solidFill>
                  <a:schemeClr val="tx2"/>
                </a:solidFill>
                <a:effectLst/>
                <a:uLnTx/>
                <a:uFillTx/>
                <a:latin typeface="+mj-ea"/>
                <a:ea typeface="+mj-ea"/>
                <a:cs typeface="+mj-cs"/>
              </a:rPr>
              <a:t>F</a:t>
            </a:r>
            <a:r>
              <a:rPr kumimoji="0" lang="zh-CN" altLang="en-US" sz="2400" b="1" i="0" u="none" strike="noStrike" kern="1200" cap="none" spc="0" normalizeH="0" baseline="0" noProof="0" dirty="0" smtClean="0">
                <a:ln>
                  <a:noFill/>
                </a:ln>
                <a:solidFill>
                  <a:schemeClr val="tx2"/>
                </a:solidFill>
                <a:effectLst/>
                <a:uLnTx/>
                <a:uFillTx/>
                <a:latin typeface="+mj-ea"/>
                <a:ea typeface="+mj-ea"/>
                <a:cs typeface="+mj-cs"/>
              </a:rPr>
              <a:t>对物体做功的表达式。</a:t>
            </a:r>
            <a:endParaRPr kumimoji="0" lang="zh-CN" altLang="en-US" sz="2400" b="1" i="0" u="none" strike="noStrike" kern="1200" cap="none" spc="0" normalizeH="0" baseline="0" noProof="0" dirty="0">
              <a:ln>
                <a:noFill/>
              </a:ln>
              <a:solidFill>
                <a:schemeClr val="tx2"/>
              </a:solidFill>
              <a:effectLst/>
              <a:uLnTx/>
              <a:uFillTx/>
              <a:latin typeface="+mj-ea"/>
              <a:ea typeface="+mj-ea"/>
              <a:cs typeface="+mj-cs"/>
            </a:endParaRPr>
          </a:p>
        </p:txBody>
      </p:sp>
      <p:sp>
        <p:nvSpPr>
          <p:cNvPr id="1034" name="Text Box 8"/>
          <p:cNvSpPr txBox="1"/>
          <p:nvPr/>
        </p:nvSpPr>
        <p:spPr>
          <a:xfrm>
            <a:off x="-285750" y="-142875"/>
            <a:ext cx="4819650" cy="646113"/>
          </a:xfrm>
          <a:prstGeom prst="rect">
            <a:avLst/>
          </a:prstGeom>
          <a:noFill/>
          <a:ln w="9525">
            <a:noFill/>
          </a:ln>
        </p:spPr>
        <p:txBody>
          <a:bodyPr wrap="none">
            <a:spAutoFit/>
          </a:bodyPr>
          <a:p>
            <a:pPr eaLnBrk="1" hangingPunct="1"/>
            <a:r>
              <a:rPr lang="en-US" altLang="zh-CN" sz="3600" b="1">
                <a:solidFill>
                  <a:srgbClr val="FF0066"/>
                </a:solidFill>
                <a:latin typeface="楷体" panose="02010609060101010101" pitchFamily="49" charset="-122"/>
                <a:ea typeface="楷体" panose="02010609060101010101" pitchFamily="49" charset="-122"/>
              </a:rPr>
              <a:t> </a:t>
            </a:r>
            <a:r>
              <a:rPr lang="zh-CN" altLang="en-US" sz="3600" b="1" dirty="0">
                <a:solidFill>
                  <a:srgbClr val="FF0066"/>
                </a:solidFill>
                <a:latin typeface="楷体" panose="02010609060101010101" pitchFamily="49" charset="-122"/>
                <a:ea typeface="楷体" panose="02010609060101010101" pitchFamily="49" charset="-122"/>
              </a:rPr>
              <a:t>探究</a:t>
            </a:r>
            <a:r>
              <a:rPr lang="en-US" altLang="zh-CN" sz="3600" b="1">
                <a:solidFill>
                  <a:srgbClr val="FF0066"/>
                </a:solidFill>
                <a:latin typeface="楷体" panose="02010609060101010101" pitchFamily="49" charset="-122"/>
                <a:ea typeface="楷体" panose="02010609060101010101" pitchFamily="49" charset="-122"/>
              </a:rPr>
              <a:t>1</a:t>
            </a:r>
            <a:r>
              <a:rPr lang="zh-CN" altLang="en-US" sz="3600" b="1" dirty="0">
                <a:solidFill>
                  <a:srgbClr val="FF0066"/>
                </a:solidFill>
                <a:latin typeface="楷体" panose="02010609060101010101" pitchFamily="49" charset="-122"/>
                <a:ea typeface="楷体" panose="02010609060101010101" pitchFamily="49" charset="-122"/>
              </a:rPr>
              <a:t>：动能的表达式</a:t>
            </a:r>
            <a:endParaRPr lang="en-US" altLang="zh-CN" sz="3600" b="1">
              <a:solidFill>
                <a:srgbClr val="FF0066"/>
              </a:solidFill>
              <a:latin typeface="楷体" panose="02010609060101010101" pitchFamily="49" charset="-122"/>
              <a:ea typeface="楷体" panose="02010609060101010101" pitchFamily="49" charset="-122"/>
            </a:endParaRPr>
          </a:p>
        </p:txBody>
      </p:sp>
      <p:sp>
        <p:nvSpPr>
          <p:cNvPr id="1035" name="Text Box 12"/>
          <p:cNvSpPr txBox="1"/>
          <p:nvPr/>
        </p:nvSpPr>
        <p:spPr>
          <a:xfrm>
            <a:off x="142875" y="4500563"/>
            <a:ext cx="9001125" cy="1616075"/>
          </a:xfrm>
          <a:prstGeom prst="rect">
            <a:avLst/>
          </a:prstGeom>
          <a:noFill/>
          <a:ln w="9525">
            <a:noFill/>
          </a:ln>
        </p:spPr>
        <p:txBody>
          <a:bodyPr>
            <a:spAutoFit/>
          </a:bodyPr>
          <a:p>
            <a:r>
              <a:rPr lang="en-US" altLang="zh-CN" sz="3600" b="1">
                <a:solidFill>
                  <a:schemeClr val="accent2"/>
                </a:solidFill>
                <a:latin typeface="Arial" panose="020B0604020202020204" pitchFamily="34" charset="0"/>
                <a:ea typeface="楷体" panose="02010609060101010101" pitchFamily="49" charset="-122"/>
              </a:rPr>
              <a:t>〖</a:t>
            </a:r>
            <a:r>
              <a:rPr lang="zh-CN" altLang="en-US" sz="3600" b="1" dirty="0">
                <a:solidFill>
                  <a:schemeClr val="accent2"/>
                </a:solidFill>
                <a:latin typeface="Arial" panose="020B0604020202020204" pitchFamily="34" charset="0"/>
                <a:ea typeface="楷体" panose="02010609060101010101" pitchFamily="49" charset="-122"/>
              </a:rPr>
              <a:t>设置意图</a:t>
            </a:r>
            <a:r>
              <a:rPr lang="en-US" altLang="zh-CN" sz="3600" b="1">
                <a:solidFill>
                  <a:schemeClr val="accent2"/>
                </a:solidFill>
                <a:latin typeface="Arial" panose="020B0604020202020204" pitchFamily="34" charset="0"/>
                <a:ea typeface="楷体" panose="02010609060101010101" pitchFamily="49" charset="-122"/>
              </a:rPr>
              <a:t>〗</a:t>
            </a:r>
            <a:endParaRPr lang="en-US" altLang="zh-CN" sz="3600" b="1">
              <a:solidFill>
                <a:schemeClr val="accent2"/>
              </a:solidFill>
              <a:latin typeface="Arial" panose="020B0604020202020204" pitchFamily="34" charset="0"/>
              <a:ea typeface="楷体" panose="02010609060101010101" pitchFamily="49" charset="-122"/>
            </a:endParaRPr>
          </a:p>
          <a:p>
            <a:r>
              <a:rPr lang="zh-CN" altLang="en-US" sz="3200" b="1" dirty="0">
                <a:latin typeface="楷体" panose="02010609060101010101" pitchFamily="49" charset="-122"/>
                <a:ea typeface="楷体" panose="02010609060101010101" pitchFamily="49" charset="-122"/>
              </a:rPr>
              <a:t>不直接给出动能表达式，通过推导得出动能的定义式。</a:t>
            </a:r>
            <a:endParaRPr lang="zh-CN" altLang="en-US" sz="3200" b="1" dirty="0">
              <a:latin typeface="楷体" panose="02010609060101010101" pitchFamily="49" charset="-122"/>
              <a:ea typeface="楷体" panose="02010609060101010101" pitchFamily="49" charset="-122"/>
            </a:endParaRPr>
          </a:p>
        </p:txBody>
      </p:sp>
      <p:sp>
        <p:nvSpPr>
          <p:cNvPr id="1036" name="Text Box 4"/>
          <p:cNvSpPr txBox="1"/>
          <p:nvPr/>
        </p:nvSpPr>
        <p:spPr>
          <a:xfrm>
            <a:off x="0" y="2071688"/>
            <a:ext cx="5000625" cy="523875"/>
          </a:xfrm>
          <a:prstGeom prst="rect">
            <a:avLst/>
          </a:prstGeom>
          <a:noFill/>
          <a:ln w="9525">
            <a:noFill/>
          </a:ln>
        </p:spPr>
        <p:txBody>
          <a:bodyPr>
            <a:spAutoFit/>
          </a:bodyPr>
          <a:p>
            <a:pPr>
              <a:spcBef>
                <a:spcPct val="50000"/>
              </a:spcBef>
            </a:pPr>
            <a:r>
              <a:rPr lang="en-US" altLang="zh-CN" sz="2800" b="1">
                <a:solidFill>
                  <a:srgbClr val="7030A0"/>
                </a:solidFill>
                <a:latin typeface="楷体" panose="02010609060101010101" pitchFamily="49" charset="-122"/>
                <a:ea typeface="楷体" panose="02010609060101010101" pitchFamily="49" charset="-122"/>
              </a:rPr>
              <a:t>〖</a:t>
            </a:r>
            <a:r>
              <a:rPr lang="zh-CN" altLang="en-US" sz="2800" b="1" dirty="0">
                <a:solidFill>
                  <a:srgbClr val="7030A0"/>
                </a:solidFill>
                <a:latin typeface="楷体" panose="02010609060101010101" pitchFamily="49" charset="-122"/>
                <a:ea typeface="楷体" panose="02010609060101010101" pitchFamily="49" charset="-122"/>
              </a:rPr>
              <a:t>学生推理</a:t>
            </a:r>
            <a:r>
              <a:rPr lang="en-US" altLang="zh-CN" sz="2800" b="1">
                <a:solidFill>
                  <a:srgbClr val="7030A0"/>
                </a:solidFill>
                <a:latin typeface="楷体" panose="02010609060101010101" pitchFamily="49" charset="-122"/>
                <a:ea typeface="楷体" panose="02010609060101010101" pitchFamily="49" charset="-122"/>
              </a:rPr>
              <a:t>〗</a:t>
            </a:r>
            <a:r>
              <a:rPr lang="zh-CN" altLang="en-US" sz="2800" b="1" dirty="0">
                <a:solidFill>
                  <a:srgbClr val="7030A0"/>
                </a:solidFill>
                <a:latin typeface="Arial" panose="020B0604020202020204" pitchFamily="34" charset="0"/>
              </a:rPr>
              <a:t> </a:t>
            </a:r>
            <a:r>
              <a:rPr lang="zh-CN" altLang="en-US" sz="2400" b="1" dirty="0">
                <a:latin typeface="Arial" panose="020B0604020202020204" pitchFamily="34" charset="0"/>
              </a:rPr>
              <a:t>根据牛顿第二定律     </a:t>
            </a:r>
            <a:endParaRPr lang="zh-CN" altLang="en-US" sz="2400" b="1" dirty="0">
              <a:latin typeface="Arial" panose="020B0604020202020204" pitchFamily="34" charset="0"/>
            </a:endParaRPr>
          </a:p>
        </p:txBody>
      </p:sp>
      <p:graphicFrame>
        <p:nvGraphicFramePr>
          <p:cNvPr id="1026" name="Object 2"/>
          <p:cNvGraphicFramePr/>
          <p:nvPr/>
        </p:nvGraphicFramePr>
        <p:xfrm>
          <a:off x="357188" y="3214688"/>
          <a:ext cx="2357437" cy="533400"/>
        </p:xfrm>
        <a:graphic>
          <a:graphicData uri="http://schemas.openxmlformats.org/presentationml/2006/ole">
            <mc:AlternateContent xmlns:mc="http://schemas.openxmlformats.org/markup-compatibility/2006">
              <mc:Choice xmlns:v="urn:schemas-microsoft-com:vml" Requires="v">
                <p:oleObj spid="_x0000_s3081" name="" r:id="rId1" imgW="812165" imgH="228600" progId="Equation.3">
                  <p:embed/>
                </p:oleObj>
              </mc:Choice>
              <mc:Fallback>
                <p:oleObj name="" r:id="rId1" imgW="812165" imgH="228600" progId="Equation.3">
                  <p:embed/>
                  <p:pic>
                    <p:nvPicPr>
                      <p:cNvPr id="0" name="图片 3080"/>
                      <p:cNvPicPr/>
                      <p:nvPr/>
                    </p:nvPicPr>
                    <p:blipFill>
                      <a:blip r:embed="rId2">
                        <a:clrChange>
                          <a:clrFrom>
                            <a:srgbClr val="000000"/>
                          </a:clrFrom>
                          <a:clrTo>
                            <a:srgbClr val="000000"/>
                          </a:clrTo>
                        </a:clrChange>
                      </a:blip>
                      <a:stretch>
                        <a:fillRect/>
                      </a:stretch>
                    </p:blipFill>
                    <p:spPr>
                      <a:xfrm>
                        <a:off x="357188" y="3214688"/>
                        <a:ext cx="2357437" cy="533400"/>
                      </a:xfrm>
                      <a:prstGeom prst="rect">
                        <a:avLst/>
                      </a:prstGeom>
                      <a:noFill/>
                      <a:ln w="38100">
                        <a:noFill/>
                        <a:miter/>
                      </a:ln>
                    </p:spPr>
                  </p:pic>
                </p:oleObj>
              </mc:Fallback>
            </mc:AlternateContent>
          </a:graphicData>
        </a:graphic>
      </p:graphicFrame>
      <p:graphicFrame>
        <p:nvGraphicFramePr>
          <p:cNvPr id="1027" name="Object 3"/>
          <p:cNvGraphicFramePr/>
          <p:nvPr/>
        </p:nvGraphicFramePr>
        <p:xfrm>
          <a:off x="357188" y="2571750"/>
          <a:ext cx="2071687" cy="509588"/>
        </p:xfrm>
        <a:graphic>
          <a:graphicData uri="http://schemas.openxmlformats.org/presentationml/2006/ole">
            <mc:AlternateContent xmlns:mc="http://schemas.openxmlformats.org/markup-compatibility/2006">
              <mc:Choice xmlns:v="urn:schemas-microsoft-com:vml" Requires="v">
                <p:oleObj spid="_x0000_s3082" name="" r:id="rId3" imgW="507365" imgH="177800" progId="Equation.3">
                  <p:embed/>
                </p:oleObj>
              </mc:Choice>
              <mc:Fallback>
                <p:oleObj name="" r:id="rId3" imgW="507365" imgH="177800" progId="Equation.3">
                  <p:embed/>
                  <p:pic>
                    <p:nvPicPr>
                      <p:cNvPr id="0" name="图片 3081"/>
                      <p:cNvPicPr/>
                      <p:nvPr/>
                    </p:nvPicPr>
                    <p:blipFill>
                      <a:blip r:embed="rId4">
                        <a:clrChange>
                          <a:clrFrom>
                            <a:srgbClr val="000000"/>
                          </a:clrFrom>
                          <a:clrTo>
                            <a:srgbClr val="000000"/>
                          </a:clrTo>
                        </a:clrChange>
                      </a:blip>
                      <a:stretch>
                        <a:fillRect/>
                      </a:stretch>
                    </p:blipFill>
                    <p:spPr>
                      <a:xfrm>
                        <a:off x="357188" y="2571750"/>
                        <a:ext cx="2071687" cy="509588"/>
                      </a:xfrm>
                      <a:prstGeom prst="rect">
                        <a:avLst/>
                      </a:prstGeom>
                      <a:noFill/>
                      <a:ln w="38100">
                        <a:noFill/>
                        <a:miter/>
                      </a:ln>
                    </p:spPr>
                  </p:pic>
                </p:oleObj>
              </mc:Fallback>
            </mc:AlternateContent>
          </a:graphicData>
        </a:graphic>
      </p:graphicFrame>
      <p:graphicFrame>
        <p:nvGraphicFramePr>
          <p:cNvPr id="1028" name="Object 4"/>
          <p:cNvGraphicFramePr/>
          <p:nvPr/>
        </p:nvGraphicFramePr>
        <p:xfrm>
          <a:off x="3714750" y="3106738"/>
          <a:ext cx="1857375" cy="750887"/>
        </p:xfrm>
        <a:graphic>
          <a:graphicData uri="http://schemas.openxmlformats.org/presentationml/2006/ole">
            <mc:AlternateContent xmlns:mc="http://schemas.openxmlformats.org/markup-compatibility/2006">
              <mc:Choice xmlns:v="urn:schemas-microsoft-com:vml" Requires="v">
                <p:oleObj spid="_x0000_s3078" name="" r:id="rId5" imgW="673100" imgH="419100" progId="Equation.3">
                  <p:embed/>
                </p:oleObj>
              </mc:Choice>
              <mc:Fallback>
                <p:oleObj name="" r:id="rId5" imgW="673100" imgH="419100" progId="Equation.3">
                  <p:embed/>
                  <p:pic>
                    <p:nvPicPr>
                      <p:cNvPr id="0" name="图片 3077"/>
                      <p:cNvPicPr/>
                      <p:nvPr/>
                    </p:nvPicPr>
                    <p:blipFill>
                      <a:blip r:embed="rId6">
                        <a:clrChange>
                          <a:clrFrom>
                            <a:srgbClr val="000000"/>
                          </a:clrFrom>
                          <a:clrTo>
                            <a:srgbClr val="000000"/>
                          </a:clrTo>
                        </a:clrChange>
                      </a:blip>
                      <a:stretch>
                        <a:fillRect/>
                      </a:stretch>
                    </p:blipFill>
                    <p:spPr>
                      <a:xfrm>
                        <a:off x="3714750" y="3106738"/>
                        <a:ext cx="1857375" cy="750887"/>
                      </a:xfrm>
                      <a:prstGeom prst="rect">
                        <a:avLst/>
                      </a:prstGeom>
                      <a:noFill/>
                      <a:ln w="38100">
                        <a:noFill/>
                        <a:miter/>
                      </a:ln>
                    </p:spPr>
                  </p:pic>
                </p:oleObj>
              </mc:Fallback>
            </mc:AlternateContent>
          </a:graphicData>
        </a:graphic>
      </p:graphicFrame>
      <p:graphicFrame>
        <p:nvGraphicFramePr>
          <p:cNvPr id="1029" name="Rectangle 5"/>
          <p:cNvGraphicFramePr/>
          <p:nvPr/>
        </p:nvGraphicFramePr>
        <p:xfrm>
          <a:off x="1062038" y="3305175"/>
          <a:ext cx="3421062" cy="815975"/>
        </p:xfrm>
        <a:graphic>
          <a:graphicData uri="http://schemas.openxmlformats.org/presentationml/2006/ole">
            <mc:AlternateContent xmlns:mc="http://schemas.openxmlformats.org/markup-compatibility/2006">
              <mc:Choice xmlns:v="urn:schemas-microsoft-com:vml" Requires="v">
                <p:oleObj spid="_x0000_s3079" name="" r:id="rId7" imgW="0" imgH="0" progId="Equation.3">
                  <p:embed/>
                </p:oleObj>
              </mc:Choice>
              <mc:Fallback>
                <p:oleObj name="" r:id="rId7" imgW="0" imgH="0" progId="Equation.3">
                  <p:embed/>
                  <p:pic>
                    <p:nvPicPr>
                      <p:cNvPr id="0" name="图片 3078"/>
                      <p:cNvPicPr/>
                      <p:nvPr/>
                    </p:nvPicPr>
                    <p:blipFill>
                      <a:blip/>
                      <a:stretch>
                        <a:fillRect/>
                      </a:stretch>
                    </p:blipFill>
                    <p:spPr>
                      <a:xfrm>
                        <a:off x="1062038" y="3305175"/>
                        <a:ext cx="3421062" cy="815975"/>
                      </a:xfrm>
                      <a:prstGeom prst="rect">
                        <a:avLst/>
                      </a:prstGeom>
                      <a:noFill/>
                      <a:ln w="38100">
                        <a:noFill/>
                        <a:miter/>
                      </a:ln>
                    </p:spPr>
                  </p:pic>
                </p:oleObj>
              </mc:Fallback>
            </mc:AlternateContent>
          </a:graphicData>
        </a:graphic>
      </p:graphicFrame>
      <p:graphicFrame>
        <p:nvGraphicFramePr>
          <p:cNvPr id="1030" name="Object 6"/>
          <p:cNvGraphicFramePr/>
          <p:nvPr/>
        </p:nvGraphicFramePr>
        <p:xfrm>
          <a:off x="428625" y="3998913"/>
          <a:ext cx="2000250" cy="501650"/>
        </p:xfrm>
        <a:graphic>
          <a:graphicData uri="http://schemas.openxmlformats.org/presentationml/2006/ole">
            <mc:AlternateContent xmlns:mc="http://schemas.openxmlformats.org/markup-compatibility/2006">
              <mc:Choice xmlns:v="urn:schemas-microsoft-com:vml" Requires="v">
                <p:oleObj spid="_x0000_s3076" name="" r:id="rId8" imgW="546100" imgH="228600" progId="Equation.DSMT4">
                  <p:embed/>
                </p:oleObj>
              </mc:Choice>
              <mc:Fallback>
                <p:oleObj name="" r:id="rId8" imgW="546100" imgH="228600" progId="Equation.DSMT4">
                  <p:embed/>
                  <p:pic>
                    <p:nvPicPr>
                      <p:cNvPr id="0" name="图片 3075"/>
                      <p:cNvPicPr/>
                      <p:nvPr/>
                    </p:nvPicPr>
                    <p:blipFill>
                      <a:blip r:embed="rId9">
                        <a:clrChange>
                          <a:clrFrom>
                            <a:srgbClr val="000000"/>
                          </a:clrFrom>
                          <a:clrTo>
                            <a:srgbClr val="000000"/>
                          </a:clrTo>
                        </a:clrChange>
                      </a:blip>
                      <a:stretch>
                        <a:fillRect/>
                      </a:stretch>
                    </p:blipFill>
                    <p:spPr>
                      <a:xfrm>
                        <a:off x="428625" y="3998913"/>
                        <a:ext cx="2000250" cy="501650"/>
                      </a:xfrm>
                      <a:prstGeom prst="rect">
                        <a:avLst/>
                      </a:prstGeom>
                      <a:noFill/>
                      <a:ln w="38100">
                        <a:noFill/>
                        <a:miter/>
                      </a:ln>
                    </p:spPr>
                  </p:pic>
                </p:oleObj>
              </mc:Fallback>
            </mc:AlternateContent>
          </a:graphicData>
        </a:graphic>
      </p:graphicFrame>
      <p:graphicFrame>
        <p:nvGraphicFramePr>
          <p:cNvPr id="1031" name="Object 7"/>
          <p:cNvGraphicFramePr/>
          <p:nvPr/>
        </p:nvGraphicFramePr>
        <p:xfrm>
          <a:off x="2336800" y="3786188"/>
          <a:ext cx="2449513" cy="742950"/>
        </p:xfrm>
        <a:graphic>
          <a:graphicData uri="http://schemas.openxmlformats.org/presentationml/2006/ole">
            <mc:AlternateContent xmlns:mc="http://schemas.openxmlformats.org/markup-compatibility/2006">
              <mc:Choice xmlns:v="urn:schemas-microsoft-com:vml" Requires="v">
                <p:oleObj spid="_x0000_s3080" name="" r:id="rId10" imgW="901065" imgH="419100" progId="Equation.DSMT4">
                  <p:embed/>
                </p:oleObj>
              </mc:Choice>
              <mc:Fallback>
                <p:oleObj name="" r:id="rId10" imgW="901065" imgH="419100" progId="Equation.DSMT4">
                  <p:embed/>
                  <p:pic>
                    <p:nvPicPr>
                      <p:cNvPr id="0" name="图片 3079"/>
                      <p:cNvPicPr/>
                      <p:nvPr/>
                    </p:nvPicPr>
                    <p:blipFill>
                      <a:blip r:embed="rId11">
                        <a:clrChange>
                          <a:clrFrom>
                            <a:srgbClr val="000000"/>
                          </a:clrFrom>
                          <a:clrTo>
                            <a:srgbClr val="000000"/>
                          </a:clrTo>
                        </a:clrChange>
                      </a:blip>
                      <a:stretch>
                        <a:fillRect/>
                      </a:stretch>
                    </p:blipFill>
                    <p:spPr>
                      <a:xfrm>
                        <a:off x="2336800" y="3786188"/>
                        <a:ext cx="2449513" cy="742950"/>
                      </a:xfrm>
                      <a:prstGeom prst="rect">
                        <a:avLst/>
                      </a:prstGeom>
                      <a:noFill/>
                      <a:ln w="38100">
                        <a:noFill/>
                        <a:miter/>
                      </a:ln>
                    </p:spPr>
                  </p:pic>
                </p:oleObj>
              </mc:Fallback>
            </mc:AlternateContent>
          </a:graphicData>
        </a:graphic>
      </p:graphicFrame>
      <p:graphicFrame>
        <p:nvGraphicFramePr>
          <p:cNvPr id="1032" name="Object 8"/>
          <p:cNvGraphicFramePr/>
          <p:nvPr/>
        </p:nvGraphicFramePr>
        <p:xfrm>
          <a:off x="4714875" y="3903663"/>
          <a:ext cx="2786063" cy="739775"/>
        </p:xfrm>
        <a:graphic>
          <a:graphicData uri="http://schemas.openxmlformats.org/presentationml/2006/ole">
            <mc:AlternateContent xmlns:mc="http://schemas.openxmlformats.org/markup-compatibility/2006">
              <mc:Choice xmlns:v="urn:schemas-microsoft-com:vml" Requires="v">
                <p:oleObj spid="_x0000_s3077" name="" r:id="rId12" imgW="1015365" imgH="393700" progId="Equation.DSMT4">
                  <p:embed/>
                </p:oleObj>
              </mc:Choice>
              <mc:Fallback>
                <p:oleObj name="" r:id="rId12" imgW="1015365" imgH="393700" progId="Equation.DSMT4">
                  <p:embed/>
                  <p:pic>
                    <p:nvPicPr>
                      <p:cNvPr id="0" name="图片 3076"/>
                      <p:cNvPicPr/>
                      <p:nvPr/>
                    </p:nvPicPr>
                    <p:blipFill>
                      <a:blip r:embed="rId13">
                        <a:clrChange>
                          <a:clrFrom>
                            <a:srgbClr val="000000"/>
                          </a:clrFrom>
                          <a:clrTo>
                            <a:srgbClr val="000000"/>
                          </a:clrTo>
                        </a:clrChange>
                      </a:blip>
                      <a:stretch>
                        <a:fillRect/>
                      </a:stretch>
                    </p:blipFill>
                    <p:spPr>
                      <a:xfrm>
                        <a:off x="4714875" y="3903663"/>
                        <a:ext cx="2786063" cy="739775"/>
                      </a:xfrm>
                      <a:prstGeom prst="rect">
                        <a:avLst/>
                      </a:prstGeom>
                      <a:noFill/>
                      <a:ln w="38100">
                        <a:noFill/>
                        <a:miter/>
                      </a:ln>
                    </p:spPr>
                  </p:pic>
                </p:oleObj>
              </mc:Fallback>
            </mc:AlternateContent>
          </a:graphicData>
        </a:graphic>
      </p:graphicFrame>
      <p:sp>
        <p:nvSpPr>
          <p:cNvPr id="1037" name="AutoShape 13"/>
          <p:cNvSpPr/>
          <p:nvPr/>
        </p:nvSpPr>
        <p:spPr>
          <a:xfrm>
            <a:off x="3071813" y="3429000"/>
            <a:ext cx="639762" cy="114300"/>
          </a:xfrm>
          <a:custGeom>
            <a:avLst/>
            <a:gdLst>
              <a:gd name="txL" fmla="*/ 3375 w 21600"/>
              <a:gd name="txT" fmla="*/ 5400 h 21600"/>
              <a:gd name="txR" fmla="*/ 18900 w 21600"/>
              <a:gd name="txB" fmla="*/ 16200 h 21600"/>
            </a:gdLst>
            <a:ahLst/>
            <a:cxnLst>
              <a:cxn ang="17694720">
                <a:pos x="2147483647" y="0"/>
              </a:cxn>
              <a:cxn ang="11796480">
                <a:pos x="0" y="2147483647"/>
              </a:cxn>
              <a:cxn ang="5898240">
                <a:pos x="2147483647" y="2147483647"/>
              </a:cxn>
              <a:cxn ang="0">
                <a:pos x="2147483647" y="2147483647"/>
              </a:cxn>
            </a:cxnLst>
            <a:rect l="txL" t="txT" r="txR" b="txB"/>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chemeClr val="accent1">
              <a:alpha val="100000"/>
            </a:schemeClr>
          </a:solidFill>
          <a:ln w="9525" cap="flat" cmpd="sng">
            <a:solidFill>
              <a:schemeClr val="tx1">
                <a:alpha val="100000"/>
              </a:schemeClr>
            </a:solidFill>
            <a:prstDash val="solid"/>
            <a:miter lim="800000"/>
            <a:headEnd type="none" w="med" len="med"/>
            <a:tailEnd type="none" w="med" len="med"/>
          </a:ln>
        </p:spPr>
        <p:txBody>
          <a:bodyPr/>
          <a:p>
            <a:endParaRPr lang="zh-CN" altLang="en-US"/>
          </a:p>
        </p:txBody>
      </p:sp>
      <p:pic>
        <p:nvPicPr>
          <p:cNvPr id="1038" name="Picture 12"/>
          <p:cNvPicPr>
            <a:picLocks noChangeAspect="1"/>
          </p:cNvPicPr>
          <p:nvPr/>
        </p:nvPicPr>
        <p:blipFill>
          <a:blip r:embed="rId14"/>
          <a:stretch>
            <a:fillRect/>
          </a:stretch>
        </p:blipFill>
        <p:spPr>
          <a:xfrm>
            <a:off x="5286375" y="1857375"/>
            <a:ext cx="3500438" cy="1198563"/>
          </a:xfrm>
          <a:prstGeom prst="rect">
            <a:avLst/>
          </a:prstGeom>
          <a:noFill/>
          <a:ln w="9525">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52" name="Rectangle 3"/>
          <p:cNvSpPr>
            <a:spLocks noGrp="1"/>
          </p:cNvSpPr>
          <p:nvPr>
            <p:ph type="body" idx="4294967295"/>
          </p:nvPr>
        </p:nvSpPr>
        <p:spPr>
          <a:xfrm>
            <a:off x="0" y="785813"/>
            <a:ext cx="7786688" cy="642937"/>
          </a:xfrm>
        </p:spPr>
        <p:txBody>
          <a:bodyPr vert="horz" wrap="square" lIns="91440" tIns="45720" rIns="91440" bIns="45720" anchor="t"/>
          <a:p>
            <a:pPr eaLnBrk="1" hangingPunct="1">
              <a:buFont typeface="Wingdings" panose="05000000000000000000" pitchFamily="2" charset="2"/>
              <a:buNone/>
            </a:pPr>
            <a:r>
              <a:rPr lang="en-US" altLang="zh-CN" sz="2800" b="1">
                <a:latin typeface="楷体" panose="02010609060101010101" pitchFamily="49" charset="-122"/>
                <a:ea typeface="楷体" panose="02010609060101010101" pitchFamily="49" charset="-122"/>
              </a:rPr>
              <a:t>1</a:t>
            </a:r>
            <a:r>
              <a:rPr lang="zh-CN" altLang="en-US" sz="2800" b="1" dirty="0">
                <a:latin typeface="楷体" panose="02010609060101010101" pitchFamily="49" charset="-122"/>
                <a:ea typeface="楷体" panose="02010609060101010101" pitchFamily="49" charset="-122"/>
              </a:rPr>
              <a:t>、动能：物体由于运动而具有的能量叫动能．</a:t>
            </a:r>
            <a:endParaRPr lang="zh-CN" altLang="en-US" sz="2800" b="1" dirty="0">
              <a:latin typeface="楷体" panose="02010609060101010101" pitchFamily="49" charset="-122"/>
              <a:ea typeface="楷体" panose="02010609060101010101" pitchFamily="49" charset="-122"/>
            </a:endParaRPr>
          </a:p>
        </p:txBody>
      </p:sp>
      <p:sp>
        <p:nvSpPr>
          <p:cNvPr id="2053" name="Text Box 10"/>
          <p:cNvSpPr txBox="1"/>
          <p:nvPr/>
        </p:nvSpPr>
        <p:spPr>
          <a:xfrm>
            <a:off x="0" y="1857375"/>
            <a:ext cx="9144000" cy="954088"/>
          </a:xfrm>
          <a:prstGeom prst="rect">
            <a:avLst/>
          </a:prstGeom>
          <a:noFill/>
          <a:ln w="9525">
            <a:noFill/>
          </a:ln>
        </p:spPr>
        <p:txBody>
          <a:bodyPr>
            <a:spAutoFit/>
          </a:bodyPr>
          <a:p>
            <a:pPr>
              <a:spcBef>
                <a:spcPct val="20000"/>
              </a:spcBef>
              <a:buSzPct val="85000"/>
            </a:pPr>
            <a:r>
              <a:rPr lang="en-US" altLang="zh-CN" sz="2800" b="1">
                <a:latin typeface="楷体" panose="02010609060101010101" pitchFamily="49" charset="-122"/>
                <a:ea typeface="楷体" panose="02010609060101010101" pitchFamily="49" charset="-122"/>
              </a:rPr>
              <a:t>3</a:t>
            </a:r>
            <a:r>
              <a:rPr lang="zh-CN" altLang="en-US" sz="2800" b="1" dirty="0">
                <a:latin typeface="楷体" panose="02010609060101010101" pitchFamily="49" charset="-122"/>
                <a:ea typeface="楷体" panose="02010609060101010101" pitchFamily="49" charset="-122"/>
              </a:rPr>
              <a:t>、物体的动能等于物体的质量与物体速度的二次方的乘积的一半．</a:t>
            </a:r>
            <a:endParaRPr lang="zh-CN" altLang="en-US" sz="2800" b="1" dirty="0">
              <a:latin typeface="楷体" panose="02010609060101010101" pitchFamily="49" charset="-122"/>
              <a:ea typeface="楷体" panose="02010609060101010101" pitchFamily="49" charset="-122"/>
            </a:endParaRPr>
          </a:p>
        </p:txBody>
      </p:sp>
      <p:sp>
        <p:nvSpPr>
          <p:cNvPr id="2054" name="Rectangle 12"/>
          <p:cNvSpPr/>
          <p:nvPr/>
        </p:nvSpPr>
        <p:spPr>
          <a:xfrm>
            <a:off x="0" y="2786063"/>
            <a:ext cx="9144000" cy="954087"/>
          </a:xfrm>
          <a:prstGeom prst="rect">
            <a:avLst/>
          </a:prstGeom>
          <a:noFill/>
          <a:ln w="76200">
            <a:noFill/>
          </a:ln>
        </p:spPr>
        <p:txBody>
          <a:bodyPr>
            <a:spAutoFit/>
          </a:bodyPr>
          <a:p>
            <a:r>
              <a:rPr lang="en-US" altLang="zh-CN" sz="2800" b="1">
                <a:latin typeface="楷体" panose="02010609060101010101" pitchFamily="49" charset="-122"/>
                <a:ea typeface="楷体" panose="02010609060101010101" pitchFamily="49" charset="-122"/>
              </a:rPr>
              <a:t>4</a:t>
            </a:r>
            <a:r>
              <a:rPr lang="zh-CN" altLang="en-US" sz="2800" b="1" dirty="0">
                <a:latin typeface="楷体" panose="02010609060101010101" pitchFamily="49" charset="-122"/>
                <a:ea typeface="楷体" panose="02010609060101010101" pitchFamily="49" charset="-122"/>
              </a:rPr>
              <a:t>、物理意义：描述运动状态的物理量，标量，恒为正值，具有瞬时性</a:t>
            </a:r>
            <a:endParaRPr lang="zh-CN" altLang="en-US" sz="2800" b="1" dirty="0">
              <a:latin typeface="楷体" panose="02010609060101010101" pitchFamily="49" charset="-122"/>
              <a:ea typeface="楷体" panose="02010609060101010101" pitchFamily="49" charset="-122"/>
            </a:endParaRPr>
          </a:p>
        </p:txBody>
      </p:sp>
      <p:sp>
        <p:nvSpPr>
          <p:cNvPr id="2055" name="Text Box 13"/>
          <p:cNvSpPr txBox="1"/>
          <p:nvPr/>
        </p:nvSpPr>
        <p:spPr>
          <a:xfrm>
            <a:off x="0" y="3714750"/>
            <a:ext cx="3435350" cy="523875"/>
          </a:xfrm>
          <a:prstGeom prst="rect">
            <a:avLst/>
          </a:prstGeom>
          <a:noFill/>
          <a:ln w="76200">
            <a:noFill/>
          </a:ln>
        </p:spPr>
        <p:txBody>
          <a:bodyPr wrap="none">
            <a:spAutoFit/>
          </a:bodyPr>
          <a:p>
            <a:r>
              <a:rPr lang="en-US" altLang="zh-CN" sz="2800" b="1">
                <a:latin typeface="楷体" panose="02010609060101010101" pitchFamily="49" charset="-122"/>
                <a:ea typeface="楷体" panose="02010609060101010101" pitchFamily="49" charset="-122"/>
              </a:rPr>
              <a:t>5、</a:t>
            </a:r>
            <a:r>
              <a:rPr lang="zh-CN" altLang="en-US" sz="2800" b="1" dirty="0">
                <a:latin typeface="楷体" panose="02010609060101010101" pitchFamily="49" charset="-122"/>
                <a:ea typeface="楷体" panose="02010609060101010101" pitchFamily="49" charset="-122"/>
              </a:rPr>
              <a:t>单位：焦耳</a:t>
            </a:r>
            <a:r>
              <a:rPr lang="en-US" altLang="zh-CN" sz="2800" b="1">
                <a:latin typeface="楷体" panose="02010609060101010101" pitchFamily="49" charset="-122"/>
                <a:ea typeface="楷体" panose="02010609060101010101" pitchFamily="49" charset="-122"/>
              </a:rPr>
              <a:t>( J )</a:t>
            </a:r>
            <a:endParaRPr lang="zh-CN" altLang="en-US" sz="2800" b="1" dirty="0">
              <a:latin typeface="楷体" panose="02010609060101010101" pitchFamily="49" charset="-122"/>
              <a:ea typeface="楷体" panose="02010609060101010101" pitchFamily="49" charset="-122"/>
            </a:endParaRPr>
          </a:p>
        </p:txBody>
      </p:sp>
      <p:grpSp>
        <p:nvGrpSpPr>
          <p:cNvPr id="2056" name="组合 15"/>
          <p:cNvGrpSpPr/>
          <p:nvPr/>
        </p:nvGrpSpPr>
        <p:grpSpPr>
          <a:xfrm>
            <a:off x="0" y="1285875"/>
            <a:ext cx="5072063" cy="755650"/>
            <a:chOff x="0" y="1214422"/>
            <a:chExt cx="4429124" cy="756135"/>
          </a:xfrm>
        </p:grpSpPr>
        <p:sp>
          <p:nvSpPr>
            <p:cNvPr id="2" name="Text Box 6"/>
            <p:cNvSpPr txBox="1">
              <a:spLocks noChangeArrowheads="1"/>
            </p:cNvSpPr>
            <p:nvPr/>
          </p:nvSpPr>
          <p:spPr bwMode="auto">
            <a:xfrm>
              <a:off x="0" y="1214422"/>
              <a:ext cx="2843234" cy="522623"/>
            </a:xfrm>
            <a:prstGeom prst="rect">
              <a:avLst/>
            </a:prstGeom>
            <a:noFill/>
            <a:ln w="9525">
              <a:noFill/>
              <a:miter lim="800000"/>
            </a:ln>
          </p:spPr>
          <p:txBody>
            <a:bodyPr>
              <a:spAutoFit/>
            </a:bodyPr>
            <a:lstStyle/>
            <a:p>
              <a:pPr marR="0" defTabSz="914400">
                <a:spcBef>
                  <a:spcPct val="20000"/>
                </a:spcBef>
                <a:buClrTx/>
                <a:buSzPct val="85000"/>
                <a:buFontTx/>
                <a:defRPr/>
              </a:pPr>
              <a:r>
                <a:rPr kumimoji="1" lang="en-US" altLang="zh-CN" sz="2800" b="1" kern="1200" cap="none" spc="0" normalizeH="0" baseline="0" noProof="0" dirty="0">
                  <a:latin typeface="+mj-ea"/>
                  <a:ea typeface="+mj-ea"/>
                  <a:cs typeface="+mn-cs"/>
                </a:rPr>
                <a:t>2、</a:t>
              </a:r>
              <a:r>
                <a:rPr kumimoji="1" lang="zh-CN" altLang="en-US" sz="2800" b="1" kern="1200" cap="none" spc="0" normalizeH="0" baseline="0" noProof="0" dirty="0">
                  <a:latin typeface="+mj-ea"/>
                  <a:ea typeface="+mj-ea"/>
                  <a:cs typeface="+mn-cs"/>
                </a:rPr>
                <a:t>公式：</a:t>
              </a:r>
              <a:endParaRPr kumimoji="1" lang="zh-CN" altLang="en-US" sz="2800" b="1" kern="1200" cap="none" spc="0" normalizeH="0" baseline="0" noProof="0" dirty="0">
                <a:latin typeface="+mj-ea"/>
                <a:ea typeface="+mj-ea"/>
                <a:cs typeface="+mn-cs"/>
              </a:endParaRPr>
            </a:p>
          </p:txBody>
        </p:sp>
        <p:graphicFrame>
          <p:nvGraphicFramePr>
            <p:cNvPr id="2051" name="Object 3"/>
            <p:cNvGraphicFramePr/>
            <p:nvPr/>
          </p:nvGraphicFramePr>
          <p:xfrm>
            <a:off x="2183357" y="1214422"/>
            <a:ext cx="2245767" cy="756135"/>
          </p:xfrm>
          <a:graphic>
            <a:graphicData uri="http://schemas.openxmlformats.org/presentationml/2006/ole">
              <mc:AlternateContent xmlns:mc="http://schemas.openxmlformats.org/markup-compatibility/2006">
                <mc:Choice xmlns:v="urn:schemas-microsoft-com:vml" Requires="v">
                  <p:oleObj spid="_x0000_s3083" name="" r:id="rId1" imgW="647700" imgH="393700" progId="Equation.DSMT4">
                    <p:embed/>
                  </p:oleObj>
                </mc:Choice>
                <mc:Fallback>
                  <p:oleObj name="" r:id="rId1" imgW="647700" imgH="393700" progId="Equation.DSMT4">
                    <p:embed/>
                    <p:pic>
                      <p:nvPicPr>
                        <p:cNvPr id="0" name="图片 3082"/>
                        <p:cNvPicPr/>
                        <p:nvPr/>
                      </p:nvPicPr>
                      <p:blipFill>
                        <a:blip r:embed="rId2"/>
                        <a:stretch>
                          <a:fillRect/>
                        </a:stretch>
                      </p:blipFill>
                      <p:spPr>
                        <a:xfrm>
                          <a:off x="2183357" y="1214422"/>
                          <a:ext cx="2245767" cy="756135"/>
                        </a:xfrm>
                        <a:prstGeom prst="rect">
                          <a:avLst/>
                        </a:prstGeom>
                        <a:noFill/>
                        <a:ln w="38100">
                          <a:noFill/>
                          <a:miter/>
                        </a:ln>
                      </p:spPr>
                    </p:pic>
                  </p:oleObj>
                </mc:Fallback>
              </mc:AlternateContent>
            </a:graphicData>
          </a:graphic>
        </p:graphicFrame>
      </p:grpSp>
      <p:graphicFrame>
        <p:nvGraphicFramePr>
          <p:cNvPr id="2050" name="Object 4"/>
          <p:cNvGraphicFramePr/>
          <p:nvPr/>
        </p:nvGraphicFramePr>
        <p:xfrm>
          <a:off x="3500438" y="3714750"/>
          <a:ext cx="2571750" cy="585788"/>
        </p:xfrm>
        <a:graphic>
          <a:graphicData uri="http://schemas.openxmlformats.org/presentationml/2006/ole">
            <mc:AlternateContent xmlns:mc="http://schemas.openxmlformats.org/markup-compatibility/2006">
              <mc:Choice xmlns:v="urn:schemas-microsoft-com:vml" Requires="v">
                <p:oleObj spid="_x0000_s3084" name="" r:id="rId3" imgW="1002665" imgH="228600" progId="Equation.DSMT4">
                  <p:embed/>
                </p:oleObj>
              </mc:Choice>
              <mc:Fallback>
                <p:oleObj name="" r:id="rId3" imgW="1002665" imgH="228600" progId="Equation.DSMT4">
                  <p:embed/>
                  <p:pic>
                    <p:nvPicPr>
                      <p:cNvPr id="0" name="图片 3083"/>
                      <p:cNvPicPr/>
                      <p:nvPr/>
                    </p:nvPicPr>
                    <p:blipFill>
                      <a:blip r:embed="rId4"/>
                      <a:stretch>
                        <a:fillRect/>
                      </a:stretch>
                    </p:blipFill>
                    <p:spPr>
                      <a:xfrm>
                        <a:off x="3500438" y="3714750"/>
                        <a:ext cx="2571750" cy="585788"/>
                      </a:xfrm>
                      <a:prstGeom prst="rect">
                        <a:avLst/>
                      </a:prstGeom>
                      <a:noFill/>
                      <a:ln w="38100">
                        <a:noFill/>
                        <a:miter/>
                      </a:ln>
                    </p:spPr>
                  </p:pic>
                </p:oleObj>
              </mc:Fallback>
            </mc:AlternateContent>
          </a:graphicData>
        </a:graphic>
      </p:graphicFrame>
      <p:pic>
        <p:nvPicPr>
          <p:cNvPr id="2057" name="Picture 9" descr="返回(1)">
            <a:hlinkClick r:id="rId5" action="ppaction://hlinksldjump"/>
          </p:cNvPr>
          <p:cNvPicPr>
            <a:picLocks noChangeAspect="1"/>
          </p:cNvPicPr>
          <p:nvPr/>
        </p:nvPicPr>
        <p:blipFill>
          <a:blip r:embed="rId6"/>
          <a:stretch>
            <a:fillRect/>
          </a:stretch>
        </p:blipFill>
        <p:spPr>
          <a:xfrm>
            <a:off x="8143875" y="6215063"/>
            <a:ext cx="720725" cy="352425"/>
          </a:xfrm>
          <a:prstGeom prst="rect">
            <a:avLst/>
          </a:prstGeom>
          <a:noFill/>
          <a:ln w="9525">
            <a:noFill/>
          </a:ln>
        </p:spPr>
      </p:pic>
      <p:sp>
        <p:nvSpPr>
          <p:cNvPr id="2058" name="Text Box 8"/>
          <p:cNvSpPr txBox="1"/>
          <p:nvPr/>
        </p:nvSpPr>
        <p:spPr>
          <a:xfrm>
            <a:off x="0" y="214313"/>
            <a:ext cx="4151313" cy="523875"/>
          </a:xfrm>
          <a:prstGeom prst="rect">
            <a:avLst/>
          </a:prstGeom>
          <a:noFill/>
          <a:ln w="9525">
            <a:noFill/>
          </a:ln>
        </p:spPr>
        <p:txBody>
          <a:bodyPr wrap="none">
            <a:spAutoFit/>
          </a:bodyPr>
          <a:p>
            <a:pPr eaLnBrk="1" hangingPunct="1"/>
            <a:r>
              <a:rPr lang="en-US" altLang="zh-CN" sz="2800" b="1">
                <a:solidFill>
                  <a:srgbClr val="7030A0"/>
                </a:solidFill>
                <a:latin typeface="楷体" panose="02010609060101010101" pitchFamily="49" charset="-122"/>
                <a:ea typeface="楷体" panose="02010609060101010101" pitchFamily="49" charset="-122"/>
              </a:rPr>
              <a:t>〖</a:t>
            </a:r>
            <a:r>
              <a:rPr lang="zh-CN" altLang="en-US" sz="2800" b="1" dirty="0">
                <a:solidFill>
                  <a:srgbClr val="7030A0"/>
                </a:solidFill>
                <a:latin typeface="楷体" panose="02010609060101010101" pitchFamily="49" charset="-122"/>
                <a:ea typeface="楷体" panose="02010609060101010101" pitchFamily="49" charset="-122"/>
              </a:rPr>
              <a:t>揭示意义，定义动能</a:t>
            </a:r>
            <a:r>
              <a:rPr lang="en-US" altLang="zh-CN" sz="2800" b="1">
                <a:solidFill>
                  <a:srgbClr val="7030A0"/>
                </a:solidFill>
                <a:latin typeface="楷体" panose="02010609060101010101" pitchFamily="49" charset="-122"/>
                <a:ea typeface="楷体" panose="02010609060101010101" pitchFamily="49" charset="-122"/>
              </a:rPr>
              <a:t>〗</a:t>
            </a:r>
            <a:endParaRPr lang="en-US" altLang="zh-CN" sz="2800" b="1">
              <a:solidFill>
                <a:srgbClr val="7030A0"/>
              </a:solidFill>
              <a:latin typeface="楷体" panose="02010609060101010101" pitchFamily="49" charset="-122"/>
              <a:ea typeface="楷体" panose="02010609060101010101" pitchFamily="49" charset="-122"/>
            </a:endParaRPr>
          </a:p>
        </p:txBody>
      </p:sp>
      <p:sp>
        <p:nvSpPr>
          <p:cNvPr id="2059" name="矩形 18"/>
          <p:cNvSpPr/>
          <p:nvPr/>
        </p:nvSpPr>
        <p:spPr>
          <a:xfrm>
            <a:off x="0" y="5286375"/>
            <a:ext cx="9144000" cy="1077913"/>
          </a:xfrm>
          <a:prstGeom prst="rect">
            <a:avLst/>
          </a:prstGeom>
          <a:noFill/>
          <a:ln w="9525">
            <a:noFill/>
          </a:ln>
        </p:spPr>
        <p:txBody>
          <a:bodyPr>
            <a:spAutoFit/>
          </a:bodyPr>
          <a:p>
            <a:r>
              <a:rPr lang="en-US" altLang="zh-CN" sz="3200" b="1">
                <a:solidFill>
                  <a:schemeClr val="accent2"/>
                </a:solidFill>
                <a:latin typeface="Arial" panose="020B0604020202020204" pitchFamily="34" charset="0"/>
              </a:rPr>
              <a:t>〖</a:t>
            </a:r>
            <a:r>
              <a:rPr lang="zh-CN" altLang="en-US" sz="3200" b="1" dirty="0">
                <a:solidFill>
                  <a:schemeClr val="accent2"/>
                </a:solidFill>
                <a:latin typeface="Arial" panose="020B0604020202020204" pitchFamily="34" charset="0"/>
              </a:rPr>
              <a:t>设置意图</a:t>
            </a:r>
            <a:r>
              <a:rPr lang="en-US" altLang="zh-CN" sz="3200" b="1">
                <a:solidFill>
                  <a:schemeClr val="accent2"/>
                </a:solidFill>
                <a:latin typeface="Arial" panose="020B0604020202020204" pitchFamily="34" charset="0"/>
              </a:rPr>
              <a:t>〗</a:t>
            </a:r>
            <a:r>
              <a:rPr lang="zh-CN" altLang="en-US" sz="3200" b="1" dirty="0">
                <a:latin typeface="Arial" panose="020B0604020202020204" pitchFamily="34" charset="0"/>
              </a:rPr>
              <a:t>使学生对一个物理量全面认识，体会动能的决定因素</a:t>
            </a:r>
            <a:endParaRPr lang="en-US" altLang="zh-CN" sz="3200" b="1">
              <a:latin typeface="Arial" panose="020B0604020202020204" pitchFamily="34" charset="0"/>
            </a:endParaRPr>
          </a:p>
        </p:txBody>
      </p:sp>
      <p:sp>
        <p:nvSpPr>
          <p:cNvPr id="2060" name="Text Box 18"/>
          <p:cNvSpPr txBox="1"/>
          <p:nvPr/>
        </p:nvSpPr>
        <p:spPr>
          <a:xfrm>
            <a:off x="0" y="4500563"/>
            <a:ext cx="7786688" cy="584200"/>
          </a:xfrm>
          <a:prstGeom prst="rect">
            <a:avLst/>
          </a:prstGeom>
          <a:noFill/>
          <a:ln w="9525">
            <a:noFill/>
          </a:ln>
        </p:spPr>
        <p:txBody>
          <a:bodyPr>
            <a:spAutoFit/>
          </a:bodyPr>
          <a:p>
            <a:r>
              <a:rPr lang="en-US" altLang="zh-CN" sz="3200" b="1">
                <a:solidFill>
                  <a:srgbClr val="FF0066"/>
                </a:solidFill>
                <a:latin typeface="Arial" panose="020B0604020202020204" pitchFamily="34" charset="0"/>
              </a:rPr>
              <a:t>〖</a:t>
            </a:r>
            <a:r>
              <a:rPr lang="zh-CN" altLang="en-US" sz="3200" b="1" dirty="0">
                <a:solidFill>
                  <a:srgbClr val="FF0066"/>
                </a:solidFill>
                <a:latin typeface="宋体" panose="02010600030101010101" pitchFamily="2" charset="-122"/>
              </a:rPr>
              <a:t>练习</a:t>
            </a:r>
            <a:r>
              <a:rPr lang="en-US" altLang="zh-CN" sz="3200" b="1">
                <a:solidFill>
                  <a:srgbClr val="FF0066"/>
                </a:solidFill>
                <a:latin typeface="宋体" panose="02010600030101010101" pitchFamily="2" charset="-122"/>
              </a:rPr>
              <a:t>1</a:t>
            </a:r>
            <a:r>
              <a:rPr lang="en-US" altLang="zh-CN" sz="3200" b="1">
                <a:solidFill>
                  <a:srgbClr val="FF0066"/>
                </a:solidFill>
                <a:latin typeface="Arial" panose="020B0604020202020204" pitchFamily="34" charset="0"/>
              </a:rPr>
              <a:t>〗</a:t>
            </a:r>
            <a:r>
              <a:rPr lang="zh-CN" altLang="en-US" sz="3200" b="1" dirty="0">
                <a:latin typeface="Arial" panose="020B0604020202020204" pitchFamily="34" charset="0"/>
              </a:rPr>
              <a:t>人造卫星动能的计算</a:t>
            </a:r>
            <a:endParaRPr lang="en-US" altLang="zh-CN" sz="3200" b="1">
              <a:latin typeface="Arial" panose="020B0604020202020204" pitchFamily="34" charset="0"/>
            </a:endParaRPr>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76" name="Rectangle 3"/>
          <p:cNvSpPr>
            <a:spLocks noGrp="1"/>
          </p:cNvSpPr>
          <p:nvPr>
            <p:ph type="title" idx="4294967295"/>
          </p:nvPr>
        </p:nvSpPr>
        <p:spPr>
          <a:xfrm>
            <a:off x="0" y="765175"/>
            <a:ext cx="9144000" cy="703263"/>
          </a:xfrm>
        </p:spPr>
        <p:txBody>
          <a:bodyPr vert="horz" wrap="square" lIns="91440" tIns="45720" rIns="91440" bIns="45720" anchor="ctr"/>
          <a:p>
            <a:pPr algn="l" eaLnBrk="1" hangingPunct="1"/>
            <a:r>
              <a:rPr lang="en-US" altLang="zh-CN" sz="2800" b="1">
                <a:solidFill>
                  <a:srgbClr val="7030A0"/>
                </a:solidFill>
                <a:latin typeface="楷体" panose="02010609060101010101" pitchFamily="49" charset="-122"/>
                <a:ea typeface="楷体" panose="02010609060101010101" pitchFamily="49" charset="-122"/>
              </a:rPr>
              <a:t>〖</a:t>
            </a:r>
            <a:r>
              <a:rPr lang="zh-CN" altLang="en-US" sz="2800" b="1" dirty="0">
                <a:solidFill>
                  <a:srgbClr val="7030A0"/>
                </a:solidFill>
                <a:latin typeface="楷体" panose="02010609060101010101" pitchFamily="49" charset="-122"/>
                <a:ea typeface="楷体" panose="02010609060101010101" pitchFamily="49" charset="-122"/>
              </a:rPr>
              <a:t>给出情景</a:t>
            </a:r>
            <a:r>
              <a:rPr lang="en-US" altLang="zh-CN" sz="2800" b="1">
                <a:solidFill>
                  <a:srgbClr val="7030A0"/>
                </a:solidFill>
                <a:latin typeface="楷体" panose="02010609060101010101" pitchFamily="49" charset="-122"/>
                <a:ea typeface="楷体" panose="02010609060101010101" pitchFamily="49" charset="-122"/>
              </a:rPr>
              <a:t>2〗</a:t>
            </a:r>
            <a:r>
              <a:rPr lang="zh-CN" altLang="en-US" sz="2800" b="1" dirty="0">
                <a:ea typeface="楷体" panose="02010609060101010101" pitchFamily="49" charset="-122"/>
              </a:rPr>
              <a:t>若情景</a:t>
            </a:r>
            <a:r>
              <a:rPr lang="en-US" altLang="zh-CN" sz="2800" b="1">
                <a:ea typeface="楷体" panose="02010609060101010101" pitchFamily="49" charset="-122"/>
              </a:rPr>
              <a:t>1</a:t>
            </a:r>
            <a:r>
              <a:rPr lang="zh-CN" altLang="en-US" sz="2800" b="1" dirty="0">
                <a:ea typeface="楷体" panose="02010609060101010101" pitchFamily="49" charset="-122"/>
              </a:rPr>
              <a:t>中物体运动过程中还受到地面摩擦阻力，动能定理该如何推导？</a:t>
            </a:r>
            <a:endParaRPr lang="en-US" altLang="zh-CN" sz="2800" b="1">
              <a:latin typeface="楷体" panose="02010609060101010101" pitchFamily="49" charset="-122"/>
              <a:ea typeface="楷体" panose="02010609060101010101" pitchFamily="49" charset="-122"/>
            </a:endParaRPr>
          </a:p>
        </p:txBody>
      </p:sp>
      <p:sp>
        <p:nvSpPr>
          <p:cNvPr id="3077" name="Text Box 7"/>
          <p:cNvSpPr txBox="1"/>
          <p:nvPr/>
        </p:nvSpPr>
        <p:spPr>
          <a:xfrm>
            <a:off x="0" y="-7937"/>
            <a:ext cx="9396413" cy="579437"/>
          </a:xfrm>
          <a:prstGeom prst="rect">
            <a:avLst/>
          </a:prstGeom>
          <a:noFill/>
          <a:ln w="9525">
            <a:noFill/>
          </a:ln>
        </p:spPr>
        <p:txBody>
          <a:bodyPr>
            <a:spAutoFit/>
          </a:bodyPr>
          <a:p>
            <a:pPr eaLnBrk="1" hangingPunct="1"/>
            <a:r>
              <a:rPr lang="en-US" altLang="zh-CN" sz="3200" b="1">
                <a:solidFill>
                  <a:srgbClr val="FF0066"/>
                </a:solidFill>
                <a:latin typeface="Arial" panose="020B0604020202020204" pitchFamily="34" charset="0"/>
              </a:rPr>
              <a:t>〖</a:t>
            </a:r>
            <a:r>
              <a:rPr lang="zh-CN" altLang="en-US" sz="3200" b="1" dirty="0">
                <a:solidFill>
                  <a:srgbClr val="FF0066"/>
                </a:solidFill>
                <a:latin typeface="Arial" panose="020B0604020202020204" pitchFamily="34" charset="0"/>
              </a:rPr>
              <a:t>探究</a:t>
            </a:r>
            <a:r>
              <a:rPr lang="en-US" altLang="zh-CN" sz="3200" b="1">
                <a:solidFill>
                  <a:srgbClr val="FF0066"/>
                </a:solidFill>
                <a:latin typeface="Arial" panose="020B0604020202020204" pitchFamily="34" charset="0"/>
              </a:rPr>
              <a:t>2〗</a:t>
            </a:r>
            <a:r>
              <a:rPr lang="zh-CN" altLang="en-US" sz="3200" b="1" dirty="0">
                <a:solidFill>
                  <a:srgbClr val="FF0066"/>
                </a:solidFill>
                <a:latin typeface="Arial" panose="020B0604020202020204" pitchFamily="34" charset="0"/>
              </a:rPr>
              <a:t>动能定理</a:t>
            </a:r>
            <a:r>
              <a:rPr lang="zh-CN" altLang="en-US" sz="3200" b="1" dirty="0">
                <a:latin typeface="Arial" panose="020B0604020202020204" pitchFamily="34" charset="0"/>
              </a:rPr>
              <a:t> </a:t>
            </a:r>
            <a:endParaRPr lang="zh-CN" altLang="en-US" sz="3200" b="1" dirty="0">
              <a:latin typeface="Arial" panose="020B0604020202020204" pitchFamily="34" charset="0"/>
            </a:endParaRPr>
          </a:p>
        </p:txBody>
      </p:sp>
      <p:sp>
        <p:nvSpPr>
          <p:cNvPr id="3078" name="Rectangle 13"/>
          <p:cNvSpPr/>
          <p:nvPr/>
        </p:nvSpPr>
        <p:spPr>
          <a:xfrm>
            <a:off x="0" y="0"/>
            <a:ext cx="9144000" cy="0"/>
          </a:xfrm>
          <a:prstGeom prst="rect">
            <a:avLst/>
          </a:prstGeom>
          <a:noFill/>
          <a:ln w="9525">
            <a:noFill/>
          </a:ln>
        </p:spPr>
        <p:txBody>
          <a:bodyPr wrap="none" anchor="ctr">
            <a:spAutoFit/>
          </a:bodyPr>
          <a:p>
            <a:endParaRPr lang="zh-CN" altLang="en-US" dirty="0">
              <a:latin typeface="Arial" panose="020B0604020202020204" pitchFamily="34" charset="0"/>
            </a:endParaRPr>
          </a:p>
        </p:txBody>
      </p:sp>
      <p:sp>
        <p:nvSpPr>
          <p:cNvPr id="14" name="Text Box 5"/>
          <p:cNvSpPr txBox="1">
            <a:spLocks noChangeArrowheads="1"/>
          </p:cNvSpPr>
          <p:nvPr/>
        </p:nvSpPr>
        <p:spPr bwMode="auto">
          <a:xfrm>
            <a:off x="106363" y="2786063"/>
            <a:ext cx="8929688" cy="2227263"/>
          </a:xfrm>
          <a:prstGeom prst="rect">
            <a:avLst/>
          </a:prstGeom>
          <a:noFill/>
          <a:ln w="9525">
            <a:noFill/>
            <a:miter lim="800000"/>
          </a:ln>
          <a:effectLst/>
        </p:spPr>
        <p:txBody>
          <a:bodyPr>
            <a:spAutoFit/>
          </a:bodyPr>
          <a:p>
            <a:pPr>
              <a:buFont typeface="Wingdings" panose="05000000000000000000" pitchFamily="2" charset="2"/>
            </a:pPr>
            <a:r>
              <a:rPr lang="zh-CN" altLang="en-US" sz="2800" b="1" dirty="0">
                <a:latin typeface="微软雅黑" panose="020B0503020204020204" pitchFamily="34" charset="-122"/>
                <a:ea typeface="微软雅黑" panose="020B0503020204020204" pitchFamily="34" charset="-122"/>
              </a:rPr>
              <a:t>总结    </a:t>
            </a:r>
            <a:r>
              <a:rPr lang="en-US" altLang="zh-CN" sz="2800" b="1">
                <a:latin typeface="黑体" panose="02010600030101010101" pitchFamily="49" charset="-122"/>
                <a:ea typeface="黑体" panose="02010600030101010101" pitchFamily="49" charset="-122"/>
              </a:rPr>
              <a:t>(1)</a:t>
            </a:r>
            <a:r>
              <a:rPr lang="zh-CN" altLang="en-US" sz="2800" b="1" dirty="0">
                <a:latin typeface="黑体" panose="02010600030101010101" pitchFamily="49" charset="-122"/>
                <a:ea typeface="黑体" panose="02010600030101010101" pitchFamily="49" charset="-122"/>
              </a:rPr>
              <a:t>、</a:t>
            </a:r>
            <a:r>
              <a:rPr lang="en-US" altLang="zh-CN" sz="2800" b="1">
                <a:latin typeface="黑体" panose="02010600030101010101" pitchFamily="49" charset="-122"/>
                <a:ea typeface="黑体" panose="02010600030101010101" pitchFamily="49" charset="-122"/>
              </a:rPr>
              <a:t>W</a:t>
            </a:r>
            <a:r>
              <a:rPr lang="zh-CN" altLang="en-US" sz="2800" b="1" dirty="0">
                <a:latin typeface="黑体" panose="02010600030101010101" pitchFamily="49" charset="-122"/>
                <a:ea typeface="黑体" panose="02010600030101010101" pitchFamily="49" charset="-122"/>
              </a:rPr>
              <a:t>的含义</a:t>
            </a:r>
            <a:endParaRPr lang="zh-CN" altLang="en-US" sz="2800" b="1" dirty="0">
              <a:latin typeface="黑体" panose="02010600030101010101" pitchFamily="49" charset="-122"/>
              <a:ea typeface="黑体" panose="02010600030101010101" pitchFamily="49" charset="-122"/>
            </a:endParaRPr>
          </a:p>
          <a:p>
            <a:pPr>
              <a:buFont typeface="Wingdings" panose="05000000000000000000" pitchFamily="2" charset="2"/>
            </a:pPr>
            <a:r>
              <a:rPr lang="en-US" altLang="zh-CN" sz="2800" b="1">
                <a:latin typeface="黑体" panose="02010600030101010101" pitchFamily="49" charset="-122"/>
                <a:ea typeface="黑体" panose="02010600030101010101" pitchFamily="49" charset="-122"/>
              </a:rPr>
              <a:t>      (2)</a:t>
            </a:r>
            <a:r>
              <a:rPr lang="zh-CN" altLang="en-US" sz="2800" b="1" dirty="0">
                <a:latin typeface="黑体" panose="02010600030101010101" pitchFamily="49" charset="-122"/>
                <a:ea typeface="黑体" panose="02010600030101010101" pitchFamily="49" charset="-122"/>
              </a:rPr>
              <a:t>、外力做功与物体动能的变化关系</a:t>
            </a:r>
            <a:endParaRPr lang="zh-CN" altLang="en-US" sz="2800" b="1" dirty="0">
              <a:latin typeface="黑体" panose="02010600030101010101" pitchFamily="49" charset="-122"/>
              <a:ea typeface="黑体" panose="02010600030101010101" pitchFamily="49" charset="-122"/>
            </a:endParaRPr>
          </a:p>
          <a:p>
            <a:pPr>
              <a:buFont typeface="Wingdings" panose="05000000000000000000" pitchFamily="2" charset="2"/>
            </a:pPr>
            <a:r>
              <a:rPr lang="en-US" altLang="zh-CN" sz="2800" b="1">
                <a:latin typeface="黑体" panose="02010600030101010101" pitchFamily="49" charset="-122"/>
                <a:ea typeface="黑体" panose="02010600030101010101" pitchFamily="49" charset="-122"/>
              </a:rPr>
              <a:t>      (3)</a:t>
            </a:r>
            <a:r>
              <a:rPr lang="zh-CN" altLang="en-US" sz="2800" b="1" dirty="0">
                <a:latin typeface="黑体" panose="02010600030101010101" pitchFamily="49" charset="-122"/>
                <a:ea typeface="黑体" panose="02010600030101010101" pitchFamily="49" charset="-122"/>
              </a:rPr>
              <a:t>、动能定理的适用范围</a:t>
            </a:r>
            <a:endParaRPr lang="zh-CN" altLang="en-US" sz="2800" b="1" dirty="0">
              <a:latin typeface="黑体" panose="02010600030101010101" pitchFamily="49" charset="-122"/>
              <a:ea typeface="黑体" panose="02010600030101010101" pitchFamily="49" charset="-122"/>
            </a:endParaRPr>
          </a:p>
          <a:p>
            <a:pPr>
              <a:buFont typeface="Wingdings" panose="05000000000000000000" pitchFamily="2" charset="2"/>
            </a:pPr>
            <a:r>
              <a:rPr lang="en-US" altLang="zh-CN" sz="2800" b="1">
                <a:latin typeface="黑体" panose="02010600030101010101" pitchFamily="49" charset="-122"/>
                <a:ea typeface="黑体" panose="02010600030101010101" pitchFamily="49" charset="-122"/>
              </a:rPr>
              <a:t>      (4)</a:t>
            </a:r>
            <a:r>
              <a:rPr lang="zh-CN" altLang="en-US" sz="2800" b="1" dirty="0">
                <a:latin typeface="黑体" panose="02010600030101010101" pitchFamily="49" charset="-122"/>
                <a:ea typeface="黑体" panose="02010600030101010101" pitchFamily="49" charset="-122"/>
              </a:rPr>
              <a:t>、</a:t>
            </a:r>
            <a:r>
              <a:rPr lang="en-US" altLang="zh-CN" sz="2800" b="1">
                <a:latin typeface="黑体" panose="02010600030101010101" pitchFamily="49" charset="-122"/>
                <a:ea typeface="黑体" panose="02010600030101010101" pitchFamily="49" charset="-122"/>
              </a:rPr>
              <a:t>W=</a:t>
            </a:r>
            <a:r>
              <a:rPr lang="en-US" altLang="zh-CN" sz="2800" b="1" err="1">
                <a:latin typeface="黑体" panose="02010600030101010101" pitchFamily="49" charset="-122"/>
                <a:ea typeface="黑体" panose="02010600030101010101" pitchFamily="49" charset="-122"/>
              </a:rPr>
              <a:t>Flcosɑ</a:t>
            </a:r>
            <a:r>
              <a:rPr lang="zh-CN" altLang="en-US" sz="2800" b="1" dirty="0">
                <a:latin typeface="黑体" panose="02010600030101010101" pitchFamily="49" charset="-122"/>
                <a:ea typeface="黑体" panose="02010600030101010101" pitchFamily="49" charset="-122"/>
              </a:rPr>
              <a:t>与</a:t>
            </a:r>
            <a:r>
              <a:rPr lang="en-US" altLang="zh-CN" sz="2800" b="1">
                <a:latin typeface="黑体" panose="02010600030101010101" pitchFamily="49" charset="-122"/>
                <a:ea typeface="黑体" panose="02010600030101010101" pitchFamily="49" charset="-122"/>
              </a:rPr>
              <a:t>W= E</a:t>
            </a:r>
            <a:r>
              <a:rPr lang="en-US" altLang="zh-CN" sz="2800" b="1" baseline="-25000">
                <a:latin typeface="黑体" panose="02010600030101010101" pitchFamily="49" charset="-122"/>
                <a:ea typeface="黑体" panose="02010600030101010101" pitchFamily="49" charset="-122"/>
              </a:rPr>
              <a:t>k2</a:t>
            </a:r>
            <a:r>
              <a:rPr lang="en-US" altLang="zh-CN" sz="2800" b="1">
                <a:latin typeface="黑体" panose="02010600030101010101" pitchFamily="49" charset="-122"/>
                <a:ea typeface="黑体" panose="02010600030101010101" pitchFamily="49" charset="-122"/>
              </a:rPr>
              <a:t>—E</a:t>
            </a:r>
            <a:r>
              <a:rPr lang="en-US" altLang="zh-CN" sz="2800" b="1" baseline="-25000">
                <a:latin typeface="黑体" panose="02010600030101010101" pitchFamily="49" charset="-122"/>
                <a:ea typeface="黑体" panose="02010600030101010101" pitchFamily="49" charset="-122"/>
              </a:rPr>
              <a:t>k1</a:t>
            </a:r>
            <a:r>
              <a:rPr lang="zh-CN" altLang="en-US" sz="2800" b="1" dirty="0">
                <a:latin typeface="黑体" panose="02010600030101010101" pitchFamily="49" charset="-122"/>
                <a:ea typeface="黑体" panose="02010600030101010101" pitchFamily="49" charset="-122"/>
              </a:rPr>
              <a:t>的比较</a:t>
            </a:r>
            <a:endParaRPr lang="zh-CN" altLang="en-US" sz="2800" b="1" dirty="0">
              <a:latin typeface="黑体" panose="02010600030101010101" pitchFamily="49" charset="-122"/>
              <a:ea typeface="黑体" panose="02010600030101010101" pitchFamily="49" charset="-122"/>
            </a:endParaRPr>
          </a:p>
          <a:p>
            <a:r>
              <a:rPr lang="zh-CN" altLang="en-US" sz="2800" b="1" dirty="0">
                <a:latin typeface="黑体" panose="02010600030101010101" pitchFamily="49" charset="-122"/>
                <a:ea typeface="黑体" panose="02010600030101010101" pitchFamily="49" charset="-122"/>
              </a:rPr>
              <a:t>   </a:t>
            </a:r>
            <a:endParaRPr lang="zh-CN" altLang="en-US" sz="2800" b="1" dirty="0">
              <a:latin typeface="黑体" panose="02010600030101010101" pitchFamily="49" charset="-122"/>
              <a:ea typeface="黑体" panose="02010600030101010101" pitchFamily="49" charset="-122"/>
            </a:endParaRPr>
          </a:p>
        </p:txBody>
      </p:sp>
      <p:sp>
        <p:nvSpPr>
          <p:cNvPr id="3083" name="文本框 3082"/>
          <p:cNvSpPr txBox="1"/>
          <p:nvPr/>
        </p:nvSpPr>
        <p:spPr>
          <a:xfrm>
            <a:off x="0" y="1700213"/>
            <a:ext cx="9144000" cy="946150"/>
          </a:xfrm>
          <a:prstGeom prst="rect">
            <a:avLst/>
          </a:prstGeom>
          <a:noFill/>
          <a:ln w="9525">
            <a:noFill/>
          </a:ln>
          <a:effectLst>
            <a:prstShdw prst="shdw17" dist="17961" dir="2699999">
              <a:schemeClr val="accent1">
                <a:gamma/>
                <a:shade val="60000"/>
                <a:invGamma/>
              </a:schemeClr>
            </a:prstShdw>
          </a:effectLst>
        </p:spPr>
        <p:txBody>
          <a:bodyPr>
            <a:spAutoFit/>
          </a:bodyPr>
          <a:p>
            <a:r>
              <a:rPr lang="en-US" altLang="zh-CN" sz="2800" b="1">
                <a:solidFill>
                  <a:srgbClr val="7030A0"/>
                </a:solidFill>
                <a:latin typeface="Arial" panose="020B0604020202020204" pitchFamily="34" charset="0"/>
              </a:rPr>
              <a:t>〖</a:t>
            </a:r>
            <a:r>
              <a:rPr lang="zh-CN" altLang="en-US" sz="2800" b="1" dirty="0">
                <a:solidFill>
                  <a:srgbClr val="7030A0"/>
                </a:solidFill>
                <a:latin typeface="Arial" panose="020B0604020202020204" pitchFamily="34" charset="0"/>
              </a:rPr>
              <a:t>推广</a:t>
            </a:r>
            <a:r>
              <a:rPr lang="en-US" altLang="zh-CN" sz="2800" b="1">
                <a:solidFill>
                  <a:srgbClr val="7030A0"/>
                </a:solidFill>
                <a:latin typeface="Arial" panose="020B0604020202020204" pitchFamily="34" charset="0"/>
              </a:rPr>
              <a:t>〗</a:t>
            </a:r>
            <a:r>
              <a:rPr lang="zh-CN" altLang="en-US" sz="2800" b="1" dirty="0">
                <a:latin typeface="Arial" panose="020B0604020202020204" pitchFamily="34" charset="0"/>
              </a:rPr>
              <a:t>若物体同时收到几个任意方向的外力作用情况又如何呢？</a:t>
            </a:r>
            <a:endParaRPr lang="zh-CN" altLang="en-US" sz="2800" b="1" dirty="0">
              <a:latin typeface="Arial" panose="020B0604020202020204"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434" name="Rectangle 2"/>
          <p:cNvSpPr>
            <a:spLocks noRot="1" noChangeArrowheads="1"/>
          </p:cNvSpPr>
          <p:nvPr/>
        </p:nvSpPr>
        <p:spPr bwMode="auto">
          <a:xfrm>
            <a:off x="0" y="0"/>
            <a:ext cx="576263" cy="6858000"/>
          </a:xfrm>
          <a:prstGeom prst="rect">
            <a:avLst/>
          </a:prstGeom>
          <a:gradFill rotWithShape="1">
            <a:gsLst>
              <a:gs pos="0">
                <a:srgbClr val="000000"/>
              </a:gs>
              <a:gs pos="100000">
                <a:srgbClr val="000000">
                  <a:gamma/>
                  <a:tint val="98431"/>
                  <a:invGamma/>
                  <a:alpha val="0"/>
                </a:srgbClr>
              </a:gs>
            </a:gsLst>
            <a:lin ang="5400000" scaled="1"/>
          </a:gradFill>
          <a:ln w="9525">
            <a:noFill/>
            <a:miter lim="800000"/>
          </a:ln>
          <a:effectLst/>
        </p:spPr>
        <p:txBody>
          <a:bodyPr/>
          <a:lstStyle/>
          <a:p>
            <a:pPr marL="0" marR="0" lvl="0" indent="0" algn="ctr" defTabSz="914400" rtl="0" eaLnBrk="0" fontAlgn="base" latinLnBrk="0" hangingPunct="0">
              <a:lnSpc>
                <a:spcPct val="100000"/>
              </a:lnSpc>
              <a:spcBef>
                <a:spcPct val="0"/>
              </a:spcBef>
              <a:spcAft>
                <a:spcPct val="0"/>
              </a:spcAft>
              <a:buClrTx/>
              <a:buSzTx/>
              <a:buFontTx/>
              <a:buNone/>
              <a:defRPr/>
            </a:pPr>
            <a:br>
              <a:rPr kumimoji="0" lang="en-US" altLang="zh-CN" sz="2800" b="0" i="0" u="none" strike="noStrike" kern="1200" cap="none" spc="0" normalizeH="0" baseline="0" noProof="0" dirty="0">
                <a:ln>
                  <a:noFill/>
                </a:ln>
                <a:solidFill>
                  <a:srgbClr val="FFFF99"/>
                </a:solidFill>
                <a:effectLst>
                  <a:outerShdw blurRad="38100" dist="38100" dir="2700000" algn="tl">
                    <a:srgbClr val="FFFFFF"/>
                  </a:outerShdw>
                </a:effectLst>
                <a:uLnTx/>
                <a:uFillTx/>
                <a:latin typeface="Arial" panose="020B0604020202020204" pitchFamily="34" charset="0"/>
                <a:ea typeface="黑体" panose="02010600030101010101" pitchFamily="49" charset="-122"/>
                <a:cs typeface="+mn-cs"/>
              </a:rPr>
            </a:br>
            <a:r>
              <a:rPr kumimoji="0" lang="zh-CN" altLang="en-US" sz="2800" b="0" i="0" u="none" strike="noStrike" kern="1200" cap="none" spc="0" normalizeH="0" baseline="0" noProof="0" dirty="0">
                <a:ln>
                  <a:noFill/>
                </a:ln>
                <a:solidFill>
                  <a:srgbClr val="FFFF99"/>
                </a:solidFill>
                <a:effectLst>
                  <a:outerShdw blurRad="38100" dist="38100" dir="2700000" algn="tl">
                    <a:srgbClr val="FFFFFF"/>
                  </a:outerShdw>
                </a:effectLst>
                <a:uLnTx/>
                <a:uFillTx/>
                <a:latin typeface="Arial" panose="020B0604020202020204" pitchFamily="34" charset="0"/>
                <a:ea typeface="黑体" panose="02010600030101010101" pitchFamily="49" charset="-122"/>
                <a:cs typeface="+mn-cs"/>
              </a:rPr>
              <a:t>课本例题</a:t>
            </a:r>
            <a:r>
              <a:rPr kumimoji="0" lang="en-US" altLang="zh-CN" sz="2800" b="0" i="0" u="none" strike="noStrike" kern="1200" cap="none" spc="0" normalizeH="0" baseline="0" noProof="0" dirty="0">
                <a:ln>
                  <a:noFill/>
                </a:ln>
                <a:solidFill>
                  <a:srgbClr val="FFFF99"/>
                </a:solidFill>
                <a:effectLst>
                  <a:outerShdw blurRad="38100" dist="38100" dir="2700000" algn="tl">
                    <a:srgbClr val="FFFFFF"/>
                  </a:outerShdw>
                </a:effectLst>
                <a:uLnTx/>
                <a:uFillTx/>
                <a:latin typeface="Arial" panose="020B0604020202020204" pitchFamily="34" charset="0"/>
                <a:ea typeface="黑体" panose="02010600030101010101" pitchFamily="49" charset="-122"/>
                <a:cs typeface="+mn-cs"/>
              </a:rPr>
              <a:t>1</a:t>
            </a:r>
            <a:endParaRPr kumimoji="0" lang="en-US" altLang="zh-CN" sz="2800" b="0" i="0" u="none" strike="noStrike" kern="1200" cap="none" spc="0" normalizeH="0" baseline="0" noProof="0" dirty="0">
              <a:ln>
                <a:noFill/>
              </a:ln>
              <a:solidFill>
                <a:srgbClr val="FFFF99"/>
              </a:solidFill>
              <a:effectLst>
                <a:outerShdw blurRad="38100" dist="38100" dir="2700000" algn="tl">
                  <a:srgbClr val="FFFFFF"/>
                </a:outerShdw>
              </a:effectLst>
              <a:uLnTx/>
              <a:uFillTx/>
              <a:latin typeface="Arial" panose="020B0604020202020204" pitchFamily="34" charset="0"/>
              <a:ea typeface="黑体" panose="02010600030101010101" pitchFamily="49" charset="-122"/>
              <a:cs typeface="+mn-cs"/>
            </a:endParaRPr>
          </a:p>
        </p:txBody>
      </p:sp>
      <p:sp>
        <p:nvSpPr>
          <p:cNvPr id="25603" name="Rectangle 3"/>
          <p:cNvSpPr/>
          <p:nvPr/>
        </p:nvSpPr>
        <p:spPr>
          <a:xfrm>
            <a:off x="3357563" y="2000250"/>
            <a:ext cx="1857375" cy="2246313"/>
          </a:xfrm>
          <a:prstGeom prst="rect">
            <a:avLst/>
          </a:prstGeom>
          <a:solidFill>
            <a:srgbClr val="FFFFFF">
              <a:alpha val="79999"/>
            </a:srgbClr>
          </a:solidFill>
          <a:ln w="9525">
            <a:noFill/>
          </a:ln>
        </p:spPr>
        <p:txBody>
          <a:bodyPr>
            <a:spAutoFit/>
          </a:bodyPr>
          <a:p>
            <a:r>
              <a:rPr lang="zh-CN" altLang="en-US" sz="2800" b="1" dirty="0">
                <a:latin typeface="Times New Roman" panose="02020603050405020304" pitchFamily="18" charset="0"/>
                <a:ea typeface="楷体_GB2312" panose="02010609030101010101" charset="-122"/>
              </a:rPr>
              <a:t>动能定理</a:t>
            </a:r>
            <a:r>
              <a:rPr lang="en-US" altLang="zh-CN" sz="2800" b="1">
                <a:latin typeface="Times New Roman" panose="02020603050405020304" pitchFamily="18" charset="0"/>
                <a:ea typeface="楷体_GB2312" panose="02010609030101010101" charset="-122"/>
              </a:rPr>
              <a:t>:</a:t>
            </a:r>
            <a:endParaRPr lang="en-US" altLang="zh-CN" sz="2800" b="1">
              <a:latin typeface="Times New Roman" panose="02020603050405020304" pitchFamily="18" charset="0"/>
              <a:ea typeface="楷体_GB2312" panose="02010609030101010101" charset="-122"/>
            </a:endParaRPr>
          </a:p>
          <a:p>
            <a:endParaRPr lang="en-US" altLang="zh-CN" sz="2800" b="1">
              <a:latin typeface="Times New Roman" panose="02020603050405020304" pitchFamily="18" charset="0"/>
              <a:ea typeface="楷体_GB2312" panose="02010609030101010101" charset="-122"/>
            </a:endParaRPr>
          </a:p>
          <a:p>
            <a:endParaRPr lang="en-US" altLang="zh-CN" sz="2800" b="1">
              <a:latin typeface="Times New Roman" panose="02020603050405020304" pitchFamily="18" charset="0"/>
              <a:ea typeface="楷体_GB2312" panose="02010609030101010101" charset="-122"/>
            </a:endParaRPr>
          </a:p>
          <a:p>
            <a:endParaRPr lang="en-US" altLang="zh-CN" sz="2800" b="1">
              <a:latin typeface="Times New Roman" panose="02020603050405020304" pitchFamily="18" charset="0"/>
              <a:ea typeface="楷体_GB2312" panose="02010609030101010101" charset="-122"/>
            </a:endParaRPr>
          </a:p>
          <a:p>
            <a:endParaRPr lang="en-US" altLang="zh-CN" sz="2800" b="1">
              <a:latin typeface="Times New Roman" panose="02020603050405020304" pitchFamily="18" charset="0"/>
              <a:ea typeface="楷体_GB2312" panose="02010609030101010101" charset="-122"/>
            </a:endParaRPr>
          </a:p>
        </p:txBody>
      </p:sp>
      <p:sp>
        <p:nvSpPr>
          <p:cNvPr id="25604" name="Rectangle 4"/>
          <p:cNvSpPr/>
          <p:nvPr/>
        </p:nvSpPr>
        <p:spPr>
          <a:xfrm>
            <a:off x="642938" y="2000250"/>
            <a:ext cx="2643187" cy="2246313"/>
          </a:xfrm>
          <a:prstGeom prst="rect">
            <a:avLst/>
          </a:prstGeom>
          <a:solidFill>
            <a:srgbClr val="FFFFFF">
              <a:alpha val="79999"/>
            </a:srgbClr>
          </a:solidFill>
          <a:ln w="9525">
            <a:noFill/>
          </a:ln>
        </p:spPr>
        <p:txBody>
          <a:bodyPr>
            <a:spAutoFit/>
          </a:bodyPr>
          <a:p>
            <a:r>
              <a:rPr lang="zh-CN" altLang="en-US" sz="2800" b="1" dirty="0">
                <a:latin typeface="Times New Roman" panose="02020603050405020304" pitchFamily="18" charset="0"/>
                <a:ea typeface="楷体_GB2312" panose="02010609030101010101" charset="-122"/>
              </a:rPr>
              <a:t>牛顿运动定律</a:t>
            </a:r>
            <a:r>
              <a:rPr lang="en-US" altLang="zh-CN" sz="2800" b="1">
                <a:latin typeface="Times New Roman" panose="02020603050405020304" pitchFamily="18" charset="0"/>
                <a:ea typeface="楷体_GB2312" panose="02010609030101010101" charset="-122"/>
              </a:rPr>
              <a:t>:</a:t>
            </a:r>
            <a:endParaRPr lang="en-US" altLang="zh-CN" sz="2800" b="1">
              <a:latin typeface="Times New Roman" panose="02020603050405020304" pitchFamily="18" charset="0"/>
              <a:ea typeface="楷体_GB2312" panose="02010609030101010101" charset="-122"/>
            </a:endParaRPr>
          </a:p>
          <a:p>
            <a:endParaRPr lang="en-US" altLang="zh-CN" sz="2800" b="1">
              <a:latin typeface="Times New Roman" panose="02020603050405020304" pitchFamily="18" charset="0"/>
              <a:ea typeface="楷体_GB2312" panose="02010609030101010101" charset="-122"/>
            </a:endParaRPr>
          </a:p>
          <a:p>
            <a:endParaRPr lang="en-US" altLang="zh-CN" sz="2800" b="1">
              <a:latin typeface="Times New Roman" panose="02020603050405020304" pitchFamily="18" charset="0"/>
              <a:ea typeface="楷体_GB2312" panose="02010609030101010101" charset="-122"/>
            </a:endParaRPr>
          </a:p>
          <a:p>
            <a:endParaRPr lang="en-US" altLang="zh-CN" sz="2800" b="1">
              <a:latin typeface="Times New Roman" panose="02020603050405020304" pitchFamily="18" charset="0"/>
              <a:ea typeface="楷体_GB2312" panose="02010609030101010101" charset="-122"/>
            </a:endParaRPr>
          </a:p>
          <a:p>
            <a:endParaRPr lang="en-US" altLang="zh-CN" sz="2800" b="1">
              <a:latin typeface="Times New Roman" panose="02020603050405020304" pitchFamily="18" charset="0"/>
              <a:ea typeface="楷体_GB2312" panose="02010609030101010101" charset="-122"/>
            </a:endParaRPr>
          </a:p>
        </p:txBody>
      </p:sp>
      <p:sp>
        <p:nvSpPr>
          <p:cNvPr id="25605" name="Rectangle 5"/>
          <p:cNvSpPr/>
          <p:nvPr/>
        </p:nvSpPr>
        <p:spPr>
          <a:xfrm>
            <a:off x="609600" y="152400"/>
            <a:ext cx="8534400" cy="1800225"/>
          </a:xfrm>
          <a:prstGeom prst="rect">
            <a:avLst/>
          </a:prstGeom>
          <a:solidFill>
            <a:srgbClr val="FFFFFF">
              <a:alpha val="79999"/>
            </a:srgbClr>
          </a:solidFill>
          <a:ln w="9525">
            <a:noFill/>
          </a:ln>
        </p:spPr>
        <p:txBody>
          <a:bodyPr>
            <a:spAutoFit/>
          </a:bodyPr>
          <a:p>
            <a:r>
              <a:rPr lang="zh-CN" altLang="en-US" sz="2800" b="1" dirty="0">
                <a:solidFill>
                  <a:srgbClr val="000000"/>
                </a:solidFill>
                <a:latin typeface="Times New Roman" panose="02020603050405020304" pitchFamily="18" charset="0"/>
                <a:ea typeface="楷体_GB2312" panose="02010609030101010101" charset="-122"/>
              </a:rPr>
              <a:t>一架喷气式飞机，质量</a:t>
            </a:r>
            <a:r>
              <a:rPr lang="en-US" altLang="zh-CN" sz="2800" b="1" i="1">
                <a:solidFill>
                  <a:srgbClr val="000000"/>
                </a:solidFill>
                <a:latin typeface="Times New Roman" panose="02020603050405020304" pitchFamily="18" charset="0"/>
                <a:ea typeface="楷体_GB2312" panose="02010609030101010101" charset="-122"/>
              </a:rPr>
              <a:t>m=5.0×10</a:t>
            </a:r>
            <a:r>
              <a:rPr lang="en-US" altLang="zh-CN" sz="2800" b="1" i="1" baseline="30000">
                <a:solidFill>
                  <a:srgbClr val="000000"/>
                </a:solidFill>
                <a:latin typeface="Times New Roman" panose="02020603050405020304" pitchFamily="18" charset="0"/>
                <a:ea typeface="楷体_GB2312" panose="02010609030101010101" charset="-122"/>
              </a:rPr>
              <a:t>3</a:t>
            </a:r>
            <a:r>
              <a:rPr lang="en-US" altLang="zh-CN" sz="2800" b="1" i="1">
                <a:solidFill>
                  <a:srgbClr val="000000"/>
                </a:solidFill>
                <a:latin typeface="Times New Roman" panose="02020603050405020304" pitchFamily="18" charset="0"/>
                <a:ea typeface="楷体_GB2312" panose="02010609030101010101" charset="-122"/>
              </a:rPr>
              <a:t>kg</a:t>
            </a:r>
            <a:r>
              <a:rPr lang="zh-CN" altLang="en-US" sz="2800" b="1" dirty="0">
                <a:solidFill>
                  <a:srgbClr val="000000"/>
                </a:solidFill>
                <a:latin typeface="Times New Roman" panose="02020603050405020304" pitchFamily="18" charset="0"/>
                <a:ea typeface="楷体_GB2312" panose="02010609030101010101" charset="-122"/>
              </a:rPr>
              <a:t>，起飞过程中从静止开始滑跑。当位移达到</a:t>
            </a:r>
            <a:r>
              <a:rPr lang="en-US" altLang="zh-CN" sz="2800" b="1" i="1">
                <a:solidFill>
                  <a:srgbClr val="000000"/>
                </a:solidFill>
                <a:latin typeface="Times New Roman" panose="02020603050405020304" pitchFamily="18" charset="0"/>
                <a:ea typeface="楷体_GB2312" panose="02010609030101010101" charset="-122"/>
              </a:rPr>
              <a:t>l=5.3×10</a:t>
            </a:r>
            <a:r>
              <a:rPr lang="en-US" altLang="zh-CN" sz="2800" b="1" i="1" baseline="30000">
                <a:solidFill>
                  <a:srgbClr val="000000"/>
                </a:solidFill>
                <a:latin typeface="Times New Roman" panose="02020603050405020304" pitchFamily="18" charset="0"/>
                <a:ea typeface="楷体_GB2312" panose="02010609030101010101" charset="-122"/>
              </a:rPr>
              <a:t>2</a:t>
            </a:r>
            <a:r>
              <a:rPr lang="en-US" altLang="zh-CN" sz="2800" b="1" i="1">
                <a:solidFill>
                  <a:srgbClr val="000000"/>
                </a:solidFill>
                <a:latin typeface="Times New Roman" panose="02020603050405020304" pitchFamily="18" charset="0"/>
                <a:ea typeface="楷体_GB2312" panose="02010609030101010101" charset="-122"/>
              </a:rPr>
              <a:t>m</a:t>
            </a:r>
            <a:r>
              <a:rPr lang="zh-CN" altLang="en-US" sz="2800" b="1" dirty="0">
                <a:solidFill>
                  <a:srgbClr val="000000"/>
                </a:solidFill>
                <a:latin typeface="Times New Roman" panose="02020603050405020304" pitchFamily="18" charset="0"/>
                <a:ea typeface="楷体_GB2312" panose="02010609030101010101" charset="-122"/>
              </a:rPr>
              <a:t>时，速度达到起飞速度</a:t>
            </a:r>
            <a:r>
              <a:rPr lang="en-US" altLang="zh-CN" sz="2800" b="1" i="1">
                <a:solidFill>
                  <a:srgbClr val="000000"/>
                </a:solidFill>
                <a:latin typeface="Times New Roman" panose="02020603050405020304" pitchFamily="18" charset="0"/>
                <a:ea typeface="楷体_GB2312" panose="02010609030101010101" charset="-122"/>
              </a:rPr>
              <a:t>v=60m/s</a:t>
            </a:r>
            <a:r>
              <a:rPr lang="zh-CN" altLang="en-US" sz="2800" b="1" dirty="0">
                <a:solidFill>
                  <a:srgbClr val="000000"/>
                </a:solidFill>
                <a:latin typeface="Times New Roman" panose="02020603050405020304" pitchFamily="18" charset="0"/>
                <a:ea typeface="楷体_GB2312" panose="02010609030101010101" charset="-122"/>
              </a:rPr>
              <a:t>。在此过程中飞机受到的平均阻力是飞机重量的</a:t>
            </a:r>
            <a:r>
              <a:rPr lang="en-US" altLang="zh-CN" sz="2800" b="1" i="1">
                <a:solidFill>
                  <a:srgbClr val="000000"/>
                </a:solidFill>
                <a:latin typeface="Times New Roman" panose="02020603050405020304" pitchFamily="18" charset="0"/>
                <a:ea typeface="楷体_GB2312" panose="02010609030101010101" charset="-122"/>
              </a:rPr>
              <a:t>0.02</a:t>
            </a:r>
            <a:r>
              <a:rPr lang="zh-CN" altLang="en-US" sz="2800" b="1" dirty="0">
                <a:solidFill>
                  <a:srgbClr val="000000"/>
                </a:solidFill>
                <a:latin typeface="Times New Roman" panose="02020603050405020304" pitchFamily="18" charset="0"/>
                <a:ea typeface="楷体_GB2312" panose="02010609030101010101" charset="-122"/>
              </a:rPr>
              <a:t>倍。求飞机受到的牵引力。</a:t>
            </a:r>
            <a:endParaRPr lang="zh-CN" altLang="en-US" sz="2800" b="1" dirty="0">
              <a:solidFill>
                <a:srgbClr val="000000"/>
              </a:solidFill>
              <a:latin typeface="Times New Roman" panose="02020603050405020304" pitchFamily="18" charset="0"/>
              <a:ea typeface="楷体_GB2312" panose="02010609030101010101" charset="-122"/>
            </a:endParaRPr>
          </a:p>
        </p:txBody>
      </p:sp>
      <p:pic>
        <p:nvPicPr>
          <p:cNvPr id="25606" name="Picture 27"/>
          <p:cNvPicPr>
            <a:picLocks noChangeAspect="1"/>
          </p:cNvPicPr>
          <p:nvPr/>
        </p:nvPicPr>
        <p:blipFill>
          <a:blip r:embed="rId1"/>
          <a:srcRect l="10255" r="20512"/>
          <a:stretch>
            <a:fillRect/>
          </a:stretch>
        </p:blipFill>
        <p:spPr>
          <a:xfrm>
            <a:off x="7096125" y="2000250"/>
            <a:ext cx="2047875" cy="2197100"/>
          </a:xfrm>
          <a:prstGeom prst="rect">
            <a:avLst/>
          </a:prstGeom>
          <a:noFill/>
          <a:ln w="9525">
            <a:noFill/>
          </a:ln>
        </p:spPr>
      </p:pic>
      <p:sp>
        <p:nvSpPr>
          <p:cNvPr id="25607" name="Text Box 36"/>
          <p:cNvSpPr txBox="1"/>
          <p:nvPr/>
        </p:nvSpPr>
        <p:spPr>
          <a:xfrm>
            <a:off x="4648200" y="3810000"/>
            <a:ext cx="1524000" cy="523875"/>
          </a:xfrm>
          <a:prstGeom prst="rect">
            <a:avLst/>
          </a:prstGeom>
          <a:noFill/>
          <a:ln w="9525">
            <a:noFill/>
          </a:ln>
        </p:spPr>
        <p:txBody>
          <a:bodyPr>
            <a:spAutoFit/>
          </a:bodyPr>
          <a:p>
            <a:pPr>
              <a:spcBef>
                <a:spcPct val="50000"/>
              </a:spcBef>
            </a:pPr>
            <a:endParaRPr lang="zh-CN" altLang="zh-CN" sz="2800" dirty="0">
              <a:latin typeface="Arial" panose="020B0604020202020204" pitchFamily="34" charset="0"/>
            </a:endParaRPr>
          </a:p>
        </p:txBody>
      </p:sp>
      <p:sp>
        <p:nvSpPr>
          <p:cNvPr id="25608" name="矩形 27"/>
          <p:cNvSpPr/>
          <p:nvPr/>
        </p:nvSpPr>
        <p:spPr>
          <a:xfrm>
            <a:off x="500063" y="4637088"/>
            <a:ext cx="8358187" cy="1077912"/>
          </a:xfrm>
          <a:prstGeom prst="rect">
            <a:avLst/>
          </a:prstGeom>
          <a:noFill/>
          <a:ln w="9525">
            <a:noFill/>
          </a:ln>
        </p:spPr>
        <p:txBody>
          <a:bodyPr>
            <a:spAutoFit/>
          </a:bodyPr>
          <a:p>
            <a:r>
              <a:rPr lang="en-US" altLang="zh-CN" sz="3200" b="1">
                <a:solidFill>
                  <a:schemeClr val="accent2"/>
                </a:solidFill>
                <a:latin typeface="楷体" panose="02010609060101010101" pitchFamily="49" charset="-122"/>
                <a:ea typeface="楷体" panose="02010609060101010101" pitchFamily="49" charset="-122"/>
              </a:rPr>
              <a:t>〖</a:t>
            </a:r>
            <a:r>
              <a:rPr lang="zh-CN" altLang="en-US" sz="3200" b="1" dirty="0">
                <a:solidFill>
                  <a:schemeClr val="accent2"/>
                </a:solidFill>
                <a:latin typeface="楷体" panose="02010609060101010101" pitchFamily="49" charset="-122"/>
                <a:ea typeface="楷体" panose="02010609060101010101" pitchFamily="49" charset="-122"/>
              </a:rPr>
              <a:t>设置意图</a:t>
            </a:r>
            <a:r>
              <a:rPr lang="en-US" altLang="zh-CN" sz="3200" b="1">
                <a:solidFill>
                  <a:schemeClr val="accent2"/>
                </a:solidFill>
                <a:latin typeface="楷体" panose="02010609060101010101" pitchFamily="49" charset="-122"/>
                <a:ea typeface="楷体" panose="02010609060101010101" pitchFamily="49" charset="-122"/>
              </a:rPr>
              <a:t>〗</a:t>
            </a:r>
            <a:r>
              <a:rPr lang="zh-CN" altLang="en-US" sz="3200" b="1" dirty="0">
                <a:latin typeface="楷体" panose="02010609060101010101" pitchFamily="49" charset="-122"/>
                <a:ea typeface="楷体" panose="02010609060101010101" pitchFamily="49" charset="-122"/>
              </a:rPr>
              <a:t>通过两种方法的比较，体会动能定理的优点</a:t>
            </a:r>
            <a:endParaRPr lang="zh-CN" altLang="en-US" sz="3200" dirty="0">
              <a:latin typeface="楷体" panose="02010609060101010101" pitchFamily="49" charset="-122"/>
              <a:ea typeface="楷体" panose="02010609060101010101" pitchFamily="49" charset="-122"/>
            </a:endParaRPr>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6" name="Rectangle 3"/>
          <p:cNvSpPr/>
          <p:nvPr/>
        </p:nvSpPr>
        <p:spPr>
          <a:xfrm>
            <a:off x="762000" y="1143000"/>
            <a:ext cx="8153400" cy="1570038"/>
          </a:xfrm>
          <a:prstGeom prst="rect">
            <a:avLst/>
          </a:prstGeom>
          <a:solidFill>
            <a:srgbClr val="FFFFFF">
              <a:alpha val="79999"/>
            </a:srgbClr>
          </a:solidFill>
          <a:ln w="9525">
            <a:noFill/>
          </a:ln>
        </p:spPr>
        <p:txBody>
          <a:bodyPr>
            <a:spAutoFit/>
          </a:bodyPr>
          <a:p>
            <a:r>
              <a:rPr lang="en-US" altLang="zh-CN" sz="2800" b="1">
                <a:latin typeface="Times New Roman" panose="02020603050405020304" pitchFamily="18" charset="0"/>
                <a:ea typeface="楷体_GB2312" panose="02010609030101010101" charset="-122"/>
              </a:rPr>
              <a:t> </a:t>
            </a:r>
            <a:r>
              <a:rPr lang="en-US" altLang="zh-CN" sz="3200" b="1">
                <a:solidFill>
                  <a:srgbClr val="000000"/>
                </a:solidFill>
                <a:latin typeface="Times New Roman" panose="02020603050405020304" pitchFamily="18" charset="0"/>
                <a:ea typeface="楷体_GB2312" panose="02010609030101010101" charset="-122"/>
              </a:rPr>
              <a:t>  </a:t>
            </a:r>
            <a:r>
              <a:rPr lang="zh-CN" altLang="en-US" sz="3200" b="1" dirty="0">
                <a:solidFill>
                  <a:srgbClr val="000000"/>
                </a:solidFill>
                <a:latin typeface="Times New Roman" panose="02020603050405020304" pitchFamily="18" charset="0"/>
                <a:ea typeface="楷体_GB2312" panose="02010609030101010101" charset="-122"/>
              </a:rPr>
              <a:t>一质量为</a:t>
            </a:r>
            <a:r>
              <a:rPr lang="en-US" altLang="zh-CN" sz="3200" b="1" i="1">
                <a:solidFill>
                  <a:srgbClr val="000000"/>
                </a:solidFill>
                <a:latin typeface="Times New Roman" panose="02020603050405020304" pitchFamily="18" charset="0"/>
                <a:ea typeface="楷体_GB2312" panose="02010609030101010101" charset="-122"/>
              </a:rPr>
              <a:t>m</a:t>
            </a:r>
            <a:r>
              <a:rPr lang="zh-CN" altLang="en-US" sz="3200" b="1" i="1" dirty="0">
                <a:solidFill>
                  <a:srgbClr val="000000"/>
                </a:solidFill>
                <a:latin typeface="Times New Roman" panose="02020603050405020304" pitchFamily="18" charset="0"/>
                <a:ea typeface="楷体_GB2312" panose="02010609030101010101" charset="-122"/>
              </a:rPr>
              <a:t>、</a:t>
            </a:r>
            <a:r>
              <a:rPr lang="zh-CN" altLang="en-US" sz="3200" b="1" dirty="0">
                <a:solidFill>
                  <a:srgbClr val="000000"/>
                </a:solidFill>
                <a:latin typeface="Times New Roman" panose="02020603050405020304" pitchFamily="18" charset="0"/>
                <a:ea typeface="楷体_GB2312" panose="02010609030101010101" charset="-122"/>
              </a:rPr>
              <a:t>速度为</a:t>
            </a:r>
            <a:r>
              <a:rPr lang="en-US" altLang="zh-CN" sz="3200" b="1" i="1">
                <a:solidFill>
                  <a:srgbClr val="000000"/>
                </a:solidFill>
                <a:latin typeface="Times New Roman" panose="02020603050405020304" pitchFamily="18" charset="0"/>
                <a:ea typeface="楷体_GB2312" panose="02010609030101010101" charset="-122"/>
              </a:rPr>
              <a:t>v</a:t>
            </a:r>
            <a:r>
              <a:rPr lang="en-US" altLang="zh-CN" sz="3200" b="1" i="1" baseline="-25000">
                <a:solidFill>
                  <a:srgbClr val="000000"/>
                </a:solidFill>
                <a:latin typeface="Times New Roman" panose="02020603050405020304" pitchFamily="18" charset="0"/>
                <a:ea typeface="楷体_GB2312" panose="02010609030101010101" charset="-122"/>
              </a:rPr>
              <a:t>0 </a:t>
            </a:r>
            <a:r>
              <a:rPr lang="zh-CN" altLang="en-US" sz="3200" b="1" dirty="0">
                <a:solidFill>
                  <a:srgbClr val="000000"/>
                </a:solidFill>
                <a:latin typeface="Times New Roman" panose="02020603050405020304" pitchFamily="18" charset="0"/>
                <a:ea typeface="楷体_GB2312" panose="02010609030101010101" charset="-122"/>
              </a:rPr>
              <a:t>的汽车在关闭发动机后于水平地面滑行了距离</a:t>
            </a:r>
            <a:r>
              <a:rPr lang="en-US" altLang="zh-CN" sz="3200" b="1" i="1">
                <a:solidFill>
                  <a:srgbClr val="000000"/>
                </a:solidFill>
                <a:latin typeface="Times New Roman" panose="02020603050405020304" pitchFamily="18" charset="0"/>
                <a:ea typeface="楷体_GB2312" panose="02010609030101010101" charset="-122"/>
              </a:rPr>
              <a:t>l </a:t>
            </a:r>
            <a:r>
              <a:rPr lang="zh-CN" altLang="en-US" sz="3200" b="1" dirty="0">
                <a:solidFill>
                  <a:srgbClr val="000000"/>
                </a:solidFill>
                <a:latin typeface="Times New Roman" panose="02020603050405020304" pitchFamily="18" charset="0"/>
                <a:ea typeface="楷体_GB2312" panose="02010609030101010101" charset="-122"/>
              </a:rPr>
              <a:t>后停了下来。试求汽车受到的阻力。</a:t>
            </a:r>
            <a:endParaRPr lang="zh-CN" altLang="en-US" sz="3200" b="1" dirty="0">
              <a:solidFill>
                <a:srgbClr val="000000"/>
              </a:solidFill>
              <a:latin typeface="Times New Roman" panose="02020603050405020304" pitchFamily="18" charset="0"/>
              <a:ea typeface="楷体_GB2312" panose="02010609030101010101" charset="-122"/>
            </a:endParaRPr>
          </a:p>
        </p:txBody>
      </p:sp>
      <p:sp>
        <p:nvSpPr>
          <p:cNvPr id="26627" name="Text Box 4"/>
          <p:cNvSpPr txBox="1"/>
          <p:nvPr/>
        </p:nvSpPr>
        <p:spPr>
          <a:xfrm>
            <a:off x="500063" y="357188"/>
            <a:ext cx="3386137" cy="584200"/>
          </a:xfrm>
          <a:prstGeom prst="rect">
            <a:avLst/>
          </a:prstGeom>
          <a:noFill/>
          <a:ln w="9525">
            <a:noFill/>
          </a:ln>
        </p:spPr>
        <p:txBody>
          <a:bodyPr>
            <a:spAutoFit/>
          </a:bodyPr>
          <a:p>
            <a:pPr>
              <a:spcBef>
                <a:spcPct val="50000"/>
              </a:spcBef>
            </a:pPr>
            <a:r>
              <a:rPr lang="zh-CN" altLang="en-US" sz="3200" b="1" dirty="0">
                <a:solidFill>
                  <a:srgbClr val="FF0066"/>
                </a:solidFill>
                <a:latin typeface="Arial" panose="020B0604020202020204" pitchFamily="34" charset="0"/>
              </a:rPr>
              <a:t>课本例题二</a:t>
            </a:r>
            <a:endParaRPr lang="zh-CN" altLang="en-US" sz="3200" b="1" dirty="0">
              <a:solidFill>
                <a:srgbClr val="FF0066"/>
              </a:solidFill>
              <a:latin typeface="Arial" panose="020B0604020202020204" pitchFamily="34" charset="0"/>
            </a:endParaRPr>
          </a:p>
        </p:txBody>
      </p:sp>
      <p:grpSp>
        <p:nvGrpSpPr>
          <p:cNvPr id="26628" name="Group 5"/>
          <p:cNvGrpSpPr/>
          <p:nvPr/>
        </p:nvGrpSpPr>
        <p:grpSpPr>
          <a:xfrm>
            <a:off x="4267200" y="3429000"/>
            <a:ext cx="3768725" cy="855663"/>
            <a:chOff x="1152" y="3264"/>
            <a:chExt cx="2326" cy="539"/>
          </a:xfrm>
        </p:grpSpPr>
        <p:sp>
          <p:nvSpPr>
            <p:cNvPr id="26639" name="Rectangle 6"/>
            <p:cNvSpPr/>
            <p:nvPr/>
          </p:nvSpPr>
          <p:spPr>
            <a:xfrm>
              <a:off x="1152" y="3309"/>
              <a:ext cx="1776" cy="365"/>
            </a:xfrm>
            <a:prstGeom prst="rect">
              <a:avLst/>
            </a:prstGeom>
            <a:noFill/>
            <a:ln w="38100">
              <a:noFill/>
            </a:ln>
          </p:spPr>
          <p:txBody>
            <a:bodyPr>
              <a:spAutoFit/>
            </a:bodyPr>
            <a:p>
              <a:r>
                <a:rPr lang="en-US" altLang="zh-CN" sz="2800" b="1" i="1">
                  <a:latin typeface="Times New Roman" panose="02020603050405020304" pitchFamily="18" charset="0"/>
                  <a:ea typeface="楷体_GB2312" panose="02010609030101010101" charset="-122"/>
                </a:rPr>
                <a:t>W</a:t>
              </a:r>
              <a:r>
                <a:rPr lang="zh-CN" altLang="en-US" sz="2400" b="1" baseline="-25000" dirty="0">
                  <a:latin typeface="Times New Roman" panose="02020603050405020304" pitchFamily="18" charset="0"/>
                  <a:ea typeface="楷体_GB2312" panose="02010609030101010101" charset="-122"/>
                </a:rPr>
                <a:t>合</a:t>
              </a:r>
              <a:r>
                <a:rPr lang="en-US" altLang="zh-CN" sz="2800" b="1">
                  <a:latin typeface="楷体_GB2312" panose="02010609030101010101" charset="-122"/>
                  <a:ea typeface="楷体_GB2312" panose="02010609030101010101" charset="-122"/>
                </a:rPr>
                <a:t>=</a:t>
              </a:r>
              <a:r>
                <a:rPr lang="en-US" altLang="zh-CN" sz="2800" b="1">
                  <a:latin typeface="Times New Roman" panose="02020603050405020304" pitchFamily="18" charset="0"/>
                  <a:ea typeface="楷体_GB2312" panose="02010609030101010101" charset="-122"/>
                </a:rPr>
                <a:t> </a:t>
              </a:r>
              <a:r>
                <a:rPr lang="en-US" altLang="zh-CN" sz="2800" b="1">
                  <a:latin typeface="楷体_GB2312" panose="02010609030101010101" charset="-122"/>
                  <a:ea typeface="楷体_GB2312" panose="02010609030101010101" charset="-122"/>
                </a:rPr>
                <a:t>-</a:t>
              </a:r>
              <a:r>
                <a:rPr lang="en-US" altLang="zh-CN" sz="2800" b="1" i="1">
                  <a:latin typeface="Times New Roman" panose="02020603050405020304" pitchFamily="18" charset="0"/>
                  <a:ea typeface="楷体_GB2312" panose="02010609030101010101" charset="-122"/>
                </a:rPr>
                <a:t>F</a:t>
              </a:r>
              <a:r>
                <a:rPr lang="zh-CN" altLang="en-US" sz="2400" b="1" baseline="-25000" dirty="0">
                  <a:latin typeface="Times New Roman" panose="02020603050405020304" pitchFamily="18" charset="0"/>
                  <a:ea typeface="楷体_GB2312" panose="02010609030101010101" charset="-122"/>
                </a:rPr>
                <a:t>阻</a:t>
              </a:r>
              <a:r>
                <a:rPr lang="en-US" altLang="zh-CN" sz="2800" b="1" i="1">
                  <a:latin typeface="Times New Roman" panose="02020603050405020304" pitchFamily="18" charset="0"/>
                  <a:ea typeface="楷体_GB2312" panose="02010609030101010101" charset="-122"/>
                </a:rPr>
                <a:t>l </a:t>
              </a:r>
              <a:r>
                <a:rPr lang="en-US" altLang="zh-CN" sz="3200" b="1">
                  <a:latin typeface="楷体_GB2312" panose="02010609030101010101" charset="-122"/>
                  <a:ea typeface="楷体_GB2312" panose="02010609030101010101" charset="-122"/>
                </a:rPr>
                <a:t>=</a:t>
              </a:r>
              <a:r>
                <a:rPr lang="en-US" altLang="zh-CN" sz="3200" b="1" i="1">
                  <a:latin typeface="Times New Roman" panose="02020603050405020304" pitchFamily="18" charset="0"/>
                  <a:ea typeface="楷体_GB2312" panose="02010609030101010101" charset="-122"/>
                </a:rPr>
                <a:t> </a:t>
              </a:r>
              <a:r>
                <a:rPr lang="en-US" altLang="zh-CN" sz="2800" b="1" i="1">
                  <a:latin typeface="Times New Roman" panose="02020603050405020304" pitchFamily="18" charset="0"/>
                  <a:ea typeface="楷体_GB2312" panose="02010609030101010101" charset="-122"/>
                </a:rPr>
                <a:t>0 </a:t>
              </a:r>
              <a:r>
                <a:rPr lang="en-US" altLang="zh-CN" sz="2800" b="1">
                  <a:latin typeface="楷体_GB2312" panose="02010609030101010101" charset="-122"/>
                  <a:ea typeface="楷体_GB2312" panose="02010609030101010101" charset="-122"/>
                </a:rPr>
                <a:t>-</a:t>
              </a:r>
              <a:endParaRPr lang="en-US" altLang="zh-CN" sz="2800" b="1">
                <a:latin typeface="楷体_GB2312" panose="02010609030101010101" charset="-122"/>
                <a:ea typeface="楷体_GB2312" panose="02010609030101010101" charset="-122"/>
              </a:endParaRPr>
            </a:p>
          </p:txBody>
        </p:sp>
        <p:grpSp>
          <p:nvGrpSpPr>
            <p:cNvPr id="26640" name="Group 7"/>
            <p:cNvGrpSpPr/>
            <p:nvPr/>
          </p:nvGrpSpPr>
          <p:grpSpPr>
            <a:xfrm>
              <a:off x="2680" y="3264"/>
              <a:ext cx="798" cy="539"/>
              <a:chOff x="4050" y="2664"/>
              <a:chExt cx="798" cy="539"/>
            </a:xfrm>
          </p:grpSpPr>
          <p:sp>
            <p:nvSpPr>
              <p:cNvPr id="26641" name="Rectangle 8"/>
              <p:cNvSpPr/>
              <p:nvPr/>
            </p:nvSpPr>
            <p:spPr>
              <a:xfrm>
                <a:off x="4224" y="2720"/>
                <a:ext cx="624" cy="365"/>
              </a:xfrm>
              <a:prstGeom prst="rect">
                <a:avLst/>
              </a:prstGeom>
              <a:noFill/>
              <a:ln w="9525">
                <a:noFill/>
              </a:ln>
            </p:spPr>
            <p:txBody>
              <a:bodyPr>
                <a:spAutoFit/>
              </a:bodyPr>
              <a:p>
                <a:r>
                  <a:rPr lang="en-US" altLang="zh-CN" sz="2800" b="1" i="1">
                    <a:latin typeface="Times New Roman" panose="02020603050405020304" pitchFamily="18" charset="0"/>
                    <a:ea typeface="楷体_GB2312" panose="02010609030101010101" charset="-122"/>
                  </a:rPr>
                  <a:t>m</a:t>
                </a:r>
                <a:r>
                  <a:rPr lang="en-US" altLang="zh-CN" sz="3200" b="1" i="1">
                    <a:latin typeface="Times New Roman" panose="02020603050405020304" pitchFamily="18" charset="0"/>
                    <a:ea typeface="楷体_GB2312" panose="02010609030101010101" charset="-122"/>
                  </a:rPr>
                  <a:t>v</a:t>
                </a:r>
                <a:r>
                  <a:rPr lang="en-US" altLang="zh-CN" sz="2400" b="1" i="1" baseline="-25000">
                    <a:latin typeface="Times New Roman" panose="02020603050405020304" pitchFamily="18" charset="0"/>
                    <a:ea typeface="楷体_GB2312" panose="02010609030101010101" charset="-122"/>
                  </a:rPr>
                  <a:t>0</a:t>
                </a:r>
                <a:r>
                  <a:rPr lang="en-US" altLang="zh-CN" sz="2800" b="1" i="1" baseline="36000">
                    <a:latin typeface="Times New Roman" panose="02020603050405020304" pitchFamily="18" charset="0"/>
                    <a:ea typeface="楷体_GB2312" panose="02010609030101010101" charset="-122"/>
                  </a:rPr>
                  <a:t>2</a:t>
                </a:r>
                <a:endParaRPr lang="en-US" altLang="zh-CN" sz="2800" b="1" i="1" baseline="36000">
                  <a:latin typeface="Times New Roman" panose="02020603050405020304" pitchFamily="18" charset="0"/>
                  <a:ea typeface="楷体_GB2312" panose="02010609030101010101" charset="-122"/>
                </a:endParaRPr>
              </a:p>
            </p:txBody>
          </p:sp>
          <p:sp>
            <p:nvSpPr>
              <p:cNvPr id="26642" name="Text Box 9"/>
              <p:cNvSpPr txBox="1"/>
              <p:nvPr/>
            </p:nvSpPr>
            <p:spPr>
              <a:xfrm>
                <a:off x="4086" y="2664"/>
                <a:ext cx="272" cy="327"/>
              </a:xfrm>
              <a:prstGeom prst="rect">
                <a:avLst/>
              </a:prstGeom>
              <a:noFill/>
              <a:ln w="9525">
                <a:noFill/>
              </a:ln>
            </p:spPr>
            <p:txBody>
              <a:bodyPr>
                <a:spAutoFit/>
              </a:bodyPr>
              <a:p>
                <a:pPr>
                  <a:spcBef>
                    <a:spcPct val="50000"/>
                  </a:spcBef>
                </a:pPr>
                <a:r>
                  <a:rPr lang="en-US" altLang="zh-CN" sz="2800" b="1">
                    <a:latin typeface="Monotype Corsiva" panose="03010101010201010101" pitchFamily="66" charset="0"/>
                  </a:rPr>
                  <a:t>1</a:t>
                </a:r>
                <a:endParaRPr lang="en-US" altLang="zh-CN" sz="2800" b="1">
                  <a:latin typeface="Monotype Corsiva" panose="03010101010201010101" pitchFamily="66" charset="0"/>
                </a:endParaRPr>
              </a:p>
            </p:txBody>
          </p:sp>
          <p:sp>
            <p:nvSpPr>
              <p:cNvPr id="26643" name="Text Box 10"/>
              <p:cNvSpPr txBox="1"/>
              <p:nvPr/>
            </p:nvSpPr>
            <p:spPr>
              <a:xfrm>
                <a:off x="4050" y="2876"/>
                <a:ext cx="272" cy="327"/>
              </a:xfrm>
              <a:prstGeom prst="rect">
                <a:avLst/>
              </a:prstGeom>
              <a:noFill/>
              <a:ln w="9525">
                <a:noFill/>
              </a:ln>
            </p:spPr>
            <p:txBody>
              <a:bodyPr>
                <a:spAutoFit/>
              </a:bodyPr>
              <a:p>
                <a:pPr>
                  <a:spcBef>
                    <a:spcPct val="50000"/>
                  </a:spcBef>
                </a:pPr>
                <a:r>
                  <a:rPr lang="en-US" altLang="zh-CN" sz="2800" b="1">
                    <a:latin typeface="Monotype Corsiva" panose="03010101010201010101" pitchFamily="66" charset="0"/>
                  </a:rPr>
                  <a:t>2</a:t>
                </a:r>
                <a:endParaRPr lang="en-US" altLang="zh-CN" sz="2800" b="1">
                  <a:latin typeface="Monotype Corsiva" panose="03010101010201010101" pitchFamily="66" charset="0"/>
                </a:endParaRPr>
              </a:p>
            </p:txBody>
          </p:sp>
          <p:sp>
            <p:nvSpPr>
              <p:cNvPr id="26644" name="Line 11"/>
              <p:cNvSpPr/>
              <p:nvPr/>
            </p:nvSpPr>
            <p:spPr>
              <a:xfrm>
                <a:off x="4118" y="2930"/>
                <a:ext cx="154" cy="0"/>
              </a:xfrm>
              <a:prstGeom prst="line">
                <a:avLst/>
              </a:prstGeom>
              <a:ln w="38100" cap="flat" cmpd="sng">
                <a:solidFill>
                  <a:schemeClr val="tx1"/>
                </a:solidFill>
                <a:prstDash val="solid"/>
                <a:headEnd type="none" w="med" len="med"/>
                <a:tailEnd type="none" w="med" len="med"/>
              </a:ln>
            </p:spPr>
          </p:sp>
        </p:grpSp>
      </p:grpSp>
      <p:sp>
        <p:nvSpPr>
          <p:cNvPr id="26629" name="Rectangle 12"/>
          <p:cNvSpPr/>
          <p:nvPr/>
        </p:nvSpPr>
        <p:spPr>
          <a:xfrm>
            <a:off x="1428750" y="2716213"/>
            <a:ext cx="3429000" cy="641350"/>
          </a:xfrm>
          <a:prstGeom prst="rect">
            <a:avLst/>
          </a:prstGeom>
          <a:noFill/>
          <a:ln w="9525">
            <a:noFill/>
          </a:ln>
        </p:spPr>
        <p:txBody>
          <a:bodyPr>
            <a:spAutoFit/>
          </a:bodyPr>
          <a:p>
            <a:r>
              <a:rPr lang="zh-CN" altLang="en-US" sz="3600" b="1" dirty="0">
                <a:latin typeface="Times New Roman" panose="02020603050405020304" pitchFamily="18" charset="0"/>
                <a:ea typeface="楷体_GB2312" panose="02010609030101010101" charset="-122"/>
              </a:rPr>
              <a:t>由动能定理得</a:t>
            </a:r>
            <a:endParaRPr lang="zh-CN" altLang="en-US" sz="3600" b="1" dirty="0">
              <a:latin typeface="Arial" panose="020B0604020202020204" pitchFamily="34" charset="0"/>
              <a:ea typeface="楷体_GB2312" panose="02010609030101010101" charset="-122"/>
            </a:endParaRPr>
          </a:p>
        </p:txBody>
      </p:sp>
      <p:grpSp>
        <p:nvGrpSpPr>
          <p:cNvPr id="26630" name="Group 13"/>
          <p:cNvGrpSpPr/>
          <p:nvPr/>
        </p:nvGrpSpPr>
        <p:grpSpPr>
          <a:xfrm>
            <a:off x="4267200" y="4343400"/>
            <a:ext cx="2819400" cy="977900"/>
            <a:chOff x="1488" y="3368"/>
            <a:chExt cx="1776" cy="616"/>
          </a:xfrm>
        </p:grpSpPr>
        <p:sp>
          <p:nvSpPr>
            <p:cNvPr id="26634" name="Rectangle 14"/>
            <p:cNvSpPr/>
            <p:nvPr/>
          </p:nvSpPr>
          <p:spPr>
            <a:xfrm>
              <a:off x="1488" y="3545"/>
              <a:ext cx="1776" cy="327"/>
            </a:xfrm>
            <a:prstGeom prst="rect">
              <a:avLst/>
            </a:prstGeom>
            <a:noFill/>
            <a:ln w="9525">
              <a:noFill/>
            </a:ln>
          </p:spPr>
          <p:txBody>
            <a:bodyPr>
              <a:spAutoFit/>
            </a:bodyPr>
            <a:p>
              <a:r>
                <a:rPr lang="en-US" altLang="zh-CN" sz="2800" b="1">
                  <a:latin typeface="Times New Roman" panose="02020603050405020304" pitchFamily="18" charset="0"/>
                  <a:ea typeface="楷体_GB2312" panose="02010609030101010101" charset="-122"/>
                </a:rPr>
                <a:t>∴</a:t>
              </a:r>
              <a:r>
                <a:rPr lang="en-US" altLang="zh-CN" sz="2800" b="1" i="1">
                  <a:latin typeface="Times New Roman" panose="02020603050405020304" pitchFamily="18" charset="0"/>
                  <a:ea typeface="楷体_GB2312" panose="02010609030101010101" charset="-122"/>
                </a:rPr>
                <a:t>F</a:t>
              </a:r>
              <a:r>
                <a:rPr lang="zh-CN" altLang="en-US" sz="2400" b="1" baseline="-25000" dirty="0">
                  <a:latin typeface="Times New Roman" panose="02020603050405020304" pitchFamily="18" charset="0"/>
                  <a:ea typeface="楷体_GB2312" panose="02010609030101010101" charset="-122"/>
                </a:rPr>
                <a:t>阻</a:t>
              </a:r>
              <a:r>
                <a:rPr lang="en-US" altLang="zh-CN" sz="2800" b="1">
                  <a:latin typeface="楷体_GB2312" panose="02010609030101010101" charset="-122"/>
                  <a:ea typeface="楷体_GB2312" panose="02010609030101010101" charset="-122"/>
                </a:rPr>
                <a:t>=</a:t>
              </a:r>
              <a:endParaRPr lang="en-US" altLang="zh-CN" sz="2800" b="1" i="1">
                <a:latin typeface="Times New Roman" panose="02020603050405020304" pitchFamily="18" charset="0"/>
                <a:ea typeface="楷体_GB2312" panose="02010609030101010101" charset="-122"/>
              </a:endParaRPr>
            </a:p>
          </p:txBody>
        </p:sp>
        <p:grpSp>
          <p:nvGrpSpPr>
            <p:cNvPr id="26635" name="Group 15"/>
            <p:cNvGrpSpPr/>
            <p:nvPr/>
          </p:nvGrpSpPr>
          <p:grpSpPr>
            <a:xfrm>
              <a:off x="2208" y="3368"/>
              <a:ext cx="672" cy="616"/>
              <a:chOff x="2272" y="2184"/>
              <a:chExt cx="672" cy="616"/>
            </a:xfrm>
          </p:grpSpPr>
          <p:sp>
            <p:nvSpPr>
              <p:cNvPr id="26636" name="Line 16"/>
              <p:cNvSpPr/>
              <p:nvPr/>
            </p:nvSpPr>
            <p:spPr>
              <a:xfrm>
                <a:off x="2287" y="2531"/>
                <a:ext cx="497" cy="0"/>
              </a:xfrm>
              <a:prstGeom prst="line">
                <a:avLst/>
              </a:prstGeom>
              <a:ln w="28575" cap="flat" cmpd="sng">
                <a:solidFill>
                  <a:schemeClr val="tx1"/>
                </a:solidFill>
                <a:prstDash val="solid"/>
                <a:headEnd type="none" w="med" len="med"/>
                <a:tailEnd type="none" w="med" len="med"/>
              </a:ln>
            </p:spPr>
          </p:sp>
          <p:sp>
            <p:nvSpPr>
              <p:cNvPr id="26637" name="Text Box 17"/>
              <p:cNvSpPr txBox="1"/>
              <p:nvPr/>
            </p:nvSpPr>
            <p:spPr>
              <a:xfrm>
                <a:off x="2344" y="2473"/>
                <a:ext cx="336" cy="327"/>
              </a:xfrm>
              <a:prstGeom prst="rect">
                <a:avLst/>
              </a:prstGeom>
              <a:noFill/>
              <a:ln w="9525">
                <a:noFill/>
              </a:ln>
            </p:spPr>
            <p:txBody>
              <a:bodyPr>
                <a:spAutoFit/>
              </a:bodyPr>
              <a:p>
                <a:pPr>
                  <a:spcBef>
                    <a:spcPct val="50000"/>
                  </a:spcBef>
                </a:pPr>
                <a:r>
                  <a:rPr lang="en-US" altLang="zh-CN" sz="2800" b="1" i="1">
                    <a:latin typeface="Times New Roman" panose="02020603050405020304" pitchFamily="18" charset="0"/>
                  </a:rPr>
                  <a:t>2l</a:t>
                </a:r>
                <a:endParaRPr lang="en-US" altLang="zh-CN" sz="2800" b="1" i="1" baseline="30000">
                  <a:latin typeface="Times New Roman" panose="02020603050405020304" pitchFamily="18" charset="0"/>
                </a:endParaRPr>
              </a:p>
            </p:txBody>
          </p:sp>
          <p:sp>
            <p:nvSpPr>
              <p:cNvPr id="26638" name="Rectangle 18"/>
              <p:cNvSpPr/>
              <p:nvPr/>
            </p:nvSpPr>
            <p:spPr>
              <a:xfrm>
                <a:off x="2272" y="2184"/>
                <a:ext cx="672" cy="365"/>
              </a:xfrm>
              <a:prstGeom prst="rect">
                <a:avLst/>
              </a:prstGeom>
              <a:noFill/>
              <a:ln w="9525">
                <a:noFill/>
              </a:ln>
            </p:spPr>
            <p:txBody>
              <a:bodyPr>
                <a:spAutoFit/>
              </a:bodyPr>
              <a:p>
                <a:r>
                  <a:rPr lang="en-US" altLang="zh-CN" sz="3200" b="1" i="1">
                    <a:latin typeface="Times New Roman" panose="02020603050405020304" pitchFamily="18" charset="0"/>
                    <a:ea typeface="楷体_GB2312" panose="02010609030101010101" charset="-122"/>
                  </a:rPr>
                  <a:t>mv</a:t>
                </a:r>
                <a:r>
                  <a:rPr lang="en-US" altLang="zh-CN" sz="2400" b="1" i="1" baseline="-25000">
                    <a:latin typeface="Times New Roman" panose="02020603050405020304" pitchFamily="18" charset="0"/>
                    <a:ea typeface="楷体_GB2312" panose="02010609030101010101" charset="-122"/>
                  </a:rPr>
                  <a:t>0</a:t>
                </a:r>
                <a:r>
                  <a:rPr lang="en-US" altLang="zh-CN" sz="2800" b="1" i="1" baseline="30000">
                    <a:latin typeface="Times New Roman" panose="02020603050405020304" pitchFamily="18" charset="0"/>
                    <a:ea typeface="楷体_GB2312" panose="02010609030101010101" charset="-122"/>
                  </a:rPr>
                  <a:t>2</a:t>
                </a:r>
                <a:endParaRPr lang="en-US" altLang="zh-CN" sz="2800" b="1" i="1" baseline="30000">
                  <a:latin typeface="Times New Roman" panose="02020603050405020304" pitchFamily="18" charset="0"/>
                  <a:ea typeface="楷体_GB2312" panose="02010609030101010101" charset="-122"/>
                </a:endParaRPr>
              </a:p>
            </p:txBody>
          </p:sp>
        </p:grpSp>
      </p:grpSp>
      <p:sp>
        <p:nvSpPr>
          <p:cNvPr id="26631" name="Text Box 19"/>
          <p:cNvSpPr txBox="1"/>
          <p:nvPr/>
        </p:nvSpPr>
        <p:spPr>
          <a:xfrm>
            <a:off x="838200" y="2819400"/>
            <a:ext cx="1371600" cy="519113"/>
          </a:xfrm>
          <a:prstGeom prst="rect">
            <a:avLst/>
          </a:prstGeom>
          <a:noFill/>
          <a:ln w="9525">
            <a:noFill/>
          </a:ln>
        </p:spPr>
        <p:txBody>
          <a:bodyPr>
            <a:spAutoFit/>
          </a:bodyPr>
          <a:p>
            <a:pPr>
              <a:spcBef>
                <a:spcPct val="50000"/>
              </a:spcBef>
            </a:pPr>
            <a:r>
              <a:rPr lang="zh-CN" altLang="en-US" sz="2800" b="1" dirty="0">
                <a:latin typeface="Times New Roman" panose="02020603050405020304" pitchFamily="18" charset="0"/>
                <a:ea typeface="楷体_GB2312" panose="02010609030101010101" charset="-122"/>
              </a:rPr>
              <a:t>解：</a:t>
            </a:r>
            <a:endParaRPr lang="zh-CN" altLang="en-US" sz="2800" b="1" dirty="0">
              <a:latin typeface="Times New Roman" panose="02020603050405020304" pitchFamily="18" charset="0"/>
              <a:ea typeface="楷体_GB2312" panose="02010609030101010101" charset="-122"/>
            </a:endParaRPr>
          </a:p>
        </p:txBody>
      </p:sp>
      <p:pic>
        <p:nvPicPr>
          <p:cNvPr id="26632" name="Picture 11" descr="返回(1)">
            <a:hlinkClick r:id="rId1" action="ppaction://hlinksldjump"/>
          </p:cNvPr>
          <p:cNvPicPr>
            <a:picLocks noChangeAspect="1"/>
          </p:cNvPicPr>
          <p:nvPr/>
        </p:nvPicPr>
        <p:blipFill>
          <a:blip r:embed="rId2"/>
          <a:stretch>
            <a:fillRect/>
          </a:stretch>
        </p:blipFill>
        <p:spPr>
          <a:xfrm>
            <a:off x="8280400" y="6461125"/>
            <a:ext cx="720725" cy="352425"/>
          </a:xfrm>
          <a:prstGeom prst="rect">
            <a:avLst/>
          </a:prstGeom>
          <a:noFill/>
          <a:ln w="9525">
            <a:noFill/>
          </a:ln>
        </p:spPr>
      </p:pic>
      <p:sp>
        <p:nvSpPr>
          <p:cNvPr id="26633" name="矩形 27"/>
          <p:cNvSpPr/>
          <p:nvPr/>
        </p:nvSpPr>
        <p:spPr>
          <a:xfrm>
            <a:off x="428625" y="4714875"/>
            <a:ext cx="8358188" cy="1077913"/>
          </a:xfrm>
          <a:prstGeom prst="rect">
            <a:avLst/>
          </a:prstGeom>
          <a:noFill/>
          <a:ln w="9525">
            <a:noFill/>
          </a:ln>
        </p:spPr>
        <p:txBody>
          <a:bodyPr>
            <a:spAutoFit/>
          </a:bodyPr>
          <a:p>
            <a:r>
              <a:rPr lang="en-US" altLang="zh-CN" sz="3200" b="1">
                <a:solidFill>
                  <a:schemeClr val="accent2"/>
                </a:solidFill>
                <a:latin typeface="楷体" panose="02010609060101010101" pitchFamily="49" charset="-122"/>
                <a:ea typeface="楷体" panose="02010609060101010101" pitchFamily="49" charset="-122"/>
              </a:rPr>
              <a:t>〖</a:t>
            </a:r>
            <a:r>
              <a:rPr lang="zh-CN" altLang="en-US" sz="3200" b="1" dirty="0">
                <a:solidFill>
                  <a:schemeClr val="accent2"/>
                </a:solidFill>
                <a:latin typeface="楷体" panose="02010609060101010101" pitchFamily="49" charset="-122"/>
                <a:ea typeface="楷体" panose="02010609060101010101" pitchFamily="49" charset="-122"/>
              </a:rPr>
              <a:t>设置意图</a:t>
            </a:r>
            <a:r>
              <a:rPr lang="en-US" altLang="zh-CN" sz="3200" b="1">
                <a:solidFill>
                  <a:schemeClr val="accent2"/>
                </a:solidFill>
                <a:latin typeface="楷体" panose="02010609060101010101" pitchFamily="49" charset="-122"/>
                <a:ea typeface="楷体" panose="02010609060101010101" pitchFamily="49" charset="-122"/>
              </a:rPr>
              <a:t>〗</a:t>
            </a:r>
            <a:endParaRPr lang="en-US" altLang="zh-CN" sz="3200" b="1">
              <a:solidFill>
                <a:schemeClr val="accent2"/>
              </a:solidFill>
              <a:latin typeface="楷体" panose="02010609060101010101" pitchFamily="49" charset="-122"/>
              <a:ea typeface="楷体" panose="02010609060101010101" pitchFamily="49" charset="-122"/>
            </a:endParaRPr>
          </a:p>
          <a:p>
            <a:r>
              <a:rPr lang="zh-CN" altLang="en-US" sz="3200" b="1" dirty="0">
                <a:latin typeface="楷体" panose="02010609060101010101" pitchFamily="49" charset="-122"/>
                <a:ea typeface="楷体" panose="02010609060101010101" pitchFamily="49" charset="-122"/>
              </a:rPr>
              <a:t>运用物理规律的特点规范解答问题</a:t>
            </a:r>
            <a:endParaRPr lang="zh-CN" altLang="en-US" sz="3200" dirty="0">
              <a:latin typeface="楷体" panose="02010609060101010101" pitchFamily="49" charset="-122"/>
              <a:ea typeface="楷体" panose="02010609060101010101" pitchFamily="49" charset="-122"/>
            </a:endParaRPr>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7650" name="Picture 5"/>
          <p:cNvPicPr>
            <a:picLocks noChangeAspect="1"/>
          </p:cNvPicPr>
          <p:nvPr/>
        </p:nvPicPr>
        <p:blipFill>
          <a:blip r:embed="rId1"/>
          <a:stretch>
            <a:fillRect/>
          </a:stretch>
        </p:blipFill>
        <p:spPr>
          <a:xfrm>
            <a:off x="3214688" y="2857500"/>
            <a:ext cx="2174875" cy="2344738"/>
          </a:xfrm>
          <a:prstGeom prst="rect">
            <a:avLst/>
          </a:prstGeom>
          <a:noFill/>
          <a:ln w="9525">
            <a:noFill/>
          </a:ln>
        </p:spPr>
      </p:pic>
      <p:sp>
        <p:nvSpPr>
          <p:cNvPr id="31751" name="Text Box 7"/>
          <p:cNvSpPr txBox="1">
            <a:spLocks noChangeArrowheads="1"/>
          </p:cNvSpPr>
          <p:nvPr/>
        </p:nvSpPr>
        <p:spPr bwMode="auto">
          <a:xfrm>
            <a:off x="152400" y="304800"/>
            <a:ext cx="8458200" cy="461963"/>
          </a:xfrm>
          <a:prstGeom prst="rect">
            <a:avLst/>
          </a:prstGeom>
          <a:noFill/>
          <a:ln w="9525">
            <a:noFill/>
            <a:miter lim="800000"/>
          </a:ln>
          <a:effectLst/>
        </p:spPr>
        <p:txBody>
          <a:bodyPr>
            <a:spAutoFit/>
          </a:bodyPr>
          <a:lstStyle/>
          <a:p>
            <a:pPr marR="0" defTabSz="914400">
              <a:spcBef>
                <a:spcPct val="50000"/>
              </a:spcBef>
              <a:buClrTx/>
              <a:buSzTx/>
              <a:buFontTx/>
              <a:defRPr/>
            </a:pPr>
            <a:endParaRPr kumimoji="0" lang="zh-CN" altLang="zh-CN" sz="2400" kern="1200" cap="none" spc="0" normalizeH="0" baseline="0" noProof="0">
              <a:latin typeface="+mj-ea"/>
              <a:ea typeface="+mj-ea"/>
              <a:cs typeface="+mn-cs"/>
            </a:endParaRPr>
          </a:p>
        </p:txBody>
      </p:sp>
      <p:sp>
        <p:nvSpPr>
          <p:cNvPr id="31752" name="Text Box 8"/>
          <p:cNvSpPr txBox="1">
            <a:spLocks noChangeArrowheads="1"/>
          </p:cNvSpPr>
          <p:nvPr/>
        </p:nvSpPr>
        <p:spPr bwMode="auto">
          <a:xfrm>
            <a:off x="3000375" y="0"/>
            <a:ext cx="2786063" cy="2678113"/>
          </a:xfrm>
          <a:prstGeom prst="rect">
            <a:avLst/>
          </a:prstGeom>
          <a:noFill/>
          <a:ln w="9525">
            <a:noFill/>
            <a:miter lim="800000"/>
          </a:ln>
          <a:effectLst/>
        </p:spPr>
        <p:txBody>
          <a:bodyPr>
            <a:spAutoFit/>
          </a:bodyPr>
          <a:lstStyle/>
          <a:p>
            <a:pPr marR="0" defTabSz="914400">
              <a:spcBef>
                <a:spcPct val="50000"/>
              </a:spcBef>
              <a:buClrTx/>
              <a:buSzTx/>
              <a:buFontTx/>
              <a:defRPr/>
            </a:pPr>
            <a:r>
              <a:rPr kumimoji="1" lang="en-US" altLang="zh-CN" sz="2400" b="1" kern="1200" cap="none" spc="0" normalizeH="0" baseline="0" noProof="0" dirty="0">
                <a:solidFill>
                  <a:srgbClr val="000000"/>
                </a:solidFill>
                <a:latin typeface="+mj-ea"/>
                <a:ea typeface="+mj-ea"/>
                <a:cs typeface="+mn-cs"/>
              </a:rPr>
              <a:t>2.</a:t>
            </a:r>
            <a:r>
              <a:rPr kumimoji="1" lang="zh-CN" altLang="en-US" sz="2400" b="1" kern="1200" cap="none" spc="0" normalizeH="0" baseline="0" noProof="0" dirty="0">
                <a:solidFill>
                  <a:srgbClr val="000000"/>
                </a:solidFill>
                <a:latin typeface="+mj-ea"/>
                <a:ea typeface="+mj-ea"/>
                <a:cs typeface="+mn-cs"/>
              </a:rPr>
              <a:t>将质量为</a:t>
            </a:r>
            <a:r>
              <a:rPr kumimoji="1" lang="en-US" altLang="zh-CN" sz="2400" b="1" kern="1200" cap="none" spc="0" normalizeH="0" baseline="0" noProof="0" dirty="0">
                <a:solidFill>
                  <a:srgbClr val="000000"/>
                </a:solidFill>
                <a:latin typeface="+mj-ea"/>
                <a:ea typeface="+mj-ea"/>
                <a:cs typeface="+mn-cs"/>
              </a:rPr>
              <a:t>10kg</a:t>
            </a:r>
            <a:r>
              <a:rPr kumimoji="1" lang="zh-CN" altLang="en-US" sz="2400" b="1" kern="1200" cap="none" spc="0" normalizeH="0" baseline="0" noProof="0" dirty="0">
                <a:solidFill>
                  <a:srgbClr val="000000"/>
                </a:solidFill>
                <a:latin typeface="+mj-ea"/>
                <a:ea typeface="+mj-ea"/>
                <a:cs typeface="+mn-cs"/>
              </a:rPr>
              <a:t>的小球以</a:t>
            </a:r>
            <a:r>
              <a:rPr kumimoji="1" lang="en-US" altLang="zh-CN" sz="2400" b="1" kern="1200" cap="none" spc="0" normalizeH="0" baseline="0" noProof="0" dirty="0">
                <a:solidFill>
                  <a:srgbClr val="000000"/>
                </a:solidFill>
                <a:latin typeface="+mj-ea"/>
                <a:ea typeface="+mj-ea"/>
                <a:cs typeface="+mn-cs"/>
              </a:rPr>
              <a:t>V</a:t>
            </a:r>
            <a:r>
              <a:rPr kumimoji="1" lang="en-US" altLang="zh-CN" sz="2400" b="1" kern="1200" cap="none" spc="0" normalizeH="0" baseline="-25000" noProof="0" dirty="0">
                <a:solidFill>
                  <a:srgbClr val="000000"/>
                </a:solidFill>
                <a:latin typeface="+mj-ea"/>
                <a:ea typeface="+mj-ea"/>
                <a:cs typeface="+mn-cs"/>
              </a:rPr>
              <a:t>0</a:t>
            </a:r>
            <a:r>
              <a:rPr kumimoji="1" lang="en-US" altLang="zh-CN" sz="2400" b="1" kern="1200" cap="none" spc="0" normalizeH="0" baseline="0" noProof="0" dirty="0">
                <a:solidFill>
                  <a:srgbClr val="000000"/>
                </a:solidFill>
                <a:latin typeface="+mj-ea"/>
                <a:ea typeface="+mj-ea"/>
                <a:cs typeface="+mn-cs"/>
              </a:rPr>
              <a:t>=4m/s</a:t>
            </a:r>
            <a:r>
              <a:rPr kumimoji="1" lang="zh-CN" altLang="en-US" sz="2400" b="1" kern="1200" cap="none" spc="0" normalizeH="0" baseline="0" noProof="0" dirty="0">
                <a:solidFill>
                  <a:srgbClr val="000000"/>
                </a:solidFill>
                <a:latin typeface="+mj-ea"/>
                <a:ea typeface="+mj-ea"/>
                <a:cs typeface="+mn-cs"/>
              </a:rPr>
              <a:t>水平抛出，小球距离地面高度</a:t>
            </a:r>
            <a:r>
              <a:rPr kumimoji="1" lang="en-US" altLang="zh-CN" sz="2400" b="1" kern="1200" cap="none" spc="0" normalizeH="0" baseline="0" noProof="0" dirty="0">
                <a:solidFill>
                  <a:srgbClr val="000000"/>
                </a:solidFill>
                <a:latin typeface="+mj-ea"/>
                <a:ea typeface="+mj-ea"/>
                <a:cs typeface="+mn-cs"/>
              </a:rPr>
              <a:t>h=0.45m,</a:t>
            </a:r>
            <a:r>
              <a:rPr kumimoji="1" lang="zh-CN" altLang="en-US" sz="2400" b="1" kern="1200" cap="none" spc="0" normalizeH="0" baseline="0" noProof="0" dirty="0">
                <a:solidFill>
                  <a:srgbClr val="000000"/>
                </a:solidFill>
                <a:latin typeface="+mj-ea"/>
                <a:ea typeface="+mj-ea"/>
                <a:cs typeface="+mn-cs"/>
              </a:rPr>
              <a:t>求小球落地的速度为多大？（忽略空气阻力）</a:t>
            </a:r>
            <a:endParaRPr kumimoji="1" lang="zh-CN" altLang="en-US" sz="2400" b="1" kern="1200" cap="none" spc="0" normalizeH="0" baseline="0" noProof="0" dirty="0">
              <a:solidFill>
                <a:srgbClr val="000000"/>
              </a:solidFill>
              <a:latin typeface="+mj-ea"/>
              <a:ea typeface="+mj-ea"/>
              <a:cs typeface="+mn-cs"/>
            </a:endParaRPr>
          </a:p>
        </p:txBody>
      </p:sp>
      <p:sp>
        <p:nvSpPr>
          <p:cNvPr id="31753" name="Rectangle 9"/>
          <p:cNvSpPr>
            <a:spLocks noRot="1" noChangeArrowheads="1"/>
          </p:cNvSpPr>
          <p:nvPr/>
        </p:nvSpPr>
        <p:spPr bwMode="auto">
          <a:xfrm>
            <a:off x="2819400" y="0"/>
            <a:ext cx="46038" cy="5286375"/>
          </a:xfrm>
          <a:prstGeom prst="rect">
            <a:avLst/>
          </a:prstGeom>
          <a:solidFill>
            <a:schemeClr val="accent2"/>
          </a:solidFill>
          <a:ln w="9525">
            <a:noFill/>
            <a:miter lim="800000"/>
          </a:ln>
          <a:effectLst/>
        </p:spPr>
        <p:txBody>
          <a:bodyPr/>
          <a:lstStyle/>
          <a:p>
            <a:pPr marL="0" marR="0" lvl="0" indent="0" algn="ctr" defTabSz="914400" rtl="0" eaLnBrk="0" fontAlgn="base" latinLnBrk="0" hangingPunct="0">
              <a:lnSpc>
                <a:spcPct val="100000"/>
              </a:lnSpc>
              <a:spcBef>
                <a:spcPct val="0"/>
              </a:spcBef>
              <a:spcAft>
                <a:spcPct val="0"/>
              </a:spcAft>
              <a:buClrTx/>
              <a:buSzTx/>
              <a:buFontTx/>
              <a:buNone/>
              <a:defRPr/>
            </a:pPr>
            <a:br>
              <a:rPr kumimoji="0" lang="en-US" altLang="zh-CN" sz="2400" b="0" i="0" u="none" strike="noStrike" kern="1200" cap="none" spc="0" normalizeH="0" baseline="0" noProof="0">
                <a:ln>
                  <a:noFill/>
                </a:ln>
                <a:solidFill>
                  <a:srgbClr val="FFFF99"/>
                </a:solidFill>
                <a:effectLst>
                  <a:outerShdw blurRad="38100" dist="38100" dir="2700000" algn="tl">
                    <a:srgbClr val="000000"/>
                  </a:outerShdw>
                </a:effectLst>
                <a:uLnTx/>
                <a:uFillTx/>
                <a:latin typeface="+mj-ea"/>
                <a:ea typeface="+mj-ea"/>
                <a:cs typeface="+mn-cs"/>
              </a:rPr>
            </a:br>
            <a:endParaRPr kumimoji="0" lang="en-US" altLang="zh-CN" sz="2400" b="0" i="0" u="none" strike="noStrike" kern="1200" cap="none" spc="0" normalizeH="0" baseline="0" noProof="0">
              <a:ln>
                <a:noFill/>
              </a:ln>
              <a:solidFill>
                <a:srgbClr val="FFFF99"/>
              </a:solidFill>
              <a:effectLst>
                <a:outerShdw blurRad="38100" dist="38100" dir="2700000" algn="tl">
                  <a:srgbClr val="000000"/>
                </a:outerShdw>
              </a:effectLst>
              <a:uLnTx/>
              <a:uFillTx/>
              <a:latin typeface="+mj-ea"/>
              <a:ea typeface="+mj-ea"/>
              <a:cs typeface="+mn-cs"/>
            </a:endParaRPr>
          </a:p>
        </p:txBody>
      </p:sp>
      <p:sp>
        <p:nvSpPr>
          <p:cNvPr id="31756" name="Rectangle 12"/>
          <p:cNvSpPr>
            <a:spLocks noRot="1" noChangeArrowheads="1"/>
          </p:cNvSpPr>
          <p:nvPr/>
        </p:nvSpPr>
        <p:spPr bwMode="auto">
          <a:xfrm flipH="1">
            <a:off x="5857875" y="0"/>
            <a:ext cx="66675" cy="5214938"/>
          </a:xfrm>
          <a:prstGeom prst="rect">
            <a:avLst/>
          </a:prstGeom>
          <a:solidFill>
            <a:schemeClr val="accent2"/>
          </a:solidFill>
          <a:ln w="9525">
            <a:noFill/>
            <a:miter lim="800000"/>
          </a:ln>
          <a:effectLst/>
        </p:spPr>
        <p:txBody>
          <a:bodyPr/>
          <a:lstStyle/>
          <a:p>
            <a:pPr marL="0" marR="0" lvl="0" indent="0" algn="ctr" defTabSz="914400" rtl="0" eaLnBrk="0" fontAlgn="base" latinLnBrk="0" hangingPunct="0">
              <a:lnSpc>
                <a:spcPct val="100000"/>
              </a:lnSpc>
              <a:spcBef>
                <a:spcPct val="0"/>
              </a:spcBef>
              <a:spcAft>
                <a:spcPct val="0"/>
              </a:spcAft>
              <a:buClrTx/>
              <a:buSzTx/>
              <a:buFontTx/>
              <a:buNone/>
              <a:defRPr/>
            </a:pPr>
            <a:br>
              <a:rPr kumimoji="0" lang="en-US" altLang="zh-CN" sz="2400" b="0" i="0" u="none" strike="noStrike" kern="1200" cap="none" spc="0" normalizeH="0" baseline="0" noProof="0">
                <a:ln>
                  <a:noFill/>
                </a:ln>
                <a:solidFill>
                  <a:srgbClr val="FFFF99"/>
                </a:solidFill>
                <a:effectLst>
                  <a:outerShdw blurRad="38100" dist="38100" dir="2700000" algn="tl">
                    <a:srgbClr val="000000"/>
                  </a:outerShdw>
                </a:effectLst>
                <a:uLnTx/>
                <a:uFillTx/>
                <a:latin typeface="+mj-ea"/>
                <a:ea typeface="+mj-ea"/>
                <a:cs typeface="+mn-cs"/>
              </a:rPr>
            </a:br>
            <a:endParaRPr kumimoji="0" lang="en-US" altLang="zh-CN" sz="2400" b="0" i="0" u="none" strike="noStrike" kern="1200" cap="none" spc="0" normalizeH="0" baseline="0" noProof="0">
              <a:ln>
                <a:noFill/>
              </a:ln>
              <a:solidFill>
                <a:srgbClr val="FFFF99"/>
              </a:solidFill>
              <a:effectLst>
                <a:outerShdw blurRad="38100" dist="38100" dir="2700000" algn="tl">
                  <a:srgbClr val="000000"/>
                </a:outerShdw>
              </a:effectLst>
              <a:uLnTx/>
              <a:uFillTx/>
              <a:latin typeface="+mj-ea"/>
              <a:ea typeface="+mj-ea"/>
              <a:cs typeface="+mn-cs"/>
            </a:endParaRPr>
          </a:p>
        </p:txBody>
      </p:sp>
      <p:sp>
        <p:nvSpPr>
          <p:cNvPr id="31758" name="Rectangle 14"/>
          <p:cNvSpPr>
            <a:spLocks noRot="1" noChangeArrowheads="1"/>
          </p:cNvSpPr>
          <p:nvPr/>
        </p:nvSpPr>
        <p:spPr bwMode="auto">
          <a:xfrm>
            <a:off x="0" y="0"/>
            <a:ext cx="457200" cy="6858000"/>
          </a:xfrm>
          <a:prstGeom prst="rect">
            <a:avLst/>
          </a:prstGeom>
          <a:gradFill rotWithShape="1">
            <a:gsLst>
              <a:gs pos="0">
                <a:srgbClr val="000000"/>
              </a:gs>
              <a:gs pos="100000">
                <a:srgbClr val="000000">
                  <a:gamma/>
                  <a:tint val="98431"/>
                  <a:invGamma/>
                  <a:alpha val="0"/>
                </a:srgbClr>
              </a:gs>
            </a:gsLst>
            <a:lin ang="5400000" scaled="1"/>
          </a:gradFill>
          <a:ln w="9525">
            <a:noFill/>
            <a:miter lim="800000"/>
          </a:ln>
          <a:effectLst/>
        </p:spPr>
        <p:txBody>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2400" b="1" i="0" u="none" strike="noStrike" kern="1200" cap="none" spc="0" normalizeH="0" baseline="0" noProof="0" dirty="0">
                <a:ln>
                  <a:noFill/>
                </a:ln>
                <a:solidFill>
                  <a:schemeClr val="bg1">
                    <a:lumMod val="95000"/>
                  </a:schemeClr>
                </a:solidFill>
                <a:effectLst/>
                <a:uLnTx/>
                <a:uFillTx/>
                <a:latin typeface="楷体" panose="02010609060101010101" pitchFamily="49" charset="-122"/>
                <a:ea typeface="楷体" panose="02010609060101010101" pitchFamily="49" charset="-122"/>
                <a:cs typeface="+mn-cs"/>
              </a:rPr>
              <a:t>课堂练习</a:t>
            </a:r>
            <a:endParaRPr kumimoji="0" lang="en-US" altLang="zh-CN" sz="2400" b="1" i="0" u="none" strike="noStrike" kern="1200" cap="none" spc="0" normalizeH="0" baseline="0" noProof="0" dirty="0">
              <a:ln>
                <a:noFill/>
              </a:ln>
              <a:solidFill>
                <a:schemeClr val="bg1">
                  <a:lumMod val="95000"/>
                </a:schemeClr>
              </a:solidFill>
              <a:effectLst/>
              <a:uLnTx/>
              <a:uFillTx/>
              <a:latin typeface="楷体" panose="02010609060101010101" pitchFamily="49" charset="-122"/>
              <a:ea typeface="楷体" panose="02010609060101010101" pitchFamily="49" charset="-122"/>
              <a:cs typeface="+mn-cs"/>
            </a:endParaRPr>
          </a:p>
          <a:p>
            <a:pPr marL="0" marR="0" lvl="0" indent="0" algn="ctr" defTabSz="914400" rtl="0" eaLnBrk="0" fontAlgn="base" latinLnBrk="0" hangingPunct="0">
              <a:lnSpc>
                <a:spcPct val="100000"/>
              </a:lnSpc>
              <a:spcBef>
                <a:spcPct val="0"/>
              </a:spcBef>
              <a:spcAft>
                <a:spcPct val="0"/>
              </a:spcAft>
              <a:buClrTx/>
              <a:buSzTx/>
              <a:buFontTx/>
              <a:buNone/>
              <a:defRPr/>
            </a:pPr>
            <a:br>
              <a:rPr kumimoji="0" lang="en-US" altLang="zh-CN" sz="2400" b="0" i="0" u="none" strike="noStrike" kern="1200" cap="none" spc="0" normalizeH="0" baseline="0" noProof="0" dirty="0">
                <a:ln>
                  <a:noFill/>
                </a:ln>
                <a:solidFill>
                  <a:srgbClr val="FFFF99"/>
                </a:solidFill>
                <a:effectLst>
                  <a:outerShdw blurRad="38100" dist="38100" dir="2700000" algn="tl">
                    <a:srgbClr val="FFFFFF"/>
                  </a:outerShdw>
                </a:effectLst>
                <a:uLnTx/>
                <a:uFillTx/>
                <a:latin typeface="+mj-ea"/>
                <a:ea typeface="+mj-ea"/>
                <a:cs typeface="+mn-cs"/>
              </a:rPr>
            </a:br>
            <a:r>
              <a:rPr kumimoji="0" lang="zh-CN" altLang="en-US" sz="2400" b="0" i="0" u="none" strike="noStrike" kern="1200" cap="none" spc="0" normalizeH="0" baseline="0" noProof="0" dirty="0">
                <a:ln>
                  <a:noFill/>
                </a:ln>
                <a:solidFill>
                  <a:srgbClr val="FFFF99"/>
                </a:solidFill>
                <a:effectLst>
                  <a:outerShdw blurRad="38100" dist="38100" dir="2700000" algn="tl">
                    <a:srgbClr val="FFFFFF"/>
                  </a:outerShdw>
                </a:effectLst>
                <a:uLnTx/>
                <a:uFillTx/>
                <a:latin typeface="+mj-ea"/>
                <a:ea typeface="+mj-ea"/>
                <a:cs typeface="+mn-cs"/>
              </a:rPr>
              <a:t>学以致用</a:t>
            </a:r>
            <a:endParaRPr kumimoji="0" lang="zh-CN" altLang="en-US" sz="2400" b="0" i="0" u="none" strike="noStrike" kern="1200" cap="none" spc="0" normalizeH="0" baseline="0" noProof="0" dirty="0">
              <a:ln>
                <a:noFill/>
              </a:ln>
              <a:solidFill>
                <a:srgbClr val="FFFF99"/>
              </a:solidFill>
              <a:effectLst>
                <a:outerShdw blurRad="38100" dist="38100" dir="2700000" algn="tl">
                  <a:srgbClr val="FFFFFF"/>
                </a:outerShdw>
              </a:effectLst>
              <a:uLnTx/>
              <a:uFillTx/>
              <a:latin typeface="+mj-ea"/>
              <a:ea typeface="+mj-ea"/>
              <a:cs typeface="+mn-cs"/>
            </a:endParaRPr>
          </a:p>
        </p:txBody>
      </p:sp>
      <p:sp>
        <p:nvSpPr>
          <p:cNvPr id="15" name="矩形 14"/>
          <p:cNvSpPr/>
          <p:nvPr/>
        </p:nvSpPr>
        <p:spPr>
          <a:xfrm>
            <a:off x="500063" y="0"/>
            <a:ext cx="2357438" cy="3286125"/>
          </a:xfrm>
          <a:prstGeom prst="rect">
            <a:avLst/>
          </a:prstGeom>
        </p:spPr>
        <p:txBody>
          <a:bodyPr>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altLang="zh-CN" sz="2000" b="1" i="0" u="none" strike="noStrike" kern="1200" cap="none" spc="0" normalizeH="0" baseline="0" noProof="0" dirty="0">
                <a:ln>
                  <a:noFill/>
                </a:ln>
                <a:solidFill>
                  <a:srgbClr val="000000"/>
                </a:solidFill>
                <a:effectLst>
                  <a:outerShdw blurRad="38100" dist="38100" dir="2700000" algn="tl">
                    <a:srgbClr val="C0C0C0"/>
                  </a:outerShdw>
                </a:effectLst>
                <a:uLnTx/>
                <a:uFillTx/>
                <a:latin typeface="+mj-ea"/>
                <a:ea typeface="宋体" panose="02010600030101010101" pitchFamily="2" charset="-122"/>
                <a:cs typeface="+mn-cs"/>
              </a:rPr>
              <a:t> 1. </a:t>
            </a:r>
            <a:r>
              <a:rPr kumimoji="0" lang="zh-CN" altLang="en-US" sz="2000" b="1" i="0" u="none" strike="noStrike" kern="1200" cap="none" spc="0" normalizeH="0" baseline="0" noProof="0" dirty="0">
                <a:ln>
                  <a:noFill/>
                </a:ln>
                <a:solidFill>
                  <a:srgbClr val="000000"/>
                </a:solidFill>
                <a:effectLst>
                  <a:outerShdw blurRad="38100" dist="38100" dir="2700000" algn="tl">
                    <a:srgbClr val="C0C0C0"/>
                  </a:outerShdw>
                </a:effectLst>
                <a:uLnTx/>
                <a:uFillTx/>
                <a:latin typeface="+mj-ea"/>
                <a:ea typeface="宋体" panose="02010600030101010101" pitchFamily="2" charset="-122"/>
                <a:cs typeface="+mn-cs"/>
              </a:rPr>
              <a:t>同一物体分别从高度相同，倾角不同的光滑斜面的顶端滑到底端时，相同的物理量是（    ）</a:t>
            </a:r>
            <a:endParaRPr kumimoji="0" lang="zh-CN" altLang="en-US" sz="2000" b="1" i="0" u="none" strike="noStrike" kern="1200" cap="none" spc="0" normalizeH="0" baseline="0" noProof="0" dirty="0">
              <a:ln>
                <a:noFill/>
              </a:ln>
              <a:solidFill>
                <a:srgbClr val="000000"/>
              </a:solidFill>
              <a:effectLst>
                <a:outerShdw blurRad="38100" dist="38100" dir="2700000" algn="tl">
                  <a:srgbClr val="C0C0C0"/>
                </a:outerShdw>
              </a:effectLst>
              <a:uLnTx/>
              <a:uFillTx/>
              <a:latin typeface="+mj-ea"/>
              <a:ea typeface="宋体" panose="02010600030101010101" pitchFamily="2" charset="-122"/>
              <a:cs typeface="+mn-cs"/>
            </a:endParaRPr>
          </a:p>
          <a:p>
            <a:pPr marL="0" marR="0" lvl="0" indent="0" algn="l" defTabSz="914400" rtl="0" eaLnBrk="0" fontAlgn="base" latinLnBrk="0" hangingPunct="0">
              <a:lnSpc>
                <a:spcPct val="100000"/>
              </a:lnSpc>
              <a:spcBef>
                <a:spcPct val="0"/>
              </a:spcBef>
              <a:spcAft>
                <a:spcPct val="0"/>
              </a:spcAft>
              <a:buClrTx/>
              <a:buSzTx/>
              <a:buFontTx/>
              <a:buNone/>
              <a:defRPr/>
            </a:pPr>
            <a:r>
              <a:rPr kumimoji="0" lang="en-US" altLang="zh-CN" sz="2000" b="1" i="0" u="none" strike="noStrike" kern="1200" cap="none" spc="0" normalizeH="0" baseline="0" noProof="0" dirty="0">
                <a:ln>
                  <a:noFill/>
                </a:ln>
                <a:solidFill>
                  <a:srgbClr val="000000"/>
                </a:solidFill>
                <a:effectLst>
                  <a:outerShdw blurRad="38100" dist="38100" dir="2700000" algn="tl">
                    <a:srgbClr val="C0C0C0"/>
                  </a:outerShdw>
                </a:effectLst>
                <a:uLnTx/>
                <a:uFillTx/>
                <a:latin typeface="+mj-ea"/>
                <a:ea typeface="宋体" panose="02010600030101010101" pitchFamily="2" charset="-122"/>
                <a:cs typeface="+mn-cs"/>
              </a:rPr>
              <a:t>A.</a:t>
            </a:r>
            <a:r>
              <a:rPr kumimoji="0" lang="zh-CN" altLang="en-US" sz="2000" b="1" i="0" u="none" strike="noStrike" kern="1200" cap="none" spc="0" normalizeH="0" baseline="0" noProof="0" dirty="0">
                <a:ln>
                  <a:noFill/>
                </a:ln>
                <a:solidFill>
                  <a:srgbClr val="000000"/>
                </a:solidFill>
                <a:effectLst>
                  <a:outerShdw blurRad="38100" dist="38100" dir="2700000" algn="tl">
                    <a:srgbClr val="C0C0C0"/>
                  </a:outerShdw>
                </a:effectLst>
                <a:uLnTx/>
                <a:uFillTx/>
                <a:latin typeface="+mj-ea"/>
                <a:ea typeface="宋体" panose="02010600030101010101" pitchFamily="2" charset="-122"/>
                <a:cs typeface="+mn-cs"/>
              </a:rPr>
              <a:t>动能      </a:t>
            </a:r>
            <a:endParaRPr kumimoji="0" lang="zh-CN" altLang="en-US" sz="2000" b="1" i="0" u="none" strike="noStrike" kern="1200" cap="none" spc="0" normalizeH="0" baseline="0" noProof="0" dirty="0">
              <a:ln>
                <a:noFill/>
              </a:ln>
              <a:solidFill>
                <a:srgbClr val="000000"/>
              </a:solidFill>
              <a:effectLst>
                <a:outerShdw blurRad="38100" dist="38100" dir="2700000" algn="tl">
                  <a:srgbClr val="C0C0C0"/>
                </a:outerShdw>
              </a:effectLst>
              <a:uLnTx/>
              <a:uFillTx/>
              <a:latin typeface="+mj-ea"/>
              <a:ea typeface="宋体" panose="02010600030101010101" pitchFamily="2" charset="-122"/>
              <a:cs typeface="+mn-cs"/>
            </a:endParaRPr>
          </a:p>
          <a:p>
            <a:pPr marL="0" marR="0" lvl="0" indent="0" algn="l" defTabSz="914400" rtl="0" eaLnBrk="0" fontAlgn="base" latinLnBrk="0" hangingPunct="0">
              <a:lnSpc>
                <a:spcPct val="100000"/>
              </a:lnSpc>
              <a:spcBef>
                <a:spcPct val="0"/>
              </a:spcBef>
              <a:spcAft>
                <a:spcPct val="0"/>
              </a:spcAft>
              <a:buClrTx/>
              <a:buSzTx/>
              <a:buFontTx/>
              <a:buNone/>
              <a:defRPr/>
            </a:pPr>
            <a:r>
              <a:rPr kumimoji="0" lang="en-US" altLang="zh-CN" sz="2000" b="1" i="0" u="none" strike="noStrike" kern="1200" cap="none" spc="0" normalizeH="0" baseline="0" noProof="0" dirty="0">
                <a:ln>
                  <a:noFill/>
                </a:ln>
                <a:solidFill>
                  <a:srgbClr val="000000"/>
                </a:solidFill>
                <a:effectLst>
                  <a:outerShdw blurRad="38100" dist="38100" dir="2700000" algn="tl">
                    <a:srgbClr val="C0C0C0"/>
                  </a:outerShdw>
                </a:effectLst>
                <a:uLnTx/>
                <a:uFillTx/>
                <a:latin typeface="+mj-ea"/>
                <a:ea typeface="宋体" panose="02010600030101010101" pitchFamily="2" charset="-122"/>
                <a:cs typeface="+mn-cs"/>
              </a:rPr>
              <a:t>B.</a:t>
            </a:r>
            <a:r>
              <a:rPr kumimoji="0" lang="zh-CN" altLang="en-US" sz="2000" b="1" i="0" u="none" strike="noStrike" kern="1200" cap="none" spc="0" normalizeH="0" baseline="0" noProof="0" dirty="0">
                <a:ln>
                  <a:noFill/>
                </a:ln>
                <a:solidFill>
                  <a:srgbClr val="000000"/>
                </a:solidFill>
                <a:effectLst>
                  <a:outerShdw blurRad="38100" dist="38100" dir="2700000" algn="tl">
                    <a:srgbClr val="C0C0C0"/>
                  </a:outerShdw>
                </a:effectLst>
                <a:uLnTx/>
                <a:uFillTx/>
                <a:latin typeface="+mj-ea"/>
                <a:ea typeface="宋体" panose="02010600030101010101" pitchFamily="2" charset="-122"/>
                <a:cs typeface="+mn-cs"/>
              </a:rPr>
              <a:t>速度      </a:t>
            </a:r>
            <a:endParaRPr kumimoji="0" lang="zh-CN" altLang="en-US" sz="2000" b="1" i="0" u="none" strike="noStrike" kern="1200" cap="none" spc="0" normalizeH="0" baseline="0" noProof="0" dirty="0">
              <a:ln>
                <a:noFill/>
              </a:ln>
              <a:solidFill>
                <a:srgbClr val="000000"/>
              </a:solidFill>
              <a:effectLst>
                <a:outerShdw blurRad="38100" dist="38100" dir="2700000" algn="tl">
                  <a:srgbClr val="C0C0C0"/>
                </a:outerShdw>
              </a:effectLst>
              <a:uLnTx/>
              <a:uFillTx/>
              <a:latin typeface="+mj-ea"/>
              <a:ea typeface="宋体" panose="02010600030101010101" pitchFamily="2" charset="-122"/>
              <a:cs typeface="+mn-cs"/>
            </a:endParaRPr>
          </a:p>
          <a:p>
            <a:pPr marL="0" marR="0" lvl="0" indent="0" algn="l" defTabSz="914400" rtl="0" eaLnBrk="0" fontAlgn="base" latinLnBrk="0" hangingPunct="0">
              <a:lnSpc>
                <a:spcPct val="100000"/>
              </a:lnSpc>
              <a:spcBef>
                <a:spcPct val="0"/>
              </a:spcBef>
              <a:spcAft>
                <a:spcPct val="0"/>
              </a:spcAft>
              <a:buClrTx/>
              <a:buSzTx/>
              <a:buFontTx/>
              <a:buNone/>
              <a:defRPr/>
            </a:pPr>
            <a:r>
              <a:rPr kumimoji="0" lang="en-US" altLang="zh-CN" sz="2000" b="1" i="0" u="none" strike="noStrike" kern="1200" cap="none" spc="0" normalizeH="0" baseline="0" noProof="0" dirty="0">
                <a:ln>
                  <a:noFill/>
                </a:ln>
                <a:solidFill>
                  <a:srgbClr val="000000"/>
                </a:solidFill>
                <a:effectLst>
                  <a:outerShdw blurRad="38100" dist="38100" dir="2700000" algn="tl">
                    <a:srgbClr val="C0C0C0"/>
                  </a:outerShdw>
                </a:effectLst>
                <a:uLnTx/>
                <a:uFillTx/>
                <a:latin typeface="+mj-ea"/>
                <a:ea typeface="宋体" panose="02010600030101010101" pitchFamily="2" charset="-122"/>
                <a:cs typeface="+mn-cs"/>
              </a:rPr>
              <a:t>C.</a:t>
            </a:r>
            <a:r>
              <a:rPr kumimoji="0" lang="zh-CN" altLang="en-US" sz="2000" b="1" i="0" u="none" strike="noStrike" kern="1200" cap="none" spc="0" normalizeH="0" baseline="0" noProof="0" dirty="0">
                <a:ln>
                  <a:noFill/>
                </a:ln>
                <a:solidFill>
                  <a:srgbClr val="000000"/>
                </a:solidFill>
                <a:effectLst>
                  <a:outerShdw blurRad="38100" dist="38100" dir="2700000" algn="tl">
                    <a:srgbClr val="C0C0C0"/>
                  </a:outerShdw>
                </a:effectLst>
                <a:uLnTx/>
                <a:uFillTx/>
                <a:latin typeface="+mj-ea"/>
                <a:ea typeface="宋体" panose="02010600030101010101" pitchFamily="2" charset="-122"/>
                <a:cs typeface="+mn-cs"/>
              </a:rPr>
              <a:t>速率     </a:t>
            </a:r>
            <a:endParaRPr kumimoji="0" lang="zh-CN" altLang="en-US" sz="2000" b="1" i="0" u="none" strike="noStrike" kern="1200" cap="none" spc="0" normalizeH="0" baseline="0" noProof="0" dirty="0">
              <a:ln>
                <a:noFill/>
              </a:ln>
              <a:solidFill>
                <a:srgbClr val="000000"/>
              </a:solidFill>
              <a:effectLst>
                <a:outerShdw blurRad="38100" dist="38100" dir="2700000" algn="tl">
                  <a:srgbClr val="C0C0C0"/>
                </a:outerShdw>
              </a:effectLst>
              <a:uLnTx/>
              <a:uFillTx/>
              <a:latin typeface="+mj-ea"/>
              <a:ea typeface="宋体" panose="02010600030101010101" pitchFamily="2" charset="-122"/>
              <a:cs typeface="+mn-cs"/>
            </a:endParaRPr>
          </a:p>
          <a:p>
            <a:pPr marL="0" marR="0" lvl="0" indent="0" algn="l" defTabSz="914400" rtl="0" eaLnBrk="0" fontAlgn="base" latinLnBrk="0" hangingPunct="0">
              <a:lnSpc>
                <a:spcPct val="100000"/>
              </a:lnSpc>
              <a:spcBef>
                <a:spcPct val="0"/>
              </a:spcBef>
              <a:spcAft>
                <a:spcPct val="0"/>
              </a:spcAft>
              <a:buClrTx/>
              <a:buSzTx/>
              <a:buFontTx/>
              <a:buNone/>
              <a:defRPr/>
            </a:pPr>
            <a:r>
              <a:rPr kumimoji="0" lang="en-US" altLang="zh-CN" sz="2000" b="1" i="0" u="none" strike="noStrike" kern="1200" cap="none" spc="0" normalizeH="0" baseline="0" noProof="0" dirty="0">
                <a:ln>
                  <a:noFill/>
                </a:ln>
                <a:solidFill>
                  <a:srgbClr val="000000"/>
                </a:solidFill>
                <a:effectLst>
                  <a:outerShdw blurRad="38100" dist="38100" dir="2700000" algn="tl">
                    <a:srgbClr val="C0C0C0"/>
                  </a:outerShdw>
                </a:effectLst>
                <a:uLnTx/>
                <a:uFillTx/>
                <a:latin typeface="+mj-ea"/>
                <a:ea typeface="宋体" panose="02010600030101010101" pitchFamily="2" charset="-122"/>
                <a:cs typeface="+mn-cs"/>
              </a:rPr>
              <a:t>D.</a:t>
            </a:r>
            <a:r>
              <a:rPr kumimoji="0" lang="zh-CN" altLang="en-US" sz="2000" b="1" i="0" u="none" strike="noStrike" kern="1200" cap="none" spc="0" normalizeH="0" baseline="0" noProof="0" dirty="0">
                <a:ln>
                  <a:noFill/>
                </a:ln>
                <a:solidFill>
                  <a:srgbClr val="000000"/>
                </a:solidFill>
                <a:effectLst>
                  <a:outerShdw blurRad="38100" dist="38100" dir="2700000" algn="tl">
                    <a:srgbClr val="C0C0C0"/>
                  </a:outerShdw>
                </a:effectLst>
                <a:uLnTx/>
                <a:uFillTx/>
                <a:latin typeface="+mj-ea"/>
                <a:ea typeface="宋体" panose="02010600030101010101" pitchFamily="2" charset="-122"/>
                <a:cs typeface="+mn-cs"/>
              </a:rPr>
              <a:t>重力所做的功</a:t>
            </a:r>
            <a:endParaRPr kumimoji="0" lang="zh-CN" altLang="en-US" sz="2000" b="1" i="0" u="none" strike="noStrike" kern="1200" cap="none" spc="0" normalizeH="0" baseline="0" noProof="0" dirty="0">
              <a:ln>
                <a:noFill/>
              </a:ln>
              <a:solidFill>
                <a:srgbClr val="000000"/>
              </a:solidFill>
              <a:effectLst>
                <a:outerShdw blurRad="38100" dist="38100" dir="2700000" algn="tl">
                  <a:srgbClr val="C0C0C0"/>
                </a:outerShdw>
              </a:effectLst>
              <a:uLnTx/>
              <a:uFillTx/>
              <a:latin typeface="+mj-ea"/>
              <a:ea typeface="宋体" panose="02010600030101010101" pitchFamily="2" charset="-122"/>
              <a:cs typeface="+mn-cs"/>
            </a:endParaRPr>
          </a:p>
        </p:txBody>
      </p:sp>
      <p:grpSp>
        <p:nvGrpSpPr>
          <p:cNvPr id="27657" name="Group 4"/>
          <p:cNvGrpSpPr/>
          <p:nvPr/>
        </p:nvGrpSpPr>
        <p:grpSpPr>
          <a:xfrm>
            <a:off x="0" y="3571875"/>
            <a:ext cx="2643188" cy="1643063"/>
            <a:chOff x="2592" y="2112"/>
            <a:chExt cx="1950" cy="477"/>
          </a:xfrm>
        </p:grpSpPr>
        <p:grpSp>
          <p:nvGrpSpPr>
            <p:cNvPr id="27663" name="Group 5"/>
            <p:cNvGrpSpPr/>
            <p:nvPr/>
          </p:nvGrpSpPr>
          <p:grpSpPr>
            <a:xfrm>
              <a:off x="2592" y="2112"/>
              <a:ext cx="1950" cy="473"/>
              <a:chOff x="2621" y="2640"/>
              <a:chExt cx="1950" cy="473"/>
            </a:xfrm>
          </p:grpSpPr>
          <p:grpSp>
            <p:nvGrpSpPr>
              <p:cNvPr id="27669" name="Group 6"/>
              <p:cNvGrpSpPr/>
              <p:nvPr/>
            </p:nvGrpSpPr>
            <p:grpSpPr>
              <a:xfrm>
                <a:off x="2621" y="2698"/>
                <a:ext cx="1950" cy="415"/>
                <a:chOff x="2621" y="2698"/>
                <a:chExt cx="1950" cy="415"/>
              </a:xfrm>
            </p:grpSpPr>
            <p:sp>
              <p:nvSpPr>
                <p:cNvPr id="27" name="Freeform 7"/>
                <p:cNvSpPr/>
                <p:nvPr/>
              </p:nvSpPr>
              <p:spPr bwMode="auto">
                <a:xfrm flipH="1">
                  <a:off x="2914" y="2698"/>
                  <a:ext cx="1394" cy="351"/>
                </a:xfrm>
                <a:custGeom>
                  <a:avLst/>
                  <a:gdLst/>
                  <a:ahLst/>
                  <a:cxnLst>
                    <a:cxn ang="0">
                      <a:pos x="0" y="0"/>
                    </a:cxn>
                    <a:cxn ang="0">
                      <a:pos x="0" y="1000"/>
                    </a:cxn>
                    <a:cxn ang="0">
                      <a:pos x="1732" y="1000"/>
                    </a:cxn>
                    <a:cxn ang="0">
                      <a:pos x="0" y="0"/>
                    </a:cxn>
                  </a:cxnLst>
                  <a:rect l="0" t="0" r="r" b="b"/>
                  <a:pathLst>
                    <a:path w="1732" h="1000">
                      <a:moveTo>
                        <a:pt x="0" y="0"/>
                      </a:moveTo>
                      <a:lnTo>
                        <a:pt x="0" y="1000"/>
                      </a:lnTo>
                      <a:lnTo>
                        <a:pt x="1732" y="1000"/>
                      </a:lnTo>
                      <a:lnTo>
                        <a:pt x="0" y="0"/>
                      </a:lnTo>
                      <a:close/>
                    </a:path>
                  </a:pathLst>
                </a:custGeom>
                <a:solidFill>
                  <a:srgbClr val="FFFFFF"/>
                </a:solidFill>
                <a:ln w="9525">
                  <a:solidFill>
                    <a:srgbClr val="000000"/>
                  </a:solidFill>
                  <a:round/>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j-ea"/>
                    <a:ea typeface="+mj-ea"/>
                    <a:cs typeface="+mn-cs"/>
                  </a:endParaRPr>
                </a:p>
              </p:txBody>
            </p:sp>
            <p:grpSp>
              <p:nvGrpSpPr>
                <p:cNvPr id="27672" name="Group 8"/>
                <p:cNvGrpSpPr/>
                <p:nvPr/>
              </p:nvGrpSpPr>
              <p:grpSpPr>
                <a:xfrm>
                  <a:off x="2621" y="3054"/>
                  <a:ext cx="1950" cy="59"/>
                  <a:chOff x="8045" y="6399"/>
                  <a:chExt cx="1770" cy="84"/>
                </a:xfrm>
              </p:grpSpPr>
              <p:sp>
                <p:nvSpPr>
                  <p:cNvPr id="29" name="Rectangle 9" descr="浅色上对角线"/>
                  <p:cNvSpPr>
                    <a:spLocks noChangeArrowheads="1"/>
                  </p:cNvSpPr>
                  <p:nvPr/>
                </p:nvSpPr>
                <p:spPr bwMode="auto">
                  <a:xfrm>
                    <a:off x="8045" y="6412"/>
                    <a:ext cx="1770" cy="71"/>
                  </a:xfrm>
                  <a:prstGeom prst="rect">
                    <a:avLst/>
                  </a:prstGeom>
                  <a:pattFill prst="ltUpDiag">
                    <a:fgClr>
                      <a:srgbClr val="000000"/>
                    </a:fgClr>
                    <a:bgClr>
                      <a:srgbClr val="FFFFFF"/>
                    </a:bgClr>
                  </a:pattFill>
                  <a:ln w="6350">
                    <a:noFill/>
                    <a:miter lim="800000"/>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j-ea"/>
                      <a:ea typeface="+mj-ea"/>
                      <a:cs typeface="+mn-cs"/>
                    </a:endParaRPr>
                  </a:p>
                </p:txBody>
              </p:sp>
              <p:sp>
                <p:nvSpPr>
                  <p:cNvPr id="30" name="Line 10"/>
                  <p:cNvSpPr>
                    <a:spLocks noChangeAspect="1" noChangeShapeType="1"/>
                  </p:cNvSpPr>
                  <p:nvPr/>
                </p:nvSpPr>
                <p:spPr bwMode="auto">
                  <a:xfrm>
                    <a:off x="8045" y="6399"/>
                    <a:ext cx="1770" cy="0"/>
                  </a:xfrm>
                  <a:prstGeom prst="line">
                    <a:avLst/>
                  </a:prstGeom>
                  <a:noFill/>
                  <a:ln w="9525">
                    <a:solidFill>
                      <a:srgbClr val="000000"/>
                    </a:solidFill>
                    <a:roun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j-ea"/>
                      <a:ea typeface="+mj-ea"/>
                      <a:cs typeface="+mn-cs"/>
                    </a:endParaRPr>
                  </a:p>
                </p:txBody>
              </p:sp>
            </p:grpSp>
          </p:grpSp>
          <p:sp>
            <p:nvSpPr>
              <p:cNvPr id="26" name="Freeform 11" descr="栎木"/>
              <p:cNvSpPr>
                <a:spLocks noChangeAspect="1"/>
              </p:cNvSpPr>
              <p:nvPr/>
            </p:nvSpPr>
            <p:spPr bwMode="auto">
              <a:xfrm rot="-943328">
                <a:off x="4088" y="2640"/>
                <a:ext cx="205" cy="88"/>
              </a:xfrm>
              <a:custGeom>
                <a:avLst/>
                <a:gdLst/>
                <a:ahLst/>
                <a:cxnLst>
                  <a:cxn ang="0">
                    <a:pos x="0" y="0"/>
                  </a:cxn>
                  <a:cxn ang="0">
                    <a:pos x="400" y="0"/>
                  </a:cxn>
                  <a:cxn ang="0">
                    <a:pos x="400" y="400"/>
                  </a:cxn>
                  <a:cxn ang="0">
                    <a:pos x="0" y="400"/>
                  </a:cxn>
                  <a:cxn ang="0">
                    <a:pos x="0" y="0"/>
                  </a:cxn>
                </a:cxnLst>
                <a:rect l="0" t="0" r="r" b="b"/>
                <a:pathLst>
                  <a:path w="400" h="400">
                    <a:moveTo>
                      <a:pt x="0" y="0"/>
                    </a:moveTo>
                    <a:lnTo>
                      <a:pt x="400" y="0"/>
                    </a:lnTo>
                    <a:lnTo>
                      <a:pt x="400" y="400"/>
                    </a:lnTo>
                    <a:lnTo>
                      <a:pt x="0" y="400"/>
                    </a:lnTo>
                    <a:lnTo>
                      <a:pt x="0" y="0"/>
                    </a:lnTo>
                    <a:close/>
                  </a:path>
                </a:pathLst>
              </a:custGeom>
              <a:blipFill dpi="0" rotWithShape="0">
                <a:blip r:embed="rId2" cstate="print"/>
                <a:srcRect/>
                <a:tile tx="0" ty="0" sx="100000" sy="100000" flip="none" algn="tl"/>
              </a:blipFill>
              <a:ln w="9525">
                <a:solidFill>
                  <a:srgbClr val="000000"/>
                </a:solidFill>
                <a:round/>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j-ea"/>
                  <a:ea typeface="+mj-ea"/>
                  <a:cs typeface="+mn-cs"/>
                </a:endParaRPr>
              </a:p>
            </p:txBody>
          </p:sp>
        </p:grpSp>
        <p:grpSp>
          <p:nvGrpSpPr>
            <p:cNvPr id="27664" name="Group 12"/>
            <p:cNvGrpSpPr/>
            <p:nvPr/>
          </p:nvGrpSpPr>
          <p:grpSpPr>
            <a:xfrm>
              <a:off x="3271" y="2174"/>
              <a:ext cx="1164" cy="415"/>
              <a:chOff x="3271" y="2174"/>
              <a:chExt cx="1164" cy="415"/>
            </a:xfrm>
          </p:grpSpPr>
          <p:sp>
            <p:nvSpPr>
              <p:cNvPr id="21" name="Freeform 13"/>
              <p:cNvSpPr/>
              <p:nvPr/>
            </p:nvSpPr>
            <p:spPr bwMode="auto">
              <a:xfrm flipH="1">
                <a:off x="3446" y="2174"/>
                <a:ext cx="835" cy="351"/>
              </a:xfrm>
              <a:custGeom>
                <a:avLst/>
                <a:gdLst/>
                <a:ahLst/>
                <a:cxnLst>
                  <a:cxn ang="0">
                    <a:pos x="0" y="0"/>
                  </a:cxn>
                  <a:cxn ang="0">
                    <a:pos x="0" y="1000"/>
                  </a:cxn>
                  <a:cxn ang="0">
                    <a:pos x="1732" y="1000"/>
                  </a:cxn>
                  <a:cxn ang="0">
                    <a:pos x="0" y="0"/>
                  </a:cxn>
                </a:cxnLst>
                <a:rect l="0" t="0" r="r" b="b"/>
                <a:pathLst>
                  <a:path w="1732" h="1000">
                    <a:moveTo>
                      <a:pt x="0" y="0"/>
                    </a:moveTo>
                    <a:lnTo>
                      <a:pt x="0" y="1000"/>
                    </a:lnTo>
                    <a:lnTo>
                      <a:pt x="1732" y="1000"/>
                    </a:lnTo>
                    <a:lnTo>
                      <a:pt x="0" y="0"/>
                    </a:lnTo>
                    <a:close/>
                  </a:path>
                </a:pathLst>
              </a:custGeom>
              <a:solidFill>
                <a:srgbClr val="FFFFFF"/>
              </a:solidFill>
              <a:ln w="9525">
                <a:solidFill>
                  <a:srgbClr val="000000"/>
                </a:solidFill>
                <a:round/>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j-ea"/>
                  <a:ea typeface="+mj-ea"/>
                  <a:cs typeface="+mn-cs"/>
                </a:endParaRPr>
              </a:p>
            </p:txBody>
          </p:sp>
          <p:grpSp>
            <p:nvGrpSpPr>
              <p:cNvPr id="27666" name="Group 14"/>
              <p:cNvGrpSpPr/>
              <p:nvPr/>
            </p:nvGrpSpPr>
            <p:grpSpPr>
              <a:xfrm>
                <a:off x="3271" y="2530"/>
                <a:ext cx="1164" cy="59"/>
                <a:chOff x="8045" y="6399"/>
                <a:chExt cx="1770" cy="84"/>
              </a:xfrm>
            </p:grpSpPr>
            <p:sp>
              <p:nvSpPr>
                <p:cNvPr id="23" name="Rectangle 15" descr="浅色上对角线"/>
                <p:cNvSpPr>
                  <a:spLocks noChangeArrowheads="1"/>
                </p:cNvSpPr>
                <p:nvPr/>
              </p:nvSpPr>
              <p:spPr bwMode="auto">
                <a:xfrm>
                  <a:off x="8045" y="6412"/>
                  <a:ext cx="1770" cy="71"/>
                </a:xfrm>
                <a:prstGeom prst="rect">
                  <a:avLst/>
                </a:prstGeom>
                <a:pattFill prst="ltUpDiag">
                  <a:fgClr>
                    <a:srgbClr val="000000"/>
                  </a:fgClr>
                  <a:bgClr>
                    <a:srgbClr val="FFFFFF"/>
                  </a:bgClr>
                </a:pattFill>
                <a:ln w="6350">
                  <a:noFill/>
                  <a:miter lim="800000"/>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j-ea"/>
                    <a:ea typeface="+mj-ea"/>
                    <a:cs typeface="+mn-cs"/>
                  </a:endParaRPr>
                </a:p>
              </p:txBody>
            </p:sp>
            <p:sp>
              <p:nvSpPr>
                <p:cNvPr id="24" name="Line 16"/>
                <p:cNvSpPr>
                  <a:spLocks noChangeAspect="1" noChangeShapeType="1"/>
                </p:cNvSpPr>
                <p:nvPr/>
              </p:nvSpPr>
              <p:spPr bwMode="auto">
                <a:xfrm>
                  <a:off x="8045" y="6399"/>
                  <a:ext cx="1770" cy="0"/>
                </a:xfrm>
                <a:prstGeom prst="line">
                  <a:avLst/>
                </a:prstGeom>
                <a:noFill/>
                <a:ln w="9525">
                  <a:solidFill>
                    <a:srgbClr val="000000"/>
                  </a:solidFill>
                  <a:roun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j-ea"/>
                    <a:ea typeface="+mj-ea"/>
                    <a:cs typeface="+mn-cs"/>
                  </a:endParaRPr>
                </a:p>
              </p:txBody>
            </p:sp>
          </p:grpSp>
        </p:grpSp>
      </p:grpSp>
      <p:sp>
        <p:nvSpPr>
          <p:cNvPr id="31" name="Rectangle 13"/>
          <p:cNvSpPr>
            <a:spLocks noChangeArrowheads="1"/>
          </p:cNvSpPr>
          <p:nvPr/>
        </p:nvSpPr>
        <p:spPr bwMode="auto">
          <a:xfrm>
            <a:off x="5975350" y="0"/>
            <a:ext cx="3168650" cy="3416300"/>
          </a:xfrm>
          <a:prstGeom prst="rect">
            <a:avLst/>
          </a:prstGeom>
          <a:noFill/>
          <a:ln w="9525">
            <a:noFill/>
            <a:miter lim="800000"/>
          </a:ln>
          <a:effectLst/>
        </p:spPr>
        <p:txBody>
          <a:bodyPr>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altLang="zh-CN" sz="2400" b="1" i="0" u="none" strike="noStrike" kern="1200" cap="none" spc="0" normalizeH="0" baseline="0" noProof="0" dirty="0">
                <a:ln>
                  <a:noFill/>
                </a:ln>
                <a:solidFill>
                  <a:srgbClr val="000000"/>
                </a:solidFill>
                <a:effectLst>
                  <a:outerShdw blurRad="38100" dist="38100" dir="2700000" algn="tl">
                    <a:srgbClr val="C0C0C0"/>
                  </a:outerShdw>
                </a:effectLst>
                <a:uLnTx/>
                <a:uFillTx/>
                <a:latin typeface="+mn-ea"/>
                <a:ea typeface="+mn-ea"/>
                <a:cs typeface="+mn-cs"/>
              </a:rPr>
              <a:t>3.</a:t>
            </a:r>
            <a:r>
              <a:rPr kumimoji="0" lang="zh-CN" altLang="en-US" sz="2400" b="1" i="0" u="none" strike="noStrike" kern="1200" cap="none" spc="0" normalizeH="0" baseline="0" noProof="0" dirty="0">
                <a:ln>
                  <a:noFill/>
                </a:ln>
                <a:solidFill>
                  <a:srgbClr val="000000"/>
                </a:solidFill>
                <a:effectLst>
                  <a:outerShdw blurRad="38100" dist="38100" dir="2700000" algn="tl">
                    <a:srgbClr val="C0C0C0"/>
                  </a:outerShdw>
                </a:effectLst>
                <a:uLnTx/>
                <a:uFillTx/>
                <a:latin typeface="+mn-ea"/>
                <a:ea typeface="+mn-ea"/>
                <a:cs typeface="+mn-cs"/>
              </a:rPr>
              <a:t>质量是</a:t>
            </a:r>
            <a:r>
              <a:rPr kumimoji="0" lang="en-US" altLang="zh-CN" sz="2400" b="1" i="0" u="none" strike="noStrike" kern="1200" cap="none" spc="0" normalizeH="0" baseline="0" noProof="0" dirty="0">
                <a:ln>
                  <a:noFill/>
                </a:ln>
                <a:solidFill>
                  <a:srgbClr val="000000"/>
                </a:solidFill>
                <a:effectLst>
                  <a:outerShdw blurRad="38100" dist="38100" dir="2700000" algn="tl">
                    <a:srgbClr val="C0C0C0"/>
                  </a:outerShdw>
                </a:effectLst>
                <a:uLnTx/>
                <a:uFillTx/>
                <a:latin typeface="+mn-ea"/>
                <a:ea typeface="+mn-ea"/>
                <a:cs typeface="+mn-cs"/>
              </a:rPr>
              <a:t>500g</a:t>
            </a:r>
            <a:r>
              <a:rPr kumimoji="0" lang="zh-CN" altLang="en-US" sz="2400" b="1" i="0" u="none" strike="noStrike" kern="1200" cap="none" spc="0" normalizeH="0" baseline="0" noProof="0" dirty="0">
                <a:ln>
                  <a:noFill/>
                </a:ln>
                <a:solidFill>
                  <a:srgbClr val="000000"/>
                </a:solidFill>
                <a:effectLst>
                  <a:outerShdw blurRad="38100" dist="38100" dir="2700000" algn="tl">
                    <a:srgbClr val="C0C0C0"/>
                  </a:outerShdw>
                </a:effectLst>
                <a:uLnTx/>
                <a:uFillTx/>
                <a:latin typeface="+mn-ea"/>
                <a:ea typeface="+mn-ea"/>
                <a:cs typeface="+mn-cs"/>
              </a:rPr>
              <a:t>的足球被踢出后，某人观察它在空中的飞行情况，估计上升的最大高度是</a:t>
            </a:r>
            <a:r>
              <a:rPr kumimoji="0" lang="en-US" altLang="zh-CN" sz="2400" b="1" i="0" u="none" strike="noStrike" kern="1200" cap="none" spc="0" normalizeH="0" baseline="0" noProof="0" dirty="0">
                <a:ln>
                  <a:noFill/>
                </a:ln>
                <a:solidFill>
                  <a:srgbClr val="000000"/>
                </a:solidFill>
                <a:effectLst>
                  <a:outerShdw blurRad="38100" dist="38100" dir="2700000" algn="tl">
                    <a:srgbClr val="C0C0C0"/>
                  </a:outerShdw>
                </a:effectLst>
                <a:uLnTx/>
                <a:uFillTx/>
                <a:latin typeface="+mn-ea"/>
                <a:ea typeface="+mn-ea"/>
                <a:cs typeface="+mn-cs"/>
              </a:rPr>
              <a:t>10m</a:t>
            </a:r>
            <a:r>
              <a:rPr kumimoji="0" lang="zh-CN" altLang="en-US" sz="2400" b="1" i="0" u="none" strike="noStrike" kern="1200" cap="none" spc="0" normalizeH="0" baseline="0" noProof="0" dirty="0">
                <a:ln>
                  <a:noFill/>
                </a:ln>
                <a:solidFill>
                  <a:srgbClr val="000000"/>
                </a:solidFill>
                <a:effectLst>
                  <a:outerShdw blurRad="38100" dist="38100" dir="2700000" algn="tl">
                    <a:srgbClr val="C0C0C0"/>
                  </a:outerShdw>
                </a:effectLst>
                <a:uLnTx/>
                <a:uFillTx/>
                <a:latin typeface="+mn-ea"/>
                <a:ea typeface="+mn-ea"/>
                <a:cs typeface="+mn-cs"/>
              </a:rPr>
              <a:t>，在最高点的速度为</a:t>
            </a:r>
            <a:r>
              <a:rPr kumimoji="0" lang="en-US" altLang="zh-CN" sz="2400" b="1" i="0" u="none" strike="noStrike" kern="1200" cap="none" spc="0" normalizeH="0" baseline="0" noProof="0" dirty="0">
                <a:ln>
                  <a:noFill/>
                </a:ln>
                <a:solidFill>
                  <a:srgbClr val="000000"/>
                </a:solidFill>
                <a:effectLst>
                  <a:outerShdw blurRad="38100" dist="38100" dir="2700000" algn="tl">
                    <a:srgbClr val="C0C0C0"/>
                  </a:outerShdw>
                </a:effectLst>
                <a:uLnTx/>
                <a:uFillTx/>
                <a:latin typeface="+mn-ea"/>
                <a:ea typeface="+mn-ea"/>
                <a:cs typeface="+mn-cs"/>
              </a:rPr>
              <a:t>20m/s.</a:t>
            </a:r>
            <a:r>
              <a:rPr kumimoji="0" lang="zh-CN" altLang="en-US" sz="2400" b="1" i="0" u="none" strike="noStrike" kern="1200" cap="none" spc="0" normalizeH="0" baseline="0" noProof="0" dirty="0">
                <a:ln>
                  <a:noFill/>
                </a:ln>
                <a:solidFill>
                  <a:srgbClr val="000000"/>
                </a:solidFill>
                <a:effectLst>
                  <a:outerShdw blurRad="38100" dist="38100" dir="2700000" algn="tl">
                    <a:srgbClr val="C0C0C0"/>
                  </a:outerShdw>
                </a:effectLst>
                <a:uLnTx/>
                <a:uFillTx/>
                <a:latin typeface="+mn-ea"/>
                <a:ea typeface="+mn-ea"/>
                <a:cs typeface="+mn-cs"/>
              </a:rPr>
              <a:t>请你根据这个估计，计算运动员踢球时对足球做的功。</a:t>
            </a:r>
            <a:endParaRPr kumimoji="0" lang="zh-CN" altLang="en-US" sz="2400" b="1" i="0" u="none" strike="noStrike" kern="1200" cap="none" spc="0" normalizeH="0" baseline="0" noProof="0" dirty="0">
              <a:ln>
                <a:noFill/>
              </a:ln>
              <a:solidFill>
                <a:srgbClr val="000000"/>
              </a:solidFill>
              <a:effectLst>
                <a:outerShdw blurRad="38100" dist="38100" dir="2700000" algn="tl">
                  <a:srgbClr val="C0C0C0"/>
                </a:outerShdw>
              </a:effectLst>
              <a:uLnTx/>
              <a:uFillTx/>
              <a:latin typeface="+mn-ea"/>
              <a:ea typeface="+mn-ea"/>
              <a:cs typeface="+mn-cs"/>
            </a:endParaRPr>
          </a:p>
        </p:txBody>
      </p:sp>
      <p:pic>
        <p:nvPicPr>
          <p:cNvPr id="27659" name="Picture 15" descr="u=456420572,1757428228&amp;fm=0&amp;gp=0"/>
          <p:cNvPicPr>
            <a:picLocks noChangeAspect="1"/>
          </p:cNvPicPr>
          <p:nvPr/>
        </p:nvPicPr>
        <p:blipFill>
          <a:blip r:embed="rId3"/>
          <a:stretch>
            <a:fillRect/>
          </a:stretch>
        </p:blipFill>
        <p:spPr>
          <a:xfrm>
            <a:off x="7192963" y="3357563"/>
            <a:ext cx="1808162" cy="2143125"/>
          </a:xfrm>
          <a:prstGeom prst="rect">
            <a:avLst/>
          </a:prstGeom>
          <a:noFill/>
          <a:ln w="9525">
            <a:noFill/>
          </a:ln>
        </p:spPr>
      </p:pic>
      <p:sp>
        <p:nvSpPr>
          <p:cNvPr id="33" name="Text Box 16"/>
          <p:cNvSpPr txBox="1">
            <a:spLocks noChangeArrowheads="1"/>
          </p:cNvSpPr>
          <p:nvPr/>
        </p:nvSpPr>
        <p:spPr bwMode="auto">
          <a:xfrm>
            <a:off x="6280150" y="3357563"/>
            <a:ext cx="649288" cy="2308225"/>
          </a:xfrm>
          <a:prstGeom prst="rect">
            <a:avLst/>
          </a:prstGeom>
          <a:noFill/>
          <a:ln w="9525">
            <a:noFill/>
            <a:miter lim="800000"/>
          </a:ln>
          <a:effectLst/>
        </p:spPr>
        <p:txBody>
          <a:bodyPr>
            <a:spAutoFit/>
          </a:bodyPr>
          <a:lstStyle/>
          <a:p>
            <a:pPr marR="0" defTabSz="914400">
              <a:spcBef>
                <a:spcPct val="50000"/>
              </a:spcBef>
              <a:buClrTx/>
              <a:buSzTx/>
              <a:buFontTx/>
              <a:defRPr/>
            </a:pPr>
            <a:r>
              <a:rPr kumimoji="0" lang="zh-CN" altLang="en-US" sz="2400" b="1" kern="1200" cap="none" spc="0" normalizeH="0" baseline="0" noProof="0" dirty="0">
                <a:solidFill>
                  <a:srgbClr val="CC0000"/>
                </a:solidFill>
                <a:latin typeface="+mn-ea"/>
                <a:ea typeface="+mn-ea"/>
                <a:cs typeface="+mn-cs"/>
              </a:rPr>
              <a:t>瞬间做功问题</a:t>
            </a:r>
            <a:endParaRPr kumimoji="0" lang="zh-CN" altLang="en-US" sz="2400" b="1" kern="1200" cap="none" spc="0" normalizeH="0" baseline="0" noProof="0" dirty="0">
              <a:solidFill>
                <a:srgbClr val="CC0000"/>
              </a:solidFill>
              <a:latin typeface="+mn-ea"/>
              <a:ea typeface="+mn-ea"/>
              <a:cs typeface="+mn-cs"/>
            </a:endParaRPr>
          </a:p>
        </p:txBody>
      </p:sp>
      <p:sp>
        <p:nvSpPr>
          <p:cNvPr id="27661" name="矩形 27"/>
          <p:cNvSpPr/>
          <p:nvPr/>
        </p:nvSpPr>
        <p:spPr>
          <a:xfrm>
            <a:off x="0" y="5429250"/>
            <a:ext cx="7215188" cy="584200"/>
          </a:xfrm>
          <a:prstGeom prst="rect">
            <a:avLst/>
          </a:prstGeom>
          <a:noFill/>
          <a:ln w="9525">
            <a:noFill/>
          </a:ln>
        </p:spPr>
        <p:txBody>
          <a:bodyPr>
            <a:spAutoFit/>
          </a:bodyPr>
          <a:p>
            <a:r>
              <a:rPr lang="en-US" altLang="zh-CN" sz="3200" b="1">
                <a:solidFill>
                  <a:schemeClr val="accent2"/>
                </a:solidFill>
                <a:latin typeface="楷体" panose="02010609060101010101" pitchFamily="49" charset="-122"/>
                <a:ea typeface="楷体" panose="02010609060101010101" pitchFamily="49" charset="-122"/>
              </a:rPr>
              <a:t>〖</a:t>
            </a:r>
            <a:r>
              <a:rPr lang="zh-CN" altLang="en-US" sz="3200" b="1" dirty="0">
                <a:solidFill>
                  <a:schemeClr val="accent2"/>
                </a:solidFill>
                <a:latin typeface="楷体" panose="02010609060101010101" pitchFamily="49" charset="-122"/>
                <a:ea typeface="楷体" panose="02010609060101010101" pitchFamily="49" charset="-122"/>
              </a:rPr>
              <a:t>设置意图</a:t>
            </a:r>
            <a:r>
              <a:rPr lang="en-US" altLang="zh-CN" sz="3200" b="1">
                <a:solidFill>
                  <a:schemeClr val="accent2"/>
                </a:solidFill>
                <a:latin typeface="楷体" panose="02010609060101010101" pitchFamily="49" charset="-122"/>
                <a:ea typeface="楷体" panose="02010609060101010101" pitchFamily="49" charset="-122"/>
              </a:rPr>
              <a:t>〗</a:t>
            </a:r>
            <a:r>
              <a:rPr lang="zh-CN" altLang="en-US" sz="3200" b="1" dirty="0">
                <a:latin typeface="楷体" panose="02010609060101010101" pitchFamily="49" charset="-122"/>
                <a:ea typeface="楷体" panose="02010609060101010101" pitchFamily="49" charset="-122"/>
              </a:rPr>
              <a:t>体会动能定理的广泛应用</a:t>
            </a:r>
            <a:endParaRPr lang="zh-CN" altLang="en-US" sz="3200" dirty="0">
              <a:latin typeface="楷体" panose="02010609060101010101" pitchFamily="49" charset="-122"/>
              <a:ea typeface="楷体" panose="02010609060101010101" pitchFamily="49" charset="-122"/>
            </a:endParaRPr>
          </a:p>
        </p:txBody>
      </p:sp>
      <p:pic>
        <p:nvPicPr>
          <p:cNvPr id="27662" name="Picture 29" descr="返回(1)">
            <a:hlinkClick r:id="rId4" action="ppaction://hlinksldjump"/>
          </p:cNvPr>
          <p:cNvPicPr>
            <a:picLocks noChangeAspect="1"/>
          </p:cNvPicPr>
          <p:nvPr/>
        </p:nvPicPr>
        <p:blipFill>
          <a:blip r:embed="rId5"/>
          <a:stretch>
            <a:fillRect/>
          </a:stretch>
        </p:blipFill>
        <p:spPr>
          <a:xfrm>
            <a:off x="8423275" y="6505575"/>
            <a:ext cx="720725" cy="352425"/>
          </a:xfrm>
          <a:prstGeom prst="rect">
            <a:avLst/>
          </a:prstGeom>
          <a:noFill/>
          <a:ln w="9525">
            <a:noFill/>
          </a:ln>
        </p:spPr>
      </p:pic>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8674" name="Picture 2" descr="http_imgloadCAZ75ZU1"/>
          <p:cNvPicPr>
            <a:picLocks noChangeAspect="1"/>
          </p:cNvPicPr>
          <p:nvPr/>
        </p:nvPicPr>
        <p:blipFill>
          <a:blip r:embed="rId1"/>
          <a:stretch>
            <a:fillRect/>
          </a:stretch>
        </p:blipFill>
        <p:spPr>
          <a:xfrm>
            <a:off x="0" y="0"/>
            <a:ext cx="9144000" cy="6858000"/>
          </a:xfrm>
          <a:prstGeom prst="rect">
            <a:avLst/>
          </a:prstGeom>
          <a:noFill/>
          <a:ln w="9525">
            <a:noFill/>
          </a:ln>
        </p:spPr>
      </p:pic>
      <p:sp>
        <p:nvSpPr>
          <p:cNvPr id="28675" name="Rectangle 3"/>
          <p:cNvSpPr>
            <a:spLocks noGrp="1"/>
          </p:cNvSpPr>
          <p:nvPr>
            <p:ph type="title" idx="4294967295"/>
          </p:nvPr>
        </p:nvSpPr>
        <p:spPr>
          <a:xfrm>
            <a:off x="914400" y="260350"/>
            <a:ext cx="8229600" cy="1143000"/>
          </a:xfrm>
        </p:spPr>
        <p:txBody>
          <a:bodyPr vert="horz" wrap="square" lIns="91440" tIns="45720" rIns="91440" bIns="45720" anchor="ctr"/>
          <a:p>
            <a:pPr eaLnBrk="1" hangingPunct="1"/>
            <a:r>
              <a:rPr lang="en-US" altLang="zh-CN" sz="3600" b="1">
                <a:ea typeface="楷体" panose="02010609060101010101" pitchFamily="49" charset="-122"/>
              </a:rPr>
              <a:t> </a:t>
            </a:r>
            <a:endParaRPr lang="en-US" altLang="zh-CN" sz="3600" b="1">
              <a:latin typeface="楷体" panose="02010609060101010101" pitchFamily="49" charset="-122"/>
              <a:ea typeface="楷体" panose="02010609060101010101" pitchFamily="49" charset="-122"/>
            </a:endParaRPr>
          </a:p>
        </p:txBody>
      </p:sp>
      <p:sp>
        <p:nvSpPr>
          <p:cNvPr id="28676" name="Text Box 12"/>
          <p:cNvSpPr txBox="1"/>
          <p:nvPr/>
        </p:nvSpPr>
        <p:spPr>
          <a:xfrm>
            <a:off x="0" y="1285875"/>
            <a:ext cx="9144000" cy="2308225"/>
          </a:xfrm>
          <a:prstGeom prst="rect">
            <a:avLst/>
          </a:prstGeom>
          <a:noFill/>
          <a:ln w="9525">
            <a:noFill/>
          </a:ln>
        </p:spPr>
        <p:txBody>
          <a:bodyPr>
            <a:spAutoFit/>
          </a:bodyPr>
          <a:p>
            <a:pPr eaLnBrk="1" hangingPunct="1"/>
            <a:r>
              <a:rPr lang="en-US" altLang="zh-CN" sz="3600" b="1">
                <a:latin typeface="Arial" panose="020B0604020202020204" pitchFamily="34" charset="0"/>
                <a:ea typeface="楷体" panose="02010609060101010101" pitchFamily="49" charset="-122"/>
              </a:rPr>
              <a:t>1</a:t>
            </a:r>
            <a:r>
              <a:rPr lang="zh-CN" altLang="en-US" sz="3600" b="1" dirty="0">
                <a:latin typeface="Arial" panose="020B0604020202020204" pitchFamily="34" charset="0"/>
                <a:ea typeface="楷体" panose="02010609060101010101" pitchFamily="49" charset="-122"/>
              </a:rPr>
              <a:t>、动能的概念</a:t>
            </a:r>
            <a:endParaRPr lang="en-US" altLang="zh-CN" sz="3600" b="1">
              <a:latin typeface="楷体" panose="02010609060101010101" pitchFamily="49" charset="-122"/>
              <a:ea typeface="楷体" panose="02010609060101010101" pitchFamily="49" charset="-122"/>
            </a:endParaRPr>
          </a:p>
          <a:p>
            <a:pPr eaLnBrk="1" hangingPunct="1"/>
            <a:r>
              <a:rPr lang="en-US" altLang="zh-CN" sz="3600" b="1">
                <a:latin typeface="楷体" panose="02010609060101010101" pitchFamily="49" charset="-122"/>
                <a:ea typeface="楷体" panose="02010609060101010101" pitchFamily="49" charset="-122"/>
              </a:rPr>
              <a:t>2</a:t>
            </a:r>
            <a:r>
              <a:rPr lang="zh-CN" altLang="en-US" sz="3600" b="1" dirty="0">
                <a:latin typeface="楷体" panose="02010609060101010101" pitchFamily="49" charset="-122"/>
                <a:ea typeface="楷体" panose="02010609060101010101" pitchFamily="49" charset="-122"/>
              </a:rPr>
              <a:t>、动能定理的内容及其理解   </a:t>
            </a:r>
            <a:endParaRPr lang="zh-CN" altLang="en-US" sz="3600" b="1" dirty="0">
              <a:latin typeface="楷体" panose="02010609060101010101" pitchFamily="49" charset="-122"/>
              <a:ea typeface="楷体" panose="02010609060101010101" pitchFamily="49" charset="-122"/>
            </a:endParaRPr>
          </a:p>
          <a:p>
            <a:pPr eaLnBrk="1" hangingPunct="1"/>
            <a:r>
              <a:rPr lang="en-US" altLang="zh-CN" sz="3600" b="1">
                <a:latin typeface="楷体" panose="02010609060101010101" pitchFamily="49" charset="-122"/>
                <a:ea typeface="楷体" panose="02010609060101010101" pitchFamily="49" charset="-122"/>
              </a:rPr>
              <a:t>3</a:t>
            </a:r>
            <a:r>
              <a:rPr lang="zh-CN" altLang="en-US" sz="3600" b="1" dirty="0">
                <a:latin typeface="楷体" panose="02010609060101010101" pitchFamily="49" charset="-122"/>
                <a:ea typeface="楷体" panose="02010609060101010101" pitchFamily="49" charset="-122"/>
              </a:rPr>
              <a:t>、应用动能定理解体的一般步骤</a:t>
            </a:r>
            <a:endParaRPr lang="en-US" altLang="zh-CN" sz="3600" b="1">
              <a:latin typeface="楷体" panose="02010609060101010101" pitchFamily="49" charset="-122"/>
              <a:ea typeface="楷体" panose="02010609060101010101" pitchFamily="49" charset="-122"/>
            </a:endParaRPr>
          </a:p>
          <a:p>
            <a:pPr eaLnBrk="1" hangingPunct="1"/>
            <a:r>
              <a:rPr lang="en-US" altLang="zh-CN" sz="3600" b="1">
                <a:latin typeface="楷体" panose="02010609060101010101" pitchFamily="49" charset="-122"/>
                <a:ea typeface="楷体" panose="02010609060101010101" pitchFamily="49" charset="-122"/>
              </a:rPr>
              <a:t>4</a:t>
            </a:r>
            <a:r>
              <a:rPr lang="zh-CN" altLang="en-US" sz="3600" b="1" dirty="0">
                <a:latin typeface="楷体" panose="02010609060101010101" pitchFamily="49" charset="-122"/>
                <a:ea typeface="楷体" panose="02010609060101010101" pitchFamily="49" charset="-122"/>
              </a:rPr>
              <a:t>、应用动能定理的优越性，可以求变力做功</a:t>
            </a:r>
            <a:endParaRPr lang="zh-CN" altLang="en-US" sz="3600" b="1" dirty="0">
              <a:latin typeface="楷体" panose="02010609060101010101" pitchFamily="49" charset="-122"/>
              <a:ea typeface="楷体" panose="02010609060101010101" pitchFamily="49" charset="-122"/>
            </a:endParaRPr>
          </a:p>
        </p:txBody>
      </p:sp>
      <p:sp>
        <p:nvSpPr>
          <p:cNvPr id="28677" name="Text Box 15"/>
          <p:cNvSpPr txBox="1"/>
          <p:nvPr/>
        </p:nvSpPr>
        <p:spPr>
          <a:xfrm>
            <a:off x="395288" y="260350"/>
            <a:ext cx="2019300" cy="641350"/>
          </a:xfrm>
          <a:prstGeom prst="rect">
            <a:avLst/>
          </a:prstGeom>
          <a:noFill/>
          <a:ln w="9525">
            <a:noFill/>
          </a:ln>
        </p:spPr>
        <p:txBody>
          <a:bodyPr wrap="none">
            <a:spAutoFit/>
          </a:bodyPr>
          <a:p>
            <a:pPr eaLnBrk="1" hangingPunct="1"/>
            <a:r>
              <a:rPr lang="zh-CN" altLang="en-US" sz="3600" b="1" dirty="0">
                <a:solidFill>
                  <a:srgbClr val="CC0099"/>
                </a:solidFill>
                <a:latin typeface="Arial" panose="020B0604020202020204" pitchFamily="34" charset="0"/>
              </a:rPr>
              <a:t>课堂小结</a:t>
            </a:r>
            <a:endParaRPr lang="zh-CN" altLang="en-US" sz="3600" b="1" dirty="0">
              <a:solidFill>
                <a:srgbClr val="CC0099"/>
              </a:solidFill>
              <a:latin typeface="Arial" panose="020B0604020202020204" pitchFamily="34" charset="0"/>
            </a:endParaRPr>
          </a:p>
        </p:txBody>
      </p:sp>
      <p:pic>
        <p:nvPicPr>
          <p:cNvPr id="28678" name="Picture 16" descr="返回(1)">
            <a:hlinkClick r:id="rId2" action="ppaction://hlinksldjump"/>
          </p:cNvPr>
          <p:cNvPicPr>
            <a:picLocks noChangeAspect="1"/>
          </p:cNvPicPr>
          <p:nvPr/>
        </p:nvPicPr>
        <p:blipFill>
          <a:blip r:embed="rId3"/>
          <a:stretch>
            <a:fillRect/>
          </a:stretch>
        </p:blipFill>
        <p:spPr>
          <a:xfrm>
            <a:off x="8101013" y="6237288"/>
            <a:ext cx="720725" cy="352425"/>
          </a:xfrm>
          <a:prstGeom prst="rect">
            <a:avLst/>
          </a:prstGeom>
          <a:noFill/>
          <a:ln w="9525">
            <a:noFill/>
          </a:ln>
        </p:spPr>
      </p:pic>
      <p:sp>
        <p:nvSpPr>
          <p:cNvPr id="28679" name="Text Box 17"/>
          <p:cNvSpPr txBox="1"/>
          <p:nvPr/>
        </p:nvSpPr>
        <p:spPr>
          <a:xfrm>
            <a:off x="357188" y="3786188"/>
            <a:ext cx="8064500" cy="1554162"/>
          </a:xfrm>
          <a:prstGeom prst="rect">
            <a:avLst/>
          </a:prstGeom>
          <a:noFill/>
          <a:ln w="9525">
            <a:noFill/>
          </a:ln>
        </p:spPr>
        <p:txBody>
          <a:bodyPr>
            <a:spAutoFit/>
          </a:bodyPr>
          <a:p>
            <a:r>
              <a:rPr lang="en-US" altLang="zh-CN" sz="3200" b="1">
                <a:solidFill>
                  <a:schemeClr val="accent2"/>
                </a:solidFill>
                <a:latin typeface="Arial" panose="020B0604020202020204" pitchFamily="34" charset="0"/>
                <a:ea typeface="楷体" panose="02010609060101010101" pitchFamily="49" charset="-122"/>
              </a:rPr>
              <a:t>〖</a:t>
            </a:r>
            <a:r>
              <a:rPr lang="zh-CN" altLang="en-US" sz="3200" b="1" dirty="0">
                <a:solidFill>
                  <a:schemeClr val="accent2"/>
                </a:solidFill>
                <a:latin typeface="Arial" panose="020B0604020202020204" pitchFamily="34" charset="0"/>
                <a:ea typeface="楷体" panose="02010609060101010101" pitchFamily="49" charset="-122"/>
              </a:rPr>
              <a:t>设置意图</a:t>
            </a:r>
            <a:r>
              <a:rPr lang="en-US" altLang="zh-CN" sz="3200" b="1">
                <a:solidFill>
                  <a:schemeClr val="accent2"/>
                </a:solidFill>
                <a:latin typeface="Arial" panose="020B0604020202020204" pitchFamily="34" charset="0"/>
                <a:ea typeface="楷体" panose="02010609060101010101" pitchFamily="49" charset="-122"/>
              </a:rPr>
              <a:t>〗</a:t>
            </a:r>
            <a:endParaRPr lang="en-US" altLang="zh-CN" sz="3200" b="1">
              <a:solidFill>
                <a:schemeClr val="accent2"/>
              </a:solidFill>
              <a:latin typeface="Arial" panose="020B0604020202020204" pitchFamily="34" charset="0"/>
              <a:ea typeface="楷体" panose="02010609060101010101" pitchFamily="49" charset="-122"/>
            </a:endParaRPr>
          </a:p>
          <a:p>
            <a:r>
              <a:rPr lang="zh-CN" altLang="en-US" sz="3200" b="1" dirty="0">
                <a:latin typeface="Arial" panose="020B0604020202020204" pitchFamily="34" charset="0"/>
                <a:ea typeface="楷体" panose="02010609060101010101" pitchFamily="49" charset="-122"/>
              </a:rPr>
              <a:t>通过学生自评</a:t>
            </a:r>
            <a:r>
              <a:rPr lang="en-US" altLang="zh-CN" sz="3200" b="1">
                <a:latin typeface="Arial" panose="020B0604020202020204" pitchFamily="34" charset="0"/>
                <a:ea typeface="楷体" panose="02010609060101010101" pitchFamily="49" charset="-122"/>
              </a:rPr>
              <a:t>(</a:t>
            </a:r>
            <a:r>
              <a:rPr lang="zh-CN" altLang="en-US" sz="3200" b="1" dirty="0">
                <a:latin typeface="Arial" panose="020B0604020202020204" pitchFamily="34" charset="0"/>
                <a:ea typeface="楷体" panose="02010609060101010101" pitchFamily="49" charset="-122"/>
              </a:rPr>
              <a:t>知识、方法</a:t>
            </a:r>
            <a:r>
              <a:rPr lang="en-US" altLang="zh-CN" sz="3200" b="1">
                <a:latin typeface="Arial" panose="020B0604020202020204" pitchFamily="34" charset="0"/>
                <a:ea typeface="楷体" panose="02010609060101010101" pitchFamily="49" charset="-122"/>
              </a:rPr>
              <a:t>)</a:t>
            </a:r>
            <a:r>
              <a:rPr lang="zh-CN" altLang="en-US" sz="3200" b="1" dirty="0">
                <a:latin typeface="Arial" panose="020B0604020202020204" pitchFamily="34" charset="0"/>
                <a:ea typeface="楷体" panose="02010609060101010101" pitchFamily="49" charset="-122"/>
              </a:rPr>
              <a:t>了解学生这节课的学习情况，对学生进行合理的评价。</a:t>
            </a:r>
            <a:r>
              <a:rPr lang="zh-CN" altLang="en-US" sz="3200" b="1" dirty="0">
                <a:solidFill>
                  <a:schemeClr val="accent2"/>
                </a:solidFill>
                <a:latin typeface="Arial" panose="020B0604020202020204" pitchFamily="34" charset="0"/>
              </a:rPr>
              <a:t> </a:t>
            </a:r>
            <a:endParaRPr lang="zh-CN" altLang="en-US" sz="3200" b="1" dirty="0">
              <a:solidFill>
                <a:schemeClr val="accent2"/>
              </a:solidFill>
              <a:latin typeface="Arial" panose="020B060402020202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6386" name="Group 4"/>
          <p:cNvGrpSpPr/>
          <p:nvPr/>
        </p:nvGrpSpPr>
        <p:grpSpPr>
          <a:xfrm>
            <a:off x="5832475" y="0"/>
            <a:ext cx="3187700" cy="522288"/>
            <a:chOff x="249" y="255"/>
            <a:chExt cx="2008" cy="348"/>
          </a:xfrm>
        </p:grpSpPr>
        <p:sp>
          <p:nvSpPr>
            <p:cNvPr id="16417" name="WordArt 5"/>
            <p:cNvSpPr>
              <a:spLocks noTextEdit="1"/>
            </p:cNvSpPr>
            <p:nvPr/>
          </p:nvSpPr>
          <p:spPr>
            <a:xfrm>
              <a:off x="670" y="300"/>
              <a:ext cx="1587" cy="227"/>
            </a:xfrm>
            <a:prstGeom prst="rect">
              <a:avLst/>
            </a:prstGeom>
          </p:spPr>
          <p:txBody>
            <a:bodyPr wrap="none" fromWordArt="1">
              <a:prstTxWarp prst="textPlain">
                <a:avLst>
                  <a:gd name="adj" fmla="val 50000"/>
                </a:avLst>
              </a:prstTxWarp>
              <a:normAutofit/>
            </a:bodyPr>
            <a:p>
              <a:pPr algn="ctr"/>
              <a:r>
                <a:rPr lang="zh-CN" altLang="en-US" sz="3600" b="1">
                  <a:ln w="19050" cap="flat" cmpd="sng">
                    <a:solidFill>
                      <a:srgbClr val="99CCFF"/>
                    </a:solidFill>
                    <a:prstDash val="solid"/>
                    <a:headEnd type="none" w="med" len="med"/>
                    <a:tailEnd type="none" w="med" len="med"/>
                  </a:ln>
                  <a:solidFill>
                    <a:srgbClr val="0066CC"/>
                  </a:solidFill>
                  <a:effectLst>
                    <a:outerShdw dist="35921" dir="2699999" algn="ctr" rotWithShape="0">
                      <a:srgbClr val="990000"/>
                    </a:outerShdw>
                  </a:effectLst>
                  <a:latin typeface="黑体" panose="02010600030101010101" pitchFamily="49" charset="-122"/>
                  <a:ea typeface="黑体" panose="02010600030101010101" pitchFamily="49" charset="-122"/>
                </a:rPr>
                <a:t>动能和动能定理</a:t>
              </a:r>
              <a:endParaRPr lang="zh-CN" altLang="en-US" sz="3600" b="1">
                <a:ln w="19050" cap="flat" cmpd="sng">
                  <a:solidFill>
                    <a:srgbClr val="99CCFF"/>
                  </a:solidFill>
                  <a:prstDash val="solid"/>
                  <a:headEnd type="none" w="med" len="med"/>
                  <a:tailEnd type="none" w="med" len="med"/>
                </a:ln>
                <a:solidFill>
                  <a:srgbClr val="0066CC"/>
                </a:solidFill>
                <a:effectLst>
                  <a:outerShdw dist="35921" dir="2699999" algn="ctr" rotWithShape="0">
                    <a:srgbClr val="990000"/>
                  </a:outerShdw>
                </a:effectLst>
                <a:latin typeface="黑体" panose="02010600030101010101" pitchFamily="49" charset="-122"/>
                <a:ea typeface="黑体" panose="02010600030101010101" pitchFamily="49" charset="-122"/>
              </a:endParaRPr>
            </a:p>
          </p:txBody>
        </p:sp>
        <p:pic>
          <p:nvPicPr>
            <p:cNvPr id="16418" name="Picture 6" descr="a"/>
            <p:cNvPicPr>
              <a:picLocks noChangeAspect="1"/>
            </p:cNvPicPr>
            <p:nvPr/>
          </p:nvPicPr>
          <p:blipFill>
            <a:blip r:embed="rId1"/>
            <a:stretch>
              <a:fillRect/>
            </a:stretch>
          </p:blipFill>
          <p:spPr>
            <a:xfrm>
              <a:off x="249" y="255"/>
              <a:ext cx="378" cy="348"/>
            </a:xfrm>
            <a:prstGeom prst="rect">
              <a:avLst/>
            </a:prstGeom>
            <a:noFill/>
            <a:ln w="9525">
              <a:noFill/>
            </a:ln>
          </p:spPr>
        </p:pic>
      </p:grpSp>
      <p:grpSp>
        <p:nvGrpSpPr>
          <p:cNvPr id="16387" name="组合 3"/>
          <p:cNvGrpSpPr/>
          <p:nvPr/>
        </p:nvGrpSpPr>
        <p:grpSpPr>
          <a:xfrm>
            <a:off x="685800" y="381000"/>
            <a:ext cx="2438400" cy="2143125"/>
            <a:chOff x="2887067" y="1988841"/>
            <a:chExt cx="3413125" cy="3486150"/>
          </a:xfrm>
        </p:grpSpPr>
        <p:sp>
          <p:nvSpPr>
            <p:cNvPr id="7" name="Oval 3"/>
            <p:cNvSpPr>
              <a:spLocks noChangeArrowheads="1"/>
            </p:cNvSpPr>
            <p:nvPr/>
          </p:nvSpPr>
          <p:spPr bwMode="gray">
            <a:xfrm>
              <a:off x="2895955" y="1994006"/>
              <a:ext cx="3390904" cy="3393186"/>
            </a:xfrm>
            <a:prstGeom prst="ellipse">
              <a:avLst/>
            </a:prstGeom>
            <a:gradFill rotWithShape="1">
              <a:gsLst>
                <a:gs pos="0">
                  <a:schemeClr val="bg1">
                    <a:gamma/>
                    <a:shade val="0"/>
                    <a:invGamma/>
                    <a:alpha val="27000"/>
                  </a:schemeClr>
                </a:gs>
                <a:gs pos="50000">
                  <a:schemeClr val="bg1">
                    <a:alpha val="0"/>
                  </a:schemeClr>
                </a:gs>
                <a:gs pos="100000">
                  <a:schemeClr val="bg1">
                    <a:gamma/>
                    <a:shade val="0"/>
                    <a:invGamma/>
                    <a:alpha val="27000"/>
                  </a:schemeClr>
                </a:gs>
              </a:gsLst>
              <a:lin ang="2700000" scaled="1"/>
            </a:gradFill>
            <a:ln w="9525">
              <a:noFill/>
              <a:round/>
            </a:ln>
            <a:effec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pic>
          <p:nvPicPr>
            <p:cNvPr id="16396" name="Picture 4" descr="aa"/>
            <p:cNvPicPr>
              <a:picLocks noChangeAspect="1"/>
            </p:cNvPicPr>
            <p:nvPr/>
          </p:nvPicPr>
          <p:blipFill>
            <a:blip r:embed="rId2"/>
            <a:stretch>
              <a:fillRect/>
            </a:stretch>
          </p:blipFill>
          <p:spPr>
            <a:xfrm>
              <a:off x="2887067" y="1988841"/>
              <a:ext cx="3406775" cy="3400425"/>
            </a:xfrm>
            <a:prstGeom prst="rect">
              <a:avLst/>
            </a:prstGeom>
            <a:noFill/>
            <a:ln w="9525">
              <a:noFill/>
            </a:ln>
          </p:spPr>
        </p:pic>
        <p:sp>
          <p:nvSpPr>
            <p:cNvPr id="16397" name="Arc 5"/>
            <p:cNvSpPr/>
            <p:nvPr/>
          </p:nvSpPr>
          <p:spPr>
            <a:xfrm>
              <a:off x="4590455" y="2001541"/>
              <a:ext cx="1706562" cy="1706562"/>
            </a:xfrm>
            <a:custGeom>
              <a:avLst/>
              <a:gdLst>
                <a:gd name="txL" fmla="*/ 0 w 21597"/>
                <a:gd name="txT" fmla="*/ 0 h 21600"/>
                <a:gd name="txR" fmla="*/ 21597 w 21597"/>
                <a:gd name="txB" fmla="*/ 21600 h 21600"/>
              </a:gdLst>
              <a:ahLst/>
              <a:cxnLst>
                <a:cxn ang="0">
                  <a:pos x="0" y="0"/>
                </a:cxn>
                <a:cxn ang="0">
                  <a:pos x="2147483647" y="2147483647"/>
                </a:cxn>
                <a:cxn ang="0">
                  <a:pos x="0" y="2147483647"/>
                </a:cxn>
              </a:cxnLst>
              <a:rect l="txL" t="txT" r="txR" b="txB"/>
              <a:pathLst>
                <a:path w="21597" h="21600" fill="none">
                  <a:moveTo>
                    <a:pt x="-1" y="0"/>
                  </a:moveTo>
                  <a:cubicBezTo>
                    <a:pt x="11791" y="0"/>
                    <a:pt x="21403" y="9456"/>
                    <a:pt x="21597" y="21245"/>
                  </a:cubicBezTo>
                </a:path>
                <a:path w="21597" h="21600" stroke="0">
                  <a:moveTo>
                    <a:pt x="-1" y="0"/>
                  </a:moveTo>
                  <a:cubicBezTo>
                    <a:pt x="11791" y="0"/>
                    <a:pt x="21403" y="9456"/>
                    <a:pt x="21597" y="21245"/>
                  </a:cubicBezTo>
                  <a:lnTo>
                    <a:pt x="0" y="21600"/>
                  </a:lnTo>
                  <a:close/>
                </a:path>
              </a:pathLst>
            </a:custGeom>
            <a:solidFill>
              <a:schemeClr val="hlink">
                <a:alpha val="58823"/>
              </a:schemeClr>
            </a:solidFill>
            <a:ln w="9525">
              <a:noFill/>
            </a:ln>
          </p:spPr>
          <p:txBody>
            <a:bodyPr/>
            <a:p>
              <a:endParaRPr lang="zh-CN" altLang="en-US"/>
            </a:p>
          </p:txBody>
        </p:sp>
        <p:sp>
          <p:nvSpPr>
            <p:cNvPr id="16398" name="Arc 6"/>
            <p:cNvSpPr/>
            <p:nvPr/>
          </p:nvSpPr>
          <p:spPr>
            <a:xfrm rot="5400000">
              <a:off x="4584898" y="3675559"/>
              <a:ext cx="1716087" cy="1714500"/>
            </a:xfrm>
            <a:custGeom>
              <a:avLst/>
              <a:gdLst>
                <a:gd name="txL" fmla="*/ 0 w 22011"/>
                <a:gd name="txT" fmla="*/ 0 h 21670"/>
                <a:gd name="txR" fmla="*/ 22011 w 22011"/>
                <a:gd name="txB" fmla="*/ 21670 h 21670"/>
              </a:gdLst>
              <a:ahLst/>
              <a:cxnLst>
                <a:cxn ang="0">
                  <a:pos x="0" y="2147483647"/>
                </a:cxn>
                <a:cxn ang="0">
                  <a:pos x="2147483647" y="2147483647"/>
                </a:cxn>
                <a:cxn ang="0">
                  <a:pos x="2147483647" y="2147483647"/>
                </a:cxn>
              </a:cxnLst>
              <a:rect l="txL" t="txT" r="txR" b="txB"/>
              <a:pathLst>
                <a:path w="22011" h="21670" fill="none">
                  <a:moveTo>
                    <a:pt x="-1" y="3"/>
                  </a:moveTo>
                  <a:cubicBezTo>
                    <a:pt x="136" y="1"/>
                    <a:pt x="273" y="-1"/>
                    <a:pt x="411" y="0"/>
                  </a:cubicBezTo>
                  <a:cubicBezTo>
                    <a:pt x="12340" y="0"/>
                    <a:pt x="22011" y="9670"/>
                    <a:pt x="22011" y="21600"/>
                  </a:cubicBezTo>
                  <a:cubicBezTo>
                    <a:pt x="22011" y="21623"/>
                    <a:pt x="22010" y="21646"/>
                    <a:pt x="22010" y="21669"/>
                  </a:cubicBezTo>
                </a:path>
                <a:path w="22011" h="21670" stroke="0">
                  <a:moveTo>
                    <a:pt x="-1" y="3"/>
                  </a:moveTo>
                  <a:cubicBezTo>
                    <a:pt x="136" y="1"/>
                    <a:pt x="273" y="-1"/>
                    <a:pt x="411" y="0"/>
                  </a:cubicBezTo>
                  <a:cubicBezTo>
                    <a:pt x="12340" y="0"/>
                    <a:pt x="22011" y="9670"/>
                    <a:pt x="22011" y="21600"/>
                  </a:cubicBezTo>
                  <a:cubicBezTo>
                    <a:pt x="22011" y="21623"/>
                    <a:pt x="22010" y="21646"/>
                    <a:pt x="22010" y="21669"/>
                  </a:cubicBezTo>
                  <a:lnTo>
                    <a:pt x="411" y="21600"/>
                  </a:lnTo>
                  <a:close/>
                </a:path>
              </a:pathLst>
            </a:custGeom>
            <a:solidFill>
              <a:schemeClr val="folHlink">
                <a:alpha val="50195"/>
              </a:schemeClr>
            </a:solidFill>
            <a:ln w="9525">
              <a:noFill/>
            </a:ln>
          </p:spPr>
          <p:txBody>
            <a:bodyPr/>
            <a:p>
              <a:endParaRPr lang="zh-CN" altLang="en-US"/>
            </a:p>
          </p:txBody>
        </p:sp>
        <p:sp>
          <p:nvSpPr>
            <p:cNvPr id="16399" name="Arc 7"/>
            <p:cNvSpPr/>
            <p:nvPr/>
          </p:nvSpPr>
          <p:spPr>
            <a:xfrm rot="5400000" flipH="1" flipV="1">
              <a:off x="2887861" y="1989634"/>
              <a:ext cx="1706562" cy="1704975"/>
            </a:xfrm>
            <a:custGeom>
              <a:avLst/>
              <a:gdLst>
                <a:gd name="txL" fmla="*/ 0 w 21600"/>
                <a:gd name="txT" fmla="*/ 0 h 21787"/>
                <a:gd name="txR" fmla="*/ 21600 w 21600"/>
                <a:gd name="txB" fmla="*/ 21787 h 21787"/>
              </a:gdLst>
              <a:ahLst/>
              <a:cxnLst>
                <a:cxn ang="0">
                  <a:pos x="2147483647" y="0"/>
                </a:cxn>
                <a:cxn ang="0">
                  <a:pos x="2147483647" y="2147483647"/>
                </a:cxn>
                <a:cxn ang="0">
                  <a:pos x="0" y="2147483647"/>
                </a:cxn>
              </a:cxnLst>
              <a:rect l="txL" t="txT" r="txR" b="txB"/>
              <a:pathLst>
                <a:path w="21600" h="21787" fill="none">
                  <a:moveTo>
                    <a:pt x="425" y="0"/>
                  </a:moveTo>
                  <a:cubicBezTo>
                    <a:pt x="12187" y="232"/>
                    <a:pt x="21600" y="9832"/>
                    <a:pt x="21600" y="21596"/>
                  </a:cubicBezTo>
                  <a:cubicBezTo>
                    <a:pt x="21600" y="21659"/>
                    <a:pt x="21599" y="21723"/>
                    <a:pt x="21599" y="21787"/>
                  </a:cubicBezTo>
                </a:path>
                <a:path w="21600" h="21787" stroke="0">
                  <a:moveTo>
                    <a:pt x="425" y="0"/>
                  </a:moveTo>
                  <a:cubicBezTo>
                    <a:pt x="12187" y="232"/>
                    <a:pt x="21600" y="9832"/>
                    <a:pt x="21600" y="21596"/>
                  </a:cubicBezTo>
                  <a:cubicBezTo>
                    <a:pt x="21600" y="21659"/>
                    <a:pt x="21599" y="21723"/>
                    <a:pt x="21599" y="21787"/>
                  </a:cubicBezTo>
                  <a:lnTo>
                    <a:pt x="0" y="21596"/>
                  </a:lnTo>
                  <a:close/>
                </a:path>
              </a:pathLst>
            </a:custGeom>
            <a:solidFill>
              <a:schemeClr val="accent1">
                <a:alpha val="50195"/>
              </a:schemeClr>
            </a:solidFill>
            <a:ln w="9525">
              <a:noFill/>
            </a:ln>
          </p:spPr>
          <p:txBody>
            <a:bodyPr/>
            <a:p>
              <a:endParaRPr lang="zh-CN" altLang="en-US"/>
            </a:p>
          </p:txBody>
        </p:sp>
        <p:sp>
          <p:nvSpPr>
            <p:cNvPr id="16400" name="Arc 8"/>
            <p:cNvSpPr/>
            <p:nvPr/>
          </p:nvSpPr>
          <p:spPr>
            <a:xfrm rot="10419033">
              <a:off x="2985492" y="3565228"/>
              <a:ext cx="1676400" cy="1909763"/>
            </a:xfrm>
            <a:custGeom>
              <a:avLst/>
              <a:gdLst>
                <a:gd name="txL" fmla="*/ 0 w 21600"/>
                <a:gd name="txT" fmla="*/ 0 h 24344"/>
                <a:gd name="txR" fmla="*/ 21600 w 21600"/>
                <a:gd name="txB" fmla="*/ 24344 h 24344"/>
              </a:gdLst>
              <a:ahLst/>
              <a:cxnLst>
                <a:cxn ang="0">
                  <a:pos x="2147483647" y="0"/>
                </a:cxn>
                <a:cxn ang="0">
                  <a:pos x="2147483647" y="2147483647"/>
                </a:cxn>
                <a:cxn ang="0">
                  <a:pos x="0" y="2147483647"/>
                </a:cxn>
              </a:cxnLst>
              <a:rect l="txL" t="txT" r="txR" b="txB"/>
              <a:pathLst>
                <a:path w="21600" h="24344" fill="none">
                  <a:moveTo>
                    <a:pt x="2139" y="0"/>
                  </a:moveTo>
                  <a:cubicBezTo>
                    <a:pt x="13185" y="1100"/>
                    <a:pt x="21600" y="10393"/>
                    <a:pt x="21600" y="21494"/>
                  </a:cubicBezTo>
                  <a:cubicBezTo>
                    <a:pt x="21600" y="22447"/>
                    <a:pt x="21536" y="23399"/>
                    <a:pt x="21411" y="24344"/>
                  </a:cubicBezTo>
                </a:path>
                <a:path w="21600" h="24344" stroke="0">
                  <a:moveTo>
                    <a:pt x="2139" y="0"/>
                  </a:moveTo>
                  <a:cubicBezTo>
                    <a:pt x="13185" y="1100"/>
                    <a:pt x="21600" y="10393"/>
                    <a:pt x="21600" y="21494"/>
                  </a:cubicBezTo>
                  <a:cubicBezTo>
                    <a:pt x="21600" y="22447"/>
                    <a:pt x="21536" y="23399"/>
                    <a:pt x="21411" y="24344"/>
                  </a:cubicBezTo>
                  <a:lnTo>
                    <a:pt x="0" y="21494"/>
                  </a:lnTo>
                  <a:close/>
                </a:path>
              </a:pathLst>
            </a:custGeom>
            <a:solidFill>
              <a:schemeClr val="accent2">
                <a:alpha val="50195"/>
              </a:schemeClr>
            </a:solidFill>
            <a:ln w="9525">
              <a:noFill/>
            </a:ln>
          </p:spPr>
          <p:txBody>
            <a:bodyPr/>
            <a:p>
              <a:endParaRPr lang="zh-CN" altLang="en-US"/>
            </a:p>
          </p:txBody>
        </p:sp>
        <p:grpSp>
          <p:nvGrpSpPr>
            <p:cNvPr id="16401" name="Group 31"/>
            <p:cNvGrpSpPr/>
            <p:nvPr/>
          </p:nvGrpSpPr>
          <p:grpSpPr>
            <a:xfrm>
              <a:off x="4009430" y="3115978"/>
              <a:ext cx="1165225" cy="1409924"/>
              <a:chOff x="1381" y="2037"/>
              <a:chExt cx="851" cy="1030"/>
            </a:xfrm>
          </p:grpSpPr>
          <p:pic>
            <p:nvPicPr>
              <p:cNvPr id="16402" name="Picture 32" descr="circuler_1"/>
              <p:cNvPicPr>
                <a:picLocks noChangeAspect="1"/>
              </p:cNvPicPr>
              <p:nvPr/>
            </p:nvPicPr>
            <p:blipFill>
              <a:blip r:embed="rId3"/>
              <a:stretch>
                <a:fillRect/>
              </a:stretch>
            </p:blipFill>
            <p:spPr>
              <a:xfrm>
                <a:off x="1381" y="2037"/>
                <a:ext cx="851" cy="842"/>
              </a:xfrm>
              <a:prstGeom prst="rect">
                <a:avLst/>
              </a:prstGeom>
              <a:noFill/>
              <a:ln w="9525">
                <a:noFill/>
              </a:ln>
            </p:spPr>
          </p:pic>
          <p:sp>
            <p:nvSpPr>
              <p:cNvPr id="15" name="Oval 33"/>
              <p:cNvSpPr>
                <a:spLocks noChangeArrowheads="1"/>
              </p:cNvSpPr>
              <p:nvPr/>
            </p:nvSpPr>
            <p:spPr bwMode="gray">
              <a:xfrm>
                <a:off x="1392" y="2043"/>
                <a:ext cx="840" cy="838"/>
              </a:xfrm>
              <a:prstGeom prst="ellipse">
                <a:avLst/>
              </a:prstGeom>
              <a:gradFill rotWithShape="1">
                <a:gsLst>
                  <a:gs pos="0">
                    <a:srgbClr val="96AB94">
                      <a:alpha val="39999"/>
                    </a:srgbClr>
                  </a:gs>
                  <a:gs pos="17000">
                    <a:srgbClr val="D4DEFF">
                      <a:alpha val="50199"/>
                    </a:srgbClr>
                  </a:gs>
                  <a:gs pos="47000">
                    <a:srgbClr val="D4DEFF">
                      <a:alpha val="68200"/>
                    </a:srgbClr>
                  </a:gs>
                  <a:gs pos="100000">
                    <a:srgbClr val="8488C4"/>
                  </a:gs>
                </a:gsLst>
                <a:lin ang="5400000" scaled="1"/>
              </a:gradFill>
              <a:ln w="9525" algn="ctr">
                <a:noFill/>
                <a:round/>
              </a:ln>
              <a:effec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grpSp>
            <p:nvGrpSpPr>
              <p:cNvPr id="16406" name="Group 34"/>
              <p:cNvGrpSpPr/>
              <p:nvPr/>
            </p:nvGrpSpPr>
            <p:grpSpPr>
              <a:xfrm rot="-3733502" flipH="1" flipV="1">
                <a:off x="1643" y="2614"/>
                <a:ext cx="736" cy="169"/>
                <a:chOff x="2524" y="1060"/>
                <a:chExt cx="898" cy="236"/>
              </a:xfrm>
            </p:grpSpPr>
            <p:grpSp>
              <p:nvGrpSpPr>
                <p:cNvPr id="16407" name="Group 35"/>
                <p:cNvGrpSpPr/>
                <p:nvPr/>
              </p:nvGrpSpPr>
              <p:grpSpPr>
                <a:xfrm>
                  <a:off x="2524" y="1060"/>
                  <a:ext cx="742" cy="186"/>
                  <a:chOff x="1565" y="2568"/>
                  <a:chExt cx="1118" cy="279"/>
                </a:xfrm>
              </p:grpSpPr>
              <p:sp>
                <p:nvSpPr>
                  <p:cNvPr id="16413" name="AutoShape 36"/>
                  <p:cNvSpPr/>
                  <p:nvPr/>
                </p:nvSpPr>
                <p:spPr>
                  <a:xfrm rot="5263130">
                    <a:off x="1859" y="2273"/>
                    <a:ext cx="227" cy="816"/>
                  </a:xfrm>
                  <a:prstGeom prst="moon">
                    <a:avLst>
                      <a:gd name="adj" fmla="val 49773"/>
                    </a:avLst>
                  </a:prstGeom>
                  <a:solidFill>
                    <a:srgbClr val="FFFFFF">
                      <a:alpha val="3922"/>
                    </a:srgbClr>
                  </a:solidFill>
                  <a:ln w="9525">
                    <a:noFill/>
                  </a:ln>
                </p:spPr>
                <p:txBody>
                  <a:bodyPr rot="10800000" wrap="none" anchor="ctr"/>
                  <a:p>
                    <a:endParaRPr lang="zh-CN" altLang="en-US" sz="2400" dirty="0">
                      <a:latin typeface="Times New Roman" panose="02020603050405020304" pitchFamily="18" charset="0"/>
                    </a:endParaRPr>
                  </a:p>
                </p:txBody>
              </p:sp>
              <p:sp>
                <p:nvSpPr>
                  <p:cNvPr id="16414" name="AutoShape 37"/>
                  <p:cNvSpPr/>
                  <p:nvPr/>
                </p:nvSpPr>
                <p:spPr>
                  <a:xfrm rot="6078281">
                    <a:off x="1995" y="2273"/>
                    <a:ext cx="227" cy="816"/>
                  </a:xfrm>
                  <a:prstGeom prst="moon">
                    <a:avLst>
                      <a:gd name="adj" fmla="val 49773"/>
                    </a:avLst>
                  </a:prstGeom>
                  <a:solidFill>
                    <a:srgbClr val="FFFFFF">
                      <a:alpha val="3922"/>
                    </a:srgbClr>
                  </a:solidFill>
                  <a:ln w="9525">
                    <a:noFill/>
                  </a:ln>
                </p:spPr>
                <p:txBody>
                  <a:bodyPr rot="10800000" wrap="none" anchor="ctr"/>
                  <a:p>
                    <a:endParaRPr lang="zh-CN" altLang="en-US" sz="2400" dirty="0">
                      <a:latin typeface="Times New Roman" panose="02020603050405020304" pitchFamily="18" charset="0"/>
                    </a:endParaRPr>
                  </a:p>
                </p:txBody>
              </p:sp>
              <p:sp>
                <p:nvSpPr>
                  <p:cNvPr id="16415" name="AutoShape 38"/>
                  <p:cNvSpPr/>
                  <p:nvPr/>
                </p:nvSpPr>
                <p:spPr>
                  <a:xfrm rot="6373927">
                    <a:off x="2071" y="2295"/>
                    <a:ext cx="227" cy="816"/>
                  </a:xfrm>
                  <a:prstGeom prst="moon">
                    <a:avLst>
                      <a:gd name="adj" fmla="val 49773"/>
                    </a:avLst>
                  </a:prstGeom>
                  <a:solidFill>
                    <a:srgbClr val="FFFFFF">
                      <a:alpha val="3922"/>
                    </a:srgbClr>
                  </a:solidFill>
                  <a:ln w="9525">
                    <a:noFill/>
                  </a:ln>
                </p:spPr>
                <p:txBody>
                  <a:bodyPr rot="10800000" wrap="none" anchor="ctr"/>
                  <a:p>
                    <a:endParaRPr lang="zh-CN" altLang="en-US" sz="2400" dirty="0">
                      <a:latin typeface="Times New Roman" panose="02020603050405020304" pitchFamily="18" charset="0"/>
                    </a:endParaRPr>
                  </a:p>
                </p:txBody>
              </p:sp>
              <p:sp>
                <p:nvSpPr>
                  <p:cNvPr id="16416" name="AutoShape 39"/>
                  <p:cNvSpPr/>
                  <p:nvPr/>
                </p:nvSpPr>
                <p:spPr>
                  <a:xfrm rot="6906312">
                    <a:off x="2161" y="2325"/>
                    <a:ext cx="227" cy="816"/>
                  </a:xfrm>
                  <a:prstGeom prst="moon">
                    <a:avLst>
                      <a:gd name="adj" fmla="val 49773"/>
                    </a:avLst>
                  </a:prstGeom>
                  <a:solidFill>
                    <a:srgbClr val="FFFFFF">
                      <a:alpha val="3922"/>
                    </a:srgbClr>
                  </a:solidFill>
                  <a:ln w="9525">
                    <a:noFill/>
                  </a:ln>
                </p:spPr>
                <p:txBody>
                  <a:bodyPr vert="eaVert" wrap="none" anchor="ctr"/>
                  <a:p>
                    <a:endParaRPr lang="zh-CN" altLang="en-US" sz="2400" dirty="0">
                      <a:latin typeface="Times New Roman" panose="02020603050405020304" pitchFamily="18" charset="0"/>
                    </a:endParaRPr>
                  </a:p>
                </p:txBody>
              </p:sp>
            </p:grpSp>
            <p:grpSp>
              <p:nvGrpSpPr>
                <p:cNvPr id="16408" name="Group 40"/>
                <p:cNvGrpSpPr/>
                <p:nvPr/>
              </p:nvGrpSpPr>
              <p:grpSpPr>
                <a:xfrm rot="1353540">
                  <a:off x="2680" y="1110"/>
                  <a:ext cx="742" cy="186"/>
                  <a:chOff x="1565" y="2568"/>
                  <a:chExt cx="1118" cy="279"/>
                </a:xfrm>
              </p:grpSpPr>
              <p:sp>
                <p:nvSpPr>
                  <p:cNvPr id="16409" name="AutoShape 41"/>
                  <p:cNvSpPr/>
                  <p:nvPr/>
                </p:nvSpPr>
                <p:spPr>
                  <a:xfrm rot="5263130">
                    <a:off x="1859" y="2273"/>
                    <a:ext cx="227" cy="816"/>
                  </a:xfrm>
                  <a:prstGeom prst="moon">
                    <a:avLst>
                      <a:gd name="adj" fmla="val 49773"/>
                    </a:avLst>
                  </a:prstGeom>
                  <a:solidFill>
                    <a:srgbClr val="FFFFFF">
                      <a:alpha val="3922"/>
                    </a:srgbClr>
                  </a:solidFill>
                  <a:ln w="9525">
                    <a:noFill/>
                  </a:ln>
                </p:spPr>
                <p:txBody>
                  <a:bodyPr vert="eaVert" wrap="none" anchor="ctr"/>
                  <a:p>
                    <a:endParaRPr lang="zh-CN" altLang="en-US" sz="2400" dirty="0">
                      <a:latin typeface="Times New Roman" panose="02020603050405020304" pitchFamily="18" charset="0"/>
                    </a:endParaRPr>
                  </a:p>
                </p:txBody>
              </p:sp>
              <p:sp>
                <p:nvSpPr>
                  <p:cNvPr id="16410" name="AutoShape 42"/>
                  <p:cNvSpPr/>
                  <p:nvPr/>
                </p:nvSpPr>
                <p:spPr>
                  <a:xfrm rot="6078281">
                    <a:off x="1995" y="2273"/>
                    <a:ext cx="227" cy="816"/>
                  </a:xfrm>
                  <a:prstGeom prst="moon">
                    <a:avLst>
                      <a:gd name="adj" fmla="val 49773"/>
                    </a:avLst>
                  </a:prstGeom>
                  <a:solidFill>
                    <a:srgbClr val="FFFFFF">
                      <a:alpha val="3922"/>
                    </a:srgbClr>
                  </a:solidFill>
                  <a:ln w="9525">
                    <a:noFill/>
                  </a:ln>
                </p:spPr>
                <p:txBody>
                  <a:bodyPr vert="eaVert" wrap="none" anchor="ctr"/>
                  <a:p>
                    <a:endParaRPr lang="zh-CN" altLang="en-US" sz="2400" dirty="0">
                      <a:latin typeface="Times New Roman" panose="02020603050405020304" pitchFamily="18" charset="0"/>
                    </a:endParaRPr>
                  </a:p>
                </p:txBody>
              </p:sp>
              <p:sp>
                <p:nvSpPr>
                  <p:cNvPr id="16411" name="AutoShape 43"/>
                  <p:cNvSpPr/>
                  <p:nvPr/>
                </p:nvSpPr>
                <p:spPr>
                  <a:xfrm rot="6373927">
                    <a:off x="2071" y="2295"/>
                    <a:ext cx="227" cy="816"/>
                  </a:xfrm>
                  <a:prstGeom prst="moon">
                    <a:avLst>
                      <a:gd name="adj" fmla="val 49773"/>
                    </a:avLst>
                  </a:prstGeom>
                  <a:solidFill>
                    <a:srgbClr val="FFFFFF">
                      <a:alpha val="3922"/>
                    </a:srgbClr>
                  </a:solidFill>
                  <a:ln w="9525">
                    <a:noFill/>
                  </a:ln>
                </p:spPr>
                <p:txBody>
                  <a:bodyPr vert="eaVert" wrap="none" anchor="ctr"/>
                  <a:p>
                    <a:endParaRPr lang="zh-CN" altLang="en-US" sz="2400" dirty="0">
                      <a:latin typeface="Times New Roman" panose="02020603050405020304" pitchFamily="18" charset="0"/>
                    </a:endParaRPr>
                  </a:p>
                </p:txBody>
              </p:sp>
              <p:sp>
                <p:nvSpPr>
                  <p:cNvPr id="16412" name="AutoShape 44"/>
                  <p:cNvSpPr/>
                  <p:nvPr/>
                </p:nvSpPr>
                <p:spPr>
                  <a:xfrm rot="6906312">
                    <a:off x="2161" y="2325"/>
                    <a:ext cx="227" cy="816"/>
                  </a:xfrm>
                  <a:prstGeom prst="moon">
                    <a:avLst>
                      <a:gd name="adj" fmla="val 49773"/>
                    </a:avLst>
                  </a:prstGeom>
                  <a:solidFill>
                    <a:srgbClr val="FFFFFF">
                      <a:alpha val="3922"/>
                    </a:srgbClr>
                  </a:solidFill>
                  <a:ln w="9525">
                    <a:noFill/>
                  </a:ln>
                </p:spPr>
                <p:txBody>
                  <a:bodyPr vert="eaVert" wrap="none" anchor="ctr"/>
                  <a:p>
                    <a:endParaRPr lang="zh-CN" altLang="en-US" sz="2400" dirty="0">
                      <a:latin typeface="Times New Roman" panose="02020603050405020304" pitchFamily="18" charset="0"/>
                    </a:endParaRPr>
                  </a:p>
                </p:txBody>
              </p:sp>
            </p:grpSp>
          </p:grpSp>
        </p:grpSp>
      </p:grpSp>
      <p:sp>
        <p:nvSpPr>
          <p:cNvPr id="16388" name="Text Box 63"/>
          <p:cNvSpPr txBox="1"/>
          <p:nvPr/>
        </p:nvSpPr>
        <p:spPr>
          <a:xfrm>
            <a:off x="1323975" y="762000"/>
            <a:ext cx="1343025" cy="1190625"/>
          </a:xfrm>
          <a:prstGeom prst="rect">
            <a:avLst/>
          </a:prstGeom>
          <a:noFill/>
          <a:ln w="9525">
            <a:noFill/>
          </a:ln>
        </p:spPr>
        <p:txBody>
          <a:bodyPr>
            <a:spAutoFit/>
          </a:bodyPr>
          <a:p>
            <a:pPr>
              <a:spcBef>
                <a:spcPct val="50000"/>
              </a:spcBef>
            </a:pPr>
            <a:r>
              <a:rPr lang="zh-CN" altLang="en-US" sz="3600" b="1" i="1" u="sng" dirty="0">
                <a:solidFill>
                  <a:srgbClr val="FF3399"/>
                </a:solidFill>
                <a:latin typeface="Arial" panose="020B0604020202020204" pitchFamily="34" charset="0"/>
                <a:ea typeface="华文中宋" panose="02010600040101010101" pitchFamily="2" charset="-122"/>
              </a:rPr>
              <a:t>说课内容</a:t>
            </a:r>
            <a:endParaRPr lang="zh-CN" altLang="en-US" sz="3600" b="1" i="1" u="sng" dirty="0">
              <a:solidFill>
                <a:srgbClr val="FF3399"/>
              </a:solidFill>
              <a:latin typeface="Arial" panose="020B0604020202020204" pitchFamily="34" charset="0"/>
              <a:ea typeface="华文中宋" panose="02010600040101010101" pitchFamily="2" charset="-122"/>
            </a:endParaRPr>
          </a:p>
        </p:txBody>
      </p:sp>
      <p:sp>
        <p:nvSpPr>
          <p:cNvPr id="16389" name="AutoShape 6"/>
          <p:cNvSpPr/>
          <p:nvPr/>
        </p:nvSpPr>
        <p:spPr>
          <a:xfrm>
            <a:off x="4191000" y="2743200"/>
            <a:ext cx="4267200" cy="609600"/>
          </a:xfrm>
          <a:prstGeom prst="roundRect">
            <a:avLst>
              <a:gd name="adj" fmla="val 29060"/>
            </a:avLst>
          </a:prstGeom>
          <a:solidFill>
            <a:srgbClr val="99CC00"/>
          </a:solidFill>
          <a:ln w="76200" cap="flat" cmpd="sng">
            <a:solidFill>
              <a:srgbClr val="FFCC99"/>
            </a:solidFill>
            <a:prstDash val="solid"/>
            <a:headEnd type="none" w="med" len="med"/>
            <a:tailEnd type="none" w="med" len="med"/>
          </a:ln>
        </p:spPr>
        <p:txBody>
          <a:bodyPr wrap="none" anchor="ctr"/>
          <a:p>
            <a:pPr algn="ctr"/>
            <a:r>
              <a:rPr lang="en-US" altLang="zh-CN" sz="3200" b="1">
                <a:solidFill>
                  <a:srgbClr val="000000"/>
                </a:solidFill>
                <a:latin typeface="黑体" panose="02010600030101010101" pitchFamily="49" charset="-122"/>
                <a:ea typeface="黑体" panose="02010600030101010101" pitchFamily="49" charset="-122"/>
              </a:rPr>
              <a:t>3.</a:t>
            </a:r>
            <a:r>
              <a:rPr lang="zh-CN" altLang="en-US" sz="3200" b="1" dirty="0">
                <a:solidFill>
                  <a:srgbClr val="000000"/>
                </a:solidFill>
                <a:latin typeface="黑体" panose="02010600030101010101" pitchFamily="49" charset="-122"/>
                <a:ea typeface="黑体" panose="02010600030101010101" pitchFamily="49" charset="-122"/>
              </a:rPr>
              <a:t>教学目标</a:t>
            </a:r>
            <a:endParaRPr lang="zh-CN" altLang="en-US" sz="3200" b="1" dirty="0">
              <a:solidFill>
                <a:srgbClr val="000000"/>
              </a:solidFill>
              <a:latin typeface="黑体" panose="02010600030101010101" pitchFamily="49" charset="-122"/>
              <a:ea typeface="黑体" panose="02010600030101010101" pitchFamily="49" charset="-122"/>
            </a:endParaRPr>
          </a:p>
        </p:txBody>
      </p:sp>
      <p:sp>
        <p:nvSpPr>
          <p:cNvPr id="16390" name="AutoShape 2"/>
          <p:cNvSpPr/>
          <p:nvPr/>
        </p:nvSpPr>
        <p:spPr>
          <a:xfrm>
            <a:off x="4286250" y="5929313"/>
            <a:ext cx="4143375" cy="628650"/>
          </a:xfrm>
          <a:prstGeom prst="roundRect">
            <a:avLst>
              <a:gd name="adj" fmla="val 29060"/>
            </a:avLst>
          </a:prstGeom>
          <a:solidFill>
            <a:srgbClr val="99CC00"/>
          </a:solidFill>
          <a:ln w="76200" cap="flat" cmpd="sng">
            <a:solidFill>
              <a:srgbClr val="FFCC99"/>
            </a:solidFill>
            <a:prstDash val="solid"/>
            <a:headEnd type="none" w="med" len="med"/>
            <a:tailEnd type="none" w="med" len="med"/>
          </a:ln>
        </p:spPr>
        <p:txBody>
          <a:bodyPr wrap="none" anchor="ctr"/>
          <a:p>
            <a:pPr algn="ctr"/>
            <a:r>
              <a:rPr lang="en-US" altLang="zh-CN" sz="3200" b="1">
                <a:solidFill>
                  <a:srgbClr val="000000"/>
                </a:solidFill>
                <a:latin typeface="黑体" panose="02010600030101010101" pitchFamily="49" charset="-122"/>
                <a:ea typeface="黑体" panose="02010600030101010101" pitchFamily="49" charset="-122"/>
              </a:rPr>
              <a:t>6.</a:t>
            </a:r>
            <a:r>
              <a:rPr lang="zh-CN" altLang="en-US" sz="3200" b="1" dirty="0">
                <a:solidFill>
                  <a:srgbClr val="000000"/>
                </a:solidFill>
                <a:latin typeface="黑体" panose="02010600030101010101" pitchFamily="49" charset="-122"/>
                <a:ea typeface="黑体" panose="02010600030101010101" pitchFamily="49" charset="-122"/>
              </a:rPr>
              <a:t>教学设计</a:t>
            </a:r>
            <a:endParaRPr lang="zh-CN" altLang="en-US" sz="3200" b="1" dirty="0">
              <a:solidFill>
                <a:srgbClr val="000000"/>
              </a:solidFill>
              <a:latin typeface="黑体" panose="02010600030101010101" pitchFamily="49" charset="-122"/>
              <a:ea typeface="黑体" panose="02010600030101010101" pitchFamily="49" charset="-122"/>
            </a:endParaRPr>
          </a:p>
        </p:txBody>
      </p:sp>
      <p:sp>
        <p:nvSpPr>
          <p:cNvPr id="16391" name="AutoShape 3"/>
          <p:cNvSpPr/>
          <p:nvPr/>
        </p:nvSpPr>
        <p:spPr>
          <a:xfrm>
            <a:off x="4286250" y="3810000"/>
            <a:ext cx="4071938" cy="609600"/>
          </a:xfrm>
          <a:prstGeom prst="roundRect">
            <a:avLst>
              <a:gd name="adj" fmla="val 29060"/>
            </a:avLst>
          </a:prstGeom>
          <a:solidFill>
            <a:srgbClr val="99CC00"/>
          </a:solidFill>
          <a:ln w="76200" cap="flat" cmpd="sng">
            <a:solidFill>
              <a:srgbClr val="FFCC99"/>
            </a:solidFill>
            <a:prstDash val="solid"/>
            <a:headEnd type="none" w="med" len="med"/>
            <a:tailEnd type="none" w="med" len="med"/>
          </a:ln>
        </p:spPr>
        <p:txBody>
          <a:bodyPr wrap="none" anchor="ctr"/>
          <a:p>
            <a:pPr algn="ctr"/>
            <a:r>
              <a:rPr lang="en-US" altLang="zh-CN" sz="3200" b="1">
                <a:solidFill>
                  <a:srgbClr val="000000"/>
                </a:solidFill>
                <a:latin typeface="黑体" panose="02010600030101010101" pitchFamily="49" charset="-122"/>
                <a:ea typeface="黑体" panose="02010600030101010101" pitchFamily="49" charset="-122"/>
              </a:rPr>
              <a:t>4.</a:t>
            </a:r>
            <a:r>
              <a:rPr lang="zh-CN" altLang="en-US" sz="3200" b="1" dirty="0">
                <a:solidFill>
                  <a:srgbClr val="000000"/>
                </a:solidFill>
                <a:latin typeface="黑体" panose="02010600030101010101" pitchFamily="49" charset="-122"/>
                <a:ea typeface="黑体" panose="02010600030101010101" pitchFamily="49" charset="-122"/>
              </a:rPr>
              <a:t>重点难点</a:t>
            </a:r>
            <a:endParaRPr lang="zh-CN" altLang="en-US" sz="3200" b="1" dirty="0">
              <a:solidFill>
                <a:srgbClr val="000000"/>
              </a:solidFill>
              <a:latin typeface="黑体" panose="02010600030101010101" pitchFamily="49" charset="-122"/>
              <a:ea typeface="黑体" panose="02010600030101010101" pitchFamily="49" charset="-122"/>
            </a:endParaRPr>
          </a:p>
        </p:txBody>
      </p:sp>
      <p:sp>
        <p:nvSpPr>
          <p:cNvPr id="16392" name="AutoShape 5"/>
          <p:cNvSpPr/>
          <p:nvPr/>
        </p:nvSpPr>
        <p:spPr>
          <a:xfrm>
            <a:off x="4267200" y="4876800"/>
            <a:ext cx="4114800" cy="609600"/>
          </a:xfrm>
          <a:prstGeom prst="roundRect">
            <a:avLst>
              <a:gd name="adj" fmla="val 29060"/>
            </a:avLst>
          </a:prstGeom>
          <a:solidFill>
            <a:srgbClr val="99CC00"/>
          </a:solidFill>
          <a:ln w="76200" cap="flat" cmpd="sng">
            <a:solidFill>
              <a:srgbClr val="FFCC99"/>
            </a:solidFill>
            <a:prstDash val="solid"/>
            <a:headEnd type="none" w="med" len="med"/>
            <a:tailEnd type="none" w="med" len="med"/>
          </a:ln>
        </p:spPr>
        <p:txBody>
          <a:bodyPr wrap="none" anchor="ctr"/>
          <a:p>
            <a:pPr algn="ctr"/>
            <a:r>
              <a:rPr lang="en-US" altLang="zh-CN" sz="3200" b="1">
                <a:solidFill>
                  <a:srgbClr val="000000"/>
                </a:solidFill>
                <a:latin typeface="黑体" panose="02010600030101010101" pitchFamily="49" charset="-122"/>
                <a:ea typeface="黑体" panose="02010600030101010101" pitchFamily="49" charset="-122"/>
              </a:rPr>
              <a:t>5.</a:t>
            </a:r>
            <a:r>
              <a:rPr lang="zh-CN" altLang="en-US" sz="3200" b="1" dirty="0">
                <a:solidFill>
                  <a:srgbClr val="000000"/>
                </a:solidFill>
                <a:latin typeface="黑体" panose="02010600030101010101" pitchFamily="49" charset="-122"/>
                <a:ea typeface="黑体" panose="02010600030101010101" pitchFamily="49" charset="-122"/>
              </a:rPr>
              <a:t>教法学法</a:t>
            </a:r>
            <a:endParaRPr lang="zh-CN" altLang="en-US" sz="3200" b="1" dirty="0">
              <a:solidFill>
                <a:srgbClr val="000000"/>
              </a:solidFill>
              <a:latin typeface="黑体" panose="02010600030101010101" pitchFamily="49" charset="-122"/>
              <a:ea typeface="黑体" panose="02010600030101010101" pitchFamily="49" charset="-122"/>
            </a:endParaRPr>
          </a:p>
        </p:txBody>
      </p:sp>
      <p:sp>
        <p:nvSpPr>
          <p:cNvPr id="16393" name="AutoShape 7"/>
          <p:cNvSpPr/>
          <p:nvPr/>
        </p:nvSpPr>
        <p:spPr>
          <a:xfrm>
            <a:off x="4191000" y="1755775"/>
            <a:ext cx="4267200" cy="606425"/>
          </a:xfrm>
          <a:prstGeom prst="roundRect">
            <a:avLst>
              <a:gd name="adj" fmla="val 29060"/>
            </a:avLst>
          </a:prstGeom>
          <a:solidFill>
            <a:srgbClr val="99CC00"/>
          </a:solidFill>
          <a:ln w="28575" cap="flat" cmpd="sng">
            <a:solidFill>
              <a:srgbClr val="FFCC99"/>
            </a:solidFill>
            <a:prstDash val="solid"/>
            <a:headEnd type="none" w="med" len="med"/>
            <a:tailEnd type="none" w="med" len="med"/>
          </a:ln>
          <a:effectLst>
            <a:prstShdw prst="shdw17" dist="17961" dir="2699999">
              <a:srgbClr val="990000"/>
            </a:prstShdw>
          </a:effectLst>
        </p:spPr>
        <p:txBody>
          <a:bodyPr wrap="none" anchor="ctr"/>
          <a:p>
            <a:pPr algn="ctr"/>
            <a:r>
              <a:rPr lang="en-US" altLang="zh-CN" sz="3200" b="1">
                <a:solidFill>
                  <a:srgbClr val="000000"/>
                </a:solidFill>
                <a:latin typeface="黑体" panose="02010600030101010101" pitchFamily="49" charset="-122"/>
                <a:ea typeface="黑体" panose="02010600030101010101" pitchFamily="49" charset="-122"/>
              </a:rPr>
              <a:t>2.</a:t>
            </a:r>
            <a:r>
              <a:rPr lang="zh-CN" altLang="en-US" sz="3200" b="1" dirty="0">
                <a:solidFill>
                  <a:srgbClr val="000000"/>
                </a:solidFill>
                <a:latin typeface="黑体" panose="02010600030101010101" pitchFamily="49" charset="-122"/>
                <a:ea typeface="黑体" panose="02010600030101010101" pitchFamily="49" charset="-122"/>
              </a:rPr>
              <a:t>学情分析</a:t>
            </a:r>
            <a:endParaRPr lang="zh-CN" altLang="en-US" sz="3200" b="1" dirty="0">
              <a:solidFill>
                <a:srgbClr val="000000"/>
              </a:solidFill>
              <a:latin typeface="黑体" panose="02010600030101010101" pitchFamily="49" charset="-122"/>
              <a:ea typeface="黑体" panose="02010600030101010101" pitchFamily="49" charset="-122"/>
            </a:endParaRPr>
          </a:p>
        </p:txBody>
      </p:sp>
      <p:sp>
        <p:nvSpPr>
          <p:cNvPr id="16394" name="AutoShape 7"/>
          <p:cNvSpPr/>
          <p:nvPr/>
        </p:nvSpPr>
        <p:spPr>
          <a:xfrm>
            <a:off x="4191000" y="762000"/>
            <a:ext cx="4267200" cy="606425"/>
          </a:xfrm>
          <a:prstGeom prst="roundRect">
            <a:avLst>
              <a:gd name="adj" fmla="val 29060"/>
            </a:avLst>
          </a:prstGeom>
          <a:solidFill>
            <a:srgbClr val="99CC00"/>
          </a:solidFill>
          <a:ln w="28575" cap="flat" cmpd="sng">
            <a:solidFill>
              <a:srgbClr val="FFCC99"/>
            </a:solidFill>
            <a:prstDash val="solid"/>
            <a:headEnd type="none" w="med" len="med"/>
            <a:tailEnd type="none" w="med" len="med"/>
          </a:ln>
          <a:effectLst>
            <a:prstShdw prst="shdw17" dist="17961" dir="2699999">
              <a:srgbClr val="990000"/>
            </a:prstShdw>
          </a:effectLst>
        </p:spPr>
        <p:txBody>
          <a:bodyPr wrap="none" anchor="ctr"/>
          <a:p>
            <a:pPr algn="ctr"/>
            <a:r>
              <a:rPr lang="en-US" altLang="zh-CN" sz="3200" b="1">
                <a:solidFill>
                  <a:srgbClr val="000000"/>
                </a:solidFill>
                <a:latin typeface="Arial" panose="020B0604020202020204" pitchFamily="34" charset="0"/>
                <a:ea typeface="黑体" panose="02010600030101010101" pitchFamily="49" charset="-122"/>
              </a:rPr>
              <a:t>1.</a:t>
            </a:r>
            <a:r>
              <a:rPr lang="zh-CN" altLang="en-US" sz="3200" b="1" dirty="0">
                <a:solidFill>
                  <a:srgbClr val="000000"/>
                </a:solidFill>
                <a:latin typeface="Arial" panose="020B0604020202020204" pitchFamily="34" charset="0"/>
                <a:ea typeface="黑体" panose="02010600030101010101" pitchFamily="49" charset="-122"/>
              </a:rPr>
              <a:t>教材分析</a:t>
            </a:r>
            <a:endParaRPr lang="zh-CN" altLang="en-US" sz="3200" b="1" dirty="0">
              <a:solidFill>
                <a:srgbClr val="000000"/>
              </a:solidFill>
              <a:latin typeface="Arial" panose="020B0604020202020204" pitchFamily="34" charset="0"/>
              <a:ea typeface="黑体" panose="02010600030101010101" pitchFamily="49"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194" name="标题 1"/>
          <p:cNvSpPr>
            <a:spLocks noGrp="1"/>
          </p:cNvSpPr>
          <p:nvPr>
            <p:ph type="title" idx="4294967295"/>
          </p:nvPr>
        </p:nvSpPr>
        <p:spPr>
          <a:xfrm>
            <a:off x="0" y="285750"/>
            <a:ext cx="8258175" cy="725488"/>
          </a:xfrm>
        </p:spPr>
        <p:txBody>
          <a:bodyPr vert="horz" wrap="square" lIns="91440" tIns="45720" rIns="91440" bIns="45720" numCol="1" rtlCol="0" anchor="ctr" anchorCtr="0" compatLnSpc="1">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en-US" altLang="zh-CN" sz="3600" b="1" i="0" u="none" strike="noStrike" kern="1200" cap="none" spc="0" normalizeH="0" baseline="0" noProof="0" smtClean="0">
                <a:ln>
                  <a:noFill/>
                </a:ln>
                <a:solidFill>
                  <a:schemeClr val="tx2"/>
                </a:solidFill>
                <a:effectLst/>
                <a:uLnTx/>
                <a:uFillTx/>
                <a:latin typeface="+mj-lt"/>
                <a:ea typeface="+mj-ea"/>
                <a:cs typeface="+mj-cs"/>
              </a:rPr>
              <a:t> </a:t>
            </a:r>
            <a:r>
              <a:rPr kumimoji="0" lang="zh-CN" altLang="en-US" sz="4400" b="1" i="0" u="none" strike="noStrike" kern="1200" cap="none" spc="0" normalizeH="0" baseline="0" noProof="0" smtClean="0">
                <a:ln>
                  <a:noFill/>
                </a:ln>
                <a:solidFill>
                  <a:srgbClr val="FF0066"/>
                </a:solidFill>
                <a:effectLst/>
                <a:uLnTx/>
                <a:uFillTx/>
                <a:latin typeface="宋体" panose="02010600030101010101" pitchFamily="2" charset="-122"/>
                <a:ea typeface="+mj-ea"/>
                <a:cs typeface="+mj-cs"/>
              </a:rPr>
              <a:t>一、教材分析</a:t>
            </a:r>
            <a:r>
              <a:rPr kumimoji="0" lang="zh-CN" altLang="en-US" sz="4000" b="1" i="0" u="none" strike="noStrike" kern="1200" cap="none" spc="0" normalizeH="0" baseline="0" noProof="0" smtClean="0">
                <a:ln>
                  <a:noFill/>
                </a:ln>
                <a:solidFill>
                  <a:schemeClr val="tx2"/>
                </a:solidFill>
                <a:effectLst/>
                <a:uLnTx/>
                <a:uFillTx/>
                <a:latin typeface="楷体" panose="02010609060101010101" pitchFamily="49" charset="-122"/>
                <a:ea typeface="楷体" panose="02010609060101010101" pitchFamily="49" charset="-122"/>
                <a:cs typeface="+mj-cs"/>
              </a:rPr>
              <a:t> </a:t>
            </a:r>
            <a:br>
              <a:rPr kumimoji="0" lang="zh-CN" altLang="en-US" sz="4000" b="1" i="0" u="none" strike="noStrike" kern="1200" cap="none" spc="0" normalizeH="0" baseline="0" noProof="0" smtClean="0">
                <a:ln>
                  <a:noFill/>
                </a:ln>
                <a:solidFill>
                  <a:schemeClr val="tx2"/>
                </a:solidFill>
                <a:effectLst/>
                <a:uLnTx/>
                <a:uFillTx/>
                <a:latin typeface="楷体" panose="02010609060101010101" pitchFamily="49" charset="-122"/>
                <a:ea typeface="楷体" panose="02010609060101010101" pitchFamily="49" charset="-122"/>
                <a:cs typeface="+mj-cs"/>
              </a:rPr>
            </a:br>
            <a:r>
              <a:rPr kumimoji="0" lang="zh-CN" altLang="en-US" sz="3600" b="1" i="0" u="none" strike="noStrike" kern="1200" cap="none" spc="0" normalizeH="0" baseline="0" noProof="0" smtClean="0">
                <a:ln>
                  <a:noFill/>
                </a:ln>
                <a:solidFill>
                  <a:srgbClr val="CC0099"/>
                </a:solidFill>
                <a:effectLst/>
                <a:uLnTx/>
                <a:uFillTx/>
                <a:latin typeface="宋体" panose="02010600030101010101" pitchFamily="2" charset="-122"/>
                <a:ea typeface="+mj-ea"/>
                <a:cs typeface="+mj-cs"/>
              </a:rPr>
              <a:t>地位和作用，教学内容</a:t>
            </a:r>
            <a:endParaRPr kumimoji="0" lang="zh-CN" altLang="en-US" sz="4400" b="0" i="0" u="none" strike="noStrike" kern="1200" cap="none" spc="0" normalizeH="0" baseline="0" noProof="0" smtClean="0">
              <a:ln>
                <a:noFill/>
              </a:ln>
              <a:solidFill>
                <a:schemeClr val="tx2"/>
              </a:solidFill>
              <a:effectLst/>
              <a:uLnTx/>
              <a:uFillTx/>
              <a:latin typeface="+mj-lt"/>
              <a:ea typeface="+mj-ea"/>
              <a:cs typeface="+mj-cs"/>
            </a:endParaRPr>
          </a:p>
        </p:txBody>
      </p:sp>
      <p:sp>
        <p:nvSpPr>
          <p:cNvPr id="17411" name="矩形 3"/>
          <p:cNvSpPr/>
          <p:nvPr/>
        </p:nvSpPr>
        <p:spPr>
          <a:xfrm>
            <a:off x="428625" y="1143000"/>
            <a:ext cx="8501063" cy="5508625"/>
          </a:xfrm>
          <a:prstGeom prst="rect">
            <a:avLst/>
          </a:prstGeom>
          <a:noFill/>
          <a:ln w="9525">
            <a:noFill/>
          </a:ln>
        </p:spPr>
        <p:txBody>
          <a:bodyPr>
            <a:spAutoFit/>
          </a:bodyPr>
          <a:p>
            <a:r>
              <a:rPr lang="zh-CN" altLang="en-US" sz="3200" b="1" dirty="0">
                <a:latin typeface="楷体" panose="02010609060101010101" pitchFamily="49" charset="-122"/>
                <a:ea typeface="楷体" panose="02010609060101010101" pitchFamily="49" charset="-122"/>
              </a:rPr>
              <a:t>第七章　机械能及其守恒定律</a:t>
            </a:r>
            <a:endParaRPr lang="zh-CN" altLang="en-US" sz="3200" b="1" dirty="0">
              <a:latin typeface="楷体" panose="02010609060101010101" pitchFamily="49" charset="-122"/>
              <a:ea typeface="楷体" panose="02010609060101010101" pitchFamily="49" charset="-122"/>
            </a:endParaRPr>
          </a:p>
          <a:p>
            <a:r>
              <a:rPr lang="en-US" altLang="zh-CN" sz="3200" b="1">
                <a:latin typeface="楷体" panose="02010609060101010101" pitchFamily="49" charset="-122"/>
                <a:ea typeface="楷体" panose="02010609060101010101" pitchFamily="49" charset="-122"/>
              </a:rPr>
              <a:t>1 </a:t>
            </a:r>
            <a:r>
              <a:rPr lang="zh-CN" altLang="en-US" sz="3200" b="1" dirty="0">
                <a:latin typeface="楷体" panose="02010609060101010101" pitchFamily="49" charset="-122"/>
                <a:ea typeface="楷体" panose="02010609060101010101" pitchFamily="49" charset="-122"/>
              </a:rPr>
              <a:t>追寻守恒量</a:t>
            </a:r>
            <a:endParaRPr lang="zh-CN" altLang="en-US" sz="3200" b="1" dirty="0">
              <a:latin typeface="楷体" panose="02010609060101010101" pitchFamily="49" charset="-122"/>
              <a:ea typeface="楷体" panose="02010609060101010101" pitchFamily="49" charset="-122"/>
            </a:endParaRPr>
          </a:p>
          <a:p>
            <a:r>
              <a:rPr lang="en-US" altLang="zh-CN" sz="3200" b="1">
                <a:latin typeface="楷体" panose="02010609060101010101" pitchFamily="49" charset="-122"/>
                <a:ea typeface="楷体" panose="02010609060101010101" pitchFamily="49" charset="-122"/>
              </a:rPr>
              <a:t>2 </a:t>
            </a:r>
            <a:r>
              <a:rPr lang="zh-CN" altLang="en-US" sz="3200" b="1" dirty="0">
                <a:latin typeface="楷体" panose="02010609060101010101" pitchFamily="49" charset="-122"/>
                <a:ea typeface="楷体" panose="02010609060101010101" pitchFamily="49" charset="-122"/>
              </a:rPr>
              <a:t>功</a:t>
            </a:r>
            <a:endParaRPr lang="zh-CN" altLang="en-US" sz="3200" b="1" dirty="0">
              <a:latin typeface="楷体" panose="02010609060101010101" pitchFamily="49" charset="-122"/>
              <a:ea typeface="楷体" panose="02010609060101010101" pitchFamily="49" charset="-122"/>
            </a:endParaRPr>
          </a:p>
          <a:p>
            <a:r>
              <a:rPr lang="en-US" altLang="zh-CN" sz="3200" b="1">
                <a:latin typeface="楷体" panose="02010609060101010101" pitchFamily="49" charset="-122"/>
                <a:ea typeface="楷体" panose="02010609060101010101" pitchFamily="49" charset="-122"/>
              </a:rPr>
              <a:t>3 </a:t>
            </a:r>
            <a:r>
              <a:rPr lang="zh-CN" altLang="en-US" sz="3200" b="1" dirty="0">
                <a:latin typeface="楷体" panose="02010609060101010101" pitchFamily="49" charset="-122"/>
                <a:ea typeface="楷体" panose="02010609060101010101" pitchFamily="49" charset="-122"/>
              </a:rPr>
              <a:t>功率</a:t>
            </a:r>
            <a:endParaRPr lang="zh-CN" altLang="en-US" sz="3200" b="1" dirty="0">
              <a:latin typeface="楷体" panose="02010609060101010101" pitchFamily="49" charset="-122"/>
              <a:ea typeface="楷体" panose="02010609060101010101" pitchFamily="49" charset="-122"/>
            </a:endParaRPr>
          </a:p>
          <a:p>
            <a:r>
              <a:rPr lang="en-US" altLang="zh-CN" sz="3200" b="1">
                <a:latin typeface="楷体" panose="02010609060101010101" pitchFamily="49" charset="-122"/>
                <a:ea typeface="楷体" panose="02010609060101010101" pitchFamily="49" charset="-122"/>
              </a:rPr>
              <a:t>4 </a:t>
            </a:r>
            <a:r>
              <a:rPr lang="zh-CN" altLang="en-US" sz="3200" b="1" dirty="0">
                <a:latin typeface="楷体" panose="02010609060101010101" pitchFamily="49" charset="-122"/>
                <a:ea typeface="楷体" panose="02010609060101010101" pitchFamily="49" charset="-122"/>
              </a:rPr>
              <a:t>重力势能</a:t>
            </a:r>
            <a:endParaRPr lang="zh-CN" altLang="en-US" sz="3200" b="1" dirty="0">
              <a:latin typeface="楷体" panose="02010609060101010101" pitchFamily="49" charset="-122"/>
              <a:ea typeface="楷体" panose="02010609060101010101" pitchFamily="49" charset="-122"/>
            </a:endParaRPr>
          </a:p>
          <a:p>
            <a:r>
              <a:rPr lang="en-US" altLang="zh-CN" sz="3200" b="1">
                <a:latin typeface="楷体" panose="02010609060101010101" pitchFamily="49" charset="-122"/>
                <a:ea typeface="楷体" panose="02010609060101010101" pitchFamily="49" charset="-122"/>
              </a:rPr>
              <a:t>5 </a:t>
            </a:r>
            <a:r>
              <a:rPr lang="zh-CN" altLang="en-US" sz="3200" b="1" dirty="0">
                <a:latin typeface="楷体" panose="02010609060101010101" pitchFamily="49" charset="-122"/>
                <a:ea typeface="楷体" panose="02010609060101010101" pitchFamily="49" charset="-122"/>
              </a:rPr>
              <a:t>探究弹性势能的表达式</a:t>
            </a:r>
            <a:endParaRPr lang="zh-CN" altLang="en-US" sz="3200" b="1" dirty="0">
              <a:latin typeface="楷体" panose="02010609060101010101" pitchFamily="49" charset="-122"/>
              <a:ea typeface="楷体" panose="02010609060101010101" pitchFamily="49" charset="-122"/>
            </a:endParaRPr>
          </a:p>
          <a:p>
            <a:r>
              <a:rPr lang="en-US" altLang="zh-CN" sz="3200" b="1">
                <a:latin typeface="楷体" panose="02010609060101010101" pitchFamily="49" charset="-122"/>
                <a:ea typeface="楷体" panose="02010609060101010101" pitchFamily="49" charset="-122"/>
              </a:rPr>
              <a:t>6 </a:t>
            </a:r>
            <a:r>
              <a:rPr lang="zh-CN" altLang="en-US" sz="3200" b="1" dirty="0">
                <a:latin typeface="楷体" panose="02010609060101010101" pitchFamily="49" charset="-122"/>
                <a:ea typeface="楷体" panose="02010609060101010101" pitchFamily="49" charset="-122"/>
              </a:rPr>
              <a:t>探究功与物体速度变化的关系</a:t>
            </a:r>
            <a:endParaRPr lang="zh-CN" altLang="en-US" sz="3200" b="1" dirty="0">
              <a:latin typeface="楷体" panose="02010609060101010101" pitchFamily="49" charset="-122"/>
              <a:ea typeface="楷体" panose="02010609060101010101" pitchFamily="49" charset="-122"/>
            </a:endParaRPr>
          </a:p>
          <a:p>
            <a:r>
              <a:rPr lang="en-US" altLang="zh-CN" sz="3200" b="1">
                <a:solidFill>
                  <a:srgbClr val="FF0066"/>
                </a:solidFill>
                <a:latin typeface="楷体" panose="02010609060101010101" pitchFamily="49" charset="-122"/>
                <a:ea typeface="楷体" panose="02010609060101010101" pitchFamily="49" charset="-122"/>
              </a:rPr>
              <a:t>7 </a:t>
            </a:r>
            <a:r>
              <a:rPr lang="zh-CN" altLang="en-US" sz="3200" b="1" dirty="0">
                <a:solidFill>
                  <a:srgbClr val="FF0066"/>
                </a:solidFill>
                <a:latin typeface="楷体" panose="02010609060101010101" pitchFamily="49" charset="-122"/>
                <a:ea typeface="楷体" panose="02010609060101010101" pitchFamily="49" charset="-122"/>
              </a:rPr>
              <a:t>动能和动能定理</a:t>
            </a:r>
            <a:endParaRPr lang="zh-CN" altLang="en-US" sz="3200" b="1" dirty="0">
              <a:solidFill>
                <a:srgbClr val="FF0066"/>
              </a:solidFill>
              <a:latin typeface="楷体" panose="02010609060101010101" pitchFamily="49" charset="-122"/>
              <a:ea typeface="楷体" panose="02010609060101010101" pitchFamily="49" charset="-122"/>
            </a:endParaRPr>
          </a:p>
          <a:p>
            <a:r>
              <a:rPr lang="en-US" altLang="zh-CN" sz="3200" b="1">
                <a:latin typeface="楷体" panose="02010609060101010101" pitchFamily="49" charset="-122"/>
                <a:ea typeface="楷体" panose="02010609060101010101" pitchFamily="49" charset="-122"/>
              </a:rPr>
              <a:t>8 </a:t>
            </a:r>
            <a:r>
              <a:rPr lang="zh-CN" altLang="en-US" sz="3200" b="1" dirty="0">
                <a:latin typeface="楷体" panose="02010609060101010101" pitchFamily="49" charset="-122"/>
                <a:ea typeface="楷体" panose="02010609060101010101" pitchFamily="49" charset="-122"/>
              </a:rPr>
              <a:t>机械能守恒定律</a:t>
            </a:r>
            <a:endParaRPr lang="zh-CN" altLang="en-US" sz="3200" b="1" dirty="0">
              <a:latin typeface="楷体" panose="02010609060101010101" pitchFamily="49" charset="-122"/>
              <a:ea typeface="楷体" panose="02010609060101010101" pitchFamily="49" charset="-122"/>
            </a:endParaRPr>
          </a:p>
          <a:p>
            <a:r>
              <a:rPr lang="en-US" altLang="zh-CN" sz="3200" b="1">
                <a:latin typeface="楷体" panose="02010609060101010101" pitchFamily="49" charset="-122"/>
                <a:ea typeface="楷体" panose="02010609060101010101" pitchFamily="49" charset="-122"/>
              </a:rPr>
              <a:t>9 </a:t>
            </a:r>
            <a:r>
              <a:rPr lang="zh-CN" altLang="en-US" sz="3200" b="1" dirty="0">
                <a:latin typeface="楷体" panose="02010609060101010101" pitchFamily="49" charset="-122"/>
                <a:ea typeface="楷体" panose="02010609060101010101" pitchFamily="49" charset="-122"/>
              </a:rPr>
              <a:t>实验：验证机械能守恒定律</a:t>
            </a:r>
            <a:endParaRPr lang="zh-CN" altLang="en-US" sz="3200" b="1" dirty="0">
              <a:latin typeface="楷体" panose="02010609060101010101" pitchFamily="49" charset="-122"/>
              <a:ea typeface="楷体" panose="02010609060101010101" pitchFamily="49" charset="-122"/>
            </a:endParaRPr>
          </a:p>
          <a:p>
            <a:r>
              <a:rPr lang="en-US" altLang="zh-CN" sz="3200" b="1">
                <a:latin typeface="楷体" panose="02010609060101010101" pitchFamily="49" charset="-122"/>
                <a:ea typeface="楷体" panose="02010609060101010101" pitchFamily="49" charset="-122"/>
              </a:rPr>
              <a:t>10 </a:t>
            </a:r>
            <a:r>
              <a:rPr lang="zh-CN" altLang="en-US" sz="3200" b="1" dirty="0">
                <a:latin typeface="楷体" panose="02010609060101010101" pitchFamily="49" charset="-122"/>
                <a:ea typeface="楷体" panose="02010609060101010101" pitchFamily="49" charset="-122"/>
              </a:rPr>
              <a:t>能量守恒定律与能源</a:t>
            </a:r>
            <a:endParaRPr lang="zh-CN" altLang="en-US" sz="3200" b="1" dirty="0">
              <a:latin typeface="楷体" panose="02010609060101010101" pitchFamily="49" charset="-122"/>
              <a:ea typeface="楷体" panose="02010609060101010101" pitchFamily="49" charset="-122"/>
            </a:endParaRPr>
          </a:p>
        </p:txBody>
      </p:sp>
      <p:sp>
        <p:nvSpPr>
          <p:cNvPr id="17412" name="圆角矩形标注 3"/>
          <p:cNvSpPr/>
          <p:nvPr/>
        </p:nvSpPr>
        <p:spPr>
          <a:xfrm>
            <a:off x="0" y="642938"/>
            <a:ext cx="9144000" cy="2714625"/>
          </a:xfrm>
          <a:prstGeom prst="wedgeRoundRectCallout">
            <a:avLst>
              <a:gd name="adj1" fmla="val -19060"/>
              <a:gd name="adj2" fmla="val 97838"/>
              <a:gd name="adj3" fmla="val 16667"/>
            </a:avLst>
          </a:prstGeom>
          <a:solidFill>
            <a:schemeClr val="accent1"/>
          </a:solidFill>
          <a:ln w="25400" cap="flat" cmpd="sng">
            <a:solidFill>
              <a:srgbClr val="695F0C"/>
            </a:solidFill>
            <a:prstDash val="solid"/>
            <a:miter/>
            <a:headEnd type="none" w="med" len="med"/>
            <a:tailEnd type="none" w="med" len="med"/>
          </a:ln>
        </p:spPr>
        <p:txBody>
          <a:bodyPr anchor="ctr"/>
          <a:p>
            <a:pPr algn="ctr"/>
            <a:r>
              <a:rPr lang="zh-CN" altLang="en-US" sz="3200" dirty="0">
                <a:solidFill>
                  <a:srgbClr val="FFFFFF"/>
                </a:solidFill>
                <a:latin typeface="Franklin Gothic Book" panose="020B0503020102020204"/>
                <a:ea typeface="黑体" panose="02010600030101010101" pitchFamily="49" charset="-122"/>
              </a:rPr>
              <a:t>地位和作用：动能定理是功能关系的重要体现，是推导机械能守恒定律的依据，因此是本章的重中之重。经典物理学中，动能定理与牛顿运动定律、动量守恒并称为解决动力学问题三大支柱，也是每年高考必考内容。</a:t>
            </a:r>
            <a:endParaRPr lang="zh-CN" altLang="en-US" sz="3200" dirty="0">
              <a:solidFill>
                <a:srgbClr val="FFFFFF"/>
              </a:solidFill>
              <a:latin typeface="Franklin Gothic Book" panose="020B0503020102020204"/>
              <a:ea typeface="黑体" panose="02010600030101010101" pitchFamily="49" charset="-122"/>
            </a:endParaRPr>
          </a:p>
        </p:txBody>
      </p:sp>
      <p:sp>
        <p:nvSpPr>
          <p:cNvPr id="17413" name="圆角矩形标注 7"/>
          <p:cNvSpPr/>
          <p:nvPr/>
        </p:nvSpPr>
        <p:spPr>
          <a:xfrm>
            <a:off x="1331913" y="3429000"/>
            <a:ext cx="7812087" cy="3429000"/>
          </a:xfrm>
          <a:prstGeom prst="wedgeRoundRectCallout">
            <a:avLst>
              <a:gd name="adj1" fmla="val -52681"/>
              <a:gd name="adj2" fmla="val -2176"/>
              <a:gd name="adj3" fmla="val 16667"/>
            </a:avLst>
          </a:prstGeom>
          <a:solidFill>
            <a:schemeClr val="accent1"/>
          </a:solidFill>
          <a:ln w="25400" cap="flat" cmpd="sng">
            <a:solidFill>
              <a:srgbClr val="695F0C"/>
            </a:solidFill>
            <a:prstDash val="solid"/>
            <a:miter/>
            <a:headEnd type="none" w="med" len="med"/>
            <a:tailEnd type="none" w="med" len="med"/>
          </a:ln>
        </p:spPr>
        <p:txBody>
          <a:bodyPr anchor="ctr"/>
          <a:p>
            <a:pPr algn="ctr"/>
            <a:r>
              <a:rPr lang="zh-CN" altLang="en-US" sz="3200" dirty="0">
                <a:solidFill>
                  <a:srgbClr val="FFFFFF"/>
                </a:solidFill>
                <a:latin typeface="Franklin Gothic Book" panose="020B0503020102020204"/>
                <a:ea typeface="黑体" panose="02010600030101010101" pitchFamily="49" charset="-122"/>
              </a:rPr>
              <a:t>教材安排和意图：教材</a:t>
            </a:r>
            <a:r>
              <a:rPr lang="zh-CN" altLang="zh-CN" sz="3200" dirty="0">
                <a:solidFill>
                  <a:srgbClr val="FFFFFF"/>
                </a:solidFill>
                <a:latin typeface="Franklin Gothic Book" panose="020B0503020102020204"/>
                <a:ea typeface="黑体" panose="02010600030101010101" pitchFamily="49" charset="-122"/>
              </a:rPr>
              <a:t>在讲述动能和动能定理时，没有把二者分开讲述，而是以功能关系为线索，</a:t>
            </a:r>
            <a:r>
              <a:rPr lang="zh-CN" altLang="en-US" sz="3200" dirty="0">
                <a:solidFill>
                  <a:srgbClr val="FFFFFF"/>
                </a:solidFill>
                <a:latin typeface="Franklin Gothic Book" panose="020B0503020102020204"/>
                <a:ea typeface="黑体" panose="02010600030101010101" pitchFamily="49" charset="-122"/>
              </a:rPr>
              <a:t>通过恒力做功</a:t>
            </a:r>
            <a:r>
              <a:rPr lang="zh-CN" altLang="zh-CN" sz="3200" dirty="0">
                <a:solidFill>
                  <a:srgbClr val="FFFFFF"/>
                </a:solidFill>
                <a:latin typeface="Franklin Gothic Book" panose="020B0503020102020204"/>
                <a:ea typeface="黑体" panose="02010600030101010101" pitchFamily="49" charset="-122"/>
              </a:rPr>
              <a:t>同时引入了动能的定义式和动能定理，这样叙述，思路简明，能充分体现功能关系这一线索</a:t>
            </a:r>
            <a:r>
              <a:rPr lang="zh-CN" altLang="en-US" sz="3200" dirty="0">
                <a:solidFill>
                  <a:srgbClr val="FFFFFF"/>
                </a:solidFill>
                <a:latin typeface="Franklin Gothic Book" panose="020B0503020102020204"/>
                <a:ea typeface="黑体" panose="02010600030101010101" pitchFamily="49" charset="-122"/>
              </a:rPr>
              <a:t>，便于学生接受。</a:t>
            </a:r>
            <a:endParaRPr lang="en-US" altLang="zh-CN" sz="3200">
              <a:solidFill>
                <a:srgbClr val="FFFFFF"/>
              </a:solidFill>
              <a:latin typeface="Franklin Gothic Book" panose="020B0503020102020204"/>
              <a:ea typeface="黑体" panose="0201060003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7412"/>
                                        </p:tgtEl>
                                        <p:attrNameLst>
                                          <p:attrName>style.visibility</p:attrName>
                                        </p:attrNameLst>
                                      </p:cBhvr>
                                      <p:to>
                                        <p:strVal val="visible"/>
                                      </p:to>
                                    </p:set>
                                    <p:anim calcmode="lin" valueType="num">
                                      <p:cBhvr additive="base">
                                        <p:cTn id="7" dur="500" fill="hold"/>
                                        <p:tgtEl>
                                          <p:spTgt spid="17412"/>
                                        </p:tgtEl>
                                        <p:attrNameLst>
                                          <p:attrName>ppt_x</p:attrName>
                                        </p:attrNameLst>
                                      </p:cBhvr>
                                      <p:tavLst>
                                        <p:tav tm="0">
                                          <p:val>
                                            <p:strVal val="#ppt_x"/>
                                          </p:val>
                                        </p:tav>
                                        <p:tav tm="100000">
                                          <p:val>
                                            <p:strVal val="#ppt_x"/>
                                          </p:val>
                                        </p:tav>
                                      </p:tavLst>
                                    </p:anim>
                                    <p:anim calcmode="lin" valueType="num">
                                      <p:cBhvr additive="base">
                                        <p:cTn id="8" dur="500" fill="hold"/>
                                        <p:tgtEl>
                                          <p:spTgt spid="1741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17413"/>
                                        </p:tgtEl>
                                        <p:attrNameLst>
                                          <p:attrName>style.visibility</p:attrName>
                                        </p:attrNameLst>
                                      </p:cBhvr>
                                      <p:to>
                                        <p:strVal val="visible"/>
                                      </p:to>
                                    </p:set>
                                    <p:animEffect transition="in" filter="blinds(horizontal)">
                                      <p:cBhvr>
                                        <p:cTn id="13" dur="500"/>
                                        <p:tgtEl>
                                          <p:spTgt spid="174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2" grpId="0" animBg="1"/>
      <p:bldP spid="1741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434" name="Rectangle 3"/>
          <p:cNvSpPr>
            <a:spLocks noGrp="1"/>
          </p:cNvSpPr>
          <p:nvPr>
            <p:ph type="title" idx="4294967295"/>
          </p:nvPr>
        </p:nvSpPr>
        <p:spPr>
          <a:xfrm>
            <a:off x="0" y="2060575"/>
            <a:ext cx="8604250" cy="2573338"/>
          </a:xfrm>
        </p:spPr>
        <p:txBody>
          <a:bodyPr vert="horz" wrap="square" lIns="91440" tIns="45720" rIns="91440" bIns="45720" anchor="ctr"/>
          <a:p>
            <a:pPr eaLnBrk="1" hangingPunct="1"/>
            <a:r>
              <a:rPr lang="en-US" altLang="zh-CN" sz="3600" b="1">
                <a:ea typeface="楷体" panose="02010609060101010101" pitchFamily="49" charset="-122"/>
              </a:rPr>
              <a:t> </a:t>
            </a:r>
            <a:endParaRPr lang="en-US" altLang="zh-CN" sz="3600" b="1">
              <a:latin typeface="楷体" panose="02010609060101010101" pitchFamily="49" charset="-122"/>
              <a:ea typeface="楷体" panose="02010609060101010101" pitchFamily="49" charset="-122"/>
            </a:endParaRPr>
          </a:p>
        </p:txBody>
      </p:sp>
      <p:sp>
        <p:nvSpPr>
          <p:cNvPr id="9219" name="Rectangle 7"/>
          <p:cNvSpPr>
            <a:spLocks noGrp="1" noChangeArrowheads="1"/>
          </p:cNvSpPr>
          <p:nvPr>
            <p:ph type="body" idx="1"/>
          </p:nvPr>
        </p:nvSpPr>
        <p:spPr>
          <a:xfrm>
            <a:off x="-357187" y="285750"/>
            <a:ext cx="9429750" cy="5905500"/>
          </a:xfrm>
        </p:spPr>
        <p:txBody>
          <a:bodyPr vert="horz" wrap="square" lIns="91440" tIns="45720" rIns="91440" bIns="45720" numCol="1" rtlCol="0" anchor="t" anchorCtr="0" compatLnSpc="1"/>
          <a:p>
            <a:pPr eaLnBrk="1" hangingPunct="1">
              <a:lnSpc>
                <a:spcPct val="150000"/>
              </a:lnSpc>
              <a:buFontTx/>
              <a:buNone/>
            </a:pPr>
            <a:r>
              <a:rPr lang="en-US" altLang="zh-CN" sz="3000" b="1">
                <a:solidFill>
                  <a:srgbClr val="33CC33"/>
                </a:solidFill>
                <a:latin typeface="楷体" panose="02010609060101010101" pitchFamily="49" charset="-122"/>
                <a:ea typeface="楷体" panose="02010609060101010101" pitchFamily="49" charset="-122"/>
              </a:rPr>
              <a:t>  </a:t>
            </a:r>
            <a:r>
              <a:rPr lang="zh-CN" altLang="en-US" sz="4100" b="1" dirty="0">
                <a:solidFill>
                  <a:srgbClr val="FF0066"/>
                </a:solidFill>
                <a:latin typeface="宋体" panose="02010600030101010101" pitchFamily="2" charset="-122"/>
              </a:rPr>
              <a:t>二、学情分析</a:t>
            </a:r>
            <a:br>
              <a:rPr lang="zh-CN" altLang="en-US" sz="3300" b="1" dirty="0">
                <a:solidFill>
                  <a:srgbClr val="FF0066"/>
                </a:solidFill>
                <a:latin typeface="楷体" panose="02010609060101010101" pitchFamily="49" charset="-122"/>
                <a:ea typeface="楷体" panose="02010609060101010101" pitchFamily="49" charset="-122"/>
              </a:rPr>
            </a:br>
            <a:r>
              <a:rPr lang="zh-CN" altLang="en-US" sz="3300" b="1" dirty="0">
                <a:solidFill>
                  <a:srgbClr val="FF0066"/>
                </a:solidFill>
                <a:latin typeface="楷体" panose="02010609060101010101" pitchFamily="49" charset="-122"/>
                <a:ea typeface="楷体" panose="02010609060101010101" pitchFamily="49" charset="-122"/>
              </a:rPr>
              <a:t>    </a:t>
            </a:r>
            <a:r>
              <a:rPr lang="zh-CN" altLang="en-US" sz="3300" b="1" dirty="0">
                <a:latin typeface="楷体" panose="02010609060101010101" pitchFamily="49" charset="-122"/>
                <a:ea typeface="楷体" panose="02010609060101010101" pitchFamily="49" charset="-122"/>
              </a:rPr>
              <a:t>学生</a:t>
            </a:r>
            <a:r>
              <a:rPr lang="zh-CN" altLang="en-US" sz="3300" b="1" dirty="0">
                <a:ea typeface="楷体" panose="02010609060101010101" pitchFamily="49" charset="-122"/>
              </a:rPr>
              <a:t>学习过动能的概念和功能关系；有一定的理论分析能力；</a:t>
            </a:r>
            <a:endParaRPr lang="en-US" altLang="zh-CN" sz="3300" b="1">
              <a:ea typeface="楷体" panose="02010609060101010101" pitchFamily="49" charset="-122"/>
            </a:endParaRPr>
          </a:p>
          <a:p>
            <a:pPr algn="just" eaLnBrk="1" hangingPunct="1">
              <a:lnSpc>
                <a:spcPct val="150000"/>
              </a:lnSpc>
              <a:buFontTx/>
              <a:buNone/>
            </a:pPr>
            <a:r>
              <a:rPr lang="en-US" altLang="zh-CN" sz="3300" b="1">
                <a:ea typeface="楷体" panose="02010609060101010101" pitchFamily="49" charset="-122"/>
              </a:rPr>
              <a:t>         </a:t>
            </a:r>
            <a:r>
              <a:rPr lang="zh-CN" altLang="en-US" sz="3300" b="1" dirty="0">
                <a:ea typeface="楷体" panose="02010609060101010101" pitchFamily="49" charset="-122"/>
              </a:rPr>
              <a:t>教学中可利用学生已积累的知识和经验在总结实验探究结果的基础上进行动能定理的论证。</a:t>
            </a:r>
            <a:endParaRPr lang="zh-CN" altLang="en-US" sz="3300" b="1" dirty="0">
              <a:latin typeface="楷体" panose="02010609060101010101" pitchFamily="49" charset="-122"/>
              <a:ea typeface="楷体" panose="02010609060101010101" pitchFamily="49" charset="-122"/>
            </a:endParaRPr>
          </a:p>
          <a:p>
            <a:pPr eaLnBrk="1" hangingPunct="1">
              <a:lnSpc>
                <a:spcPct val="90000"/>
              </a:lnSpc>
              <a:buFontTx/>
              <a:buNone/>
            </a:pPr>
            <a:br>
              <a:rPr lang="zh-CN" altLang="en-US" sz="3300" b="1" dirty="0">
                <a:latin typeface="楷体" panose="02010609060101010101" pitchFamily="49" charset="-122"/>
                <a:ea typeface="楷体" panose="02010609060101010101" pitchFamily="49" charset="-122"/>
              </a:rPr>
            </a:br>
            <a:endParaRPr lang="zh-CN" altLang="en-US" sz="3300" b="1" dirty="0">
              <a:latin typeface="楷体" panose="02010609060101010101" pitchFamily="49" charset="-122"/>
              <a:ea typeface="楷体" panose="02010609060101010101" pitchFamily="49"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8" name="矩形 6"/>
          <p:cNvSpPr>
            <a:spLocks noGrp="1"/>
          </p:cNvSpPr>
          <p:nvPr>
            <p:ph type="title" idx="4294967295"/>
          </p:nvPr>
        </p:nvSpPr>
        <p:spPr>
          <a:xfrm>
            <a:off x="457200" y="306388"/>
            <a:ext cx="8686800" cy="5694362"/>
          </a:xfrm>
        </p:spPr>
        <p:txBody>
          <a:bodyPr vert="horz" wrap="square" lIns="91440" tIns="45720" rIns="91440" bIns="45720" anchor="ctr">
            <a:spAutoFit/>
          </a:bodyPr>
          <a:p>
            <a:pPr algn="l" eaLnBrk="1" hangingPunct="1">
              <a:buFont typeface="Wingdings" panose="05000000000000000000" pitchFamily="2" charset="2"/>
              <a:buNone/>
            </a:pPr>
            <a:r>
              <a:rPr lang="zh-CN" altLang="en-US" b="1" dirty="0">
                <a:solidFill>
                  <a:srgbClr val="FF0066"/>
                </a:solidFill>
                <a:latin typeface="宋体" panose="02010600030101010101" pitchFamily="2" charset="-122"/>
              </a:rPr>
              <a:t>三、教学目标</a:t>
            </a:r>
            <a:br>
              <a:rPr lang="en-US" altLang="zh-CN" sz="3200" b="1">
                <a:solidFill>
                  <a:srgbClr val="FF0066"/>
                </a:solidFill>
                <a:latin typeface="宋体" panose="02010600030101010101" pitchFamily="2" charset="-122"/>
              </a:rPr>
            </a:br>
            <a:r>
              <a:rPr lang="zh-CN" altLang="en-US" sz="3200" b="1" dirty="0">
                <a:solidFill>
                  <a:srgbClr val="CC0099"/>
                </a:solidFill>
                <a:ea typeface="楷体" panose="02010609060101010101" pitchFamily="49" charset="-122"/>
              </a:rPr>
              <a:t>知识与技能：</a:t>
            </a:r>
            <a:br>
              <a:rPr lang="zh-CN" altLang="en-US" sz="3200" b="1" dirty="0">
                <a:solidFill>
                  <a:srgbClr val="CC0099"/>
                </a:solidFill>
                <a:ea typeface="楷体" panose="02010609060101010101" pitchFamily="49" charset="-122"/>
              </a:rPr>
            </a:br>
            <a:r>
              <a:rPr lang="zh-CN" altLang="en-US" sz="2800" b="1" dirty="0">
                <a:ea typeface="楷体" panose="02010609060101010101" pitchFamily="49" charset="-122"/>
              </a:rPr>
              <a:t> </a:t>
            </a:r>
            <a:r>
              <a:rPr lang="en-US" altLang="zh-CN" sz="2800" b="1" i="1">
                <a:ea typeface="楷体" panose="02010609060101010101" pitchFamily="49" charset="-122"/>
              </a:rPr>
              <a:t>1</a:t>
            </a:r>
            <a:r>
              <a:rPr lang="zh-CN" altLang="en-US" sz="2800" b="1" i="1" dirty="0">
                <a:ea typeface="楷体" panose="02010609060101010101" pitchFamily="49" charset="-122"/>
              </a:rPr>
              <a:t>、</a:t>
            </a:r>
            <a:r>
              <a:rPr lang="zh-CN" altLang="en-US" sz="2800" b="1" dirty="0">
                <a:ea typeface="楷体" panose="02010609060101010101" pitchFamily="49" charset="-122"/>
              </a:rPr>
              <a:t>知道动能的表达式、单位以及符号</a:t>
            </a:r>
            <a:br>
              <a:rPr lang="zh-CN" altLang="en-US" sz="2800" b="1" dirty="0">
                <a:ea typeface="楷体" panose="02010609060101010101" pitchFamily="49" charset="-122"/>
              </a:rPr>
            </a:br>
            <a:r>
              <a:rPr lang="zh-CN" altLang="en-US" sz="2800" b="1" i="1" dirty="0">
                <a:ea typeface="楷体" panose="02010609060101010101" pitchFamily="49" charset="-122"/>
              </a:rPr>
              <a:t> </a:t>
            </a:r>
            <a:r>
              <a:rPr lang="en-US" altLang="zh-CN" sz="2800" b="1" i="1">
                <a:ea typeface="楷体" panose="02010609060101010101" pitchFamily="49" charset="-122"/>
              </a:rPr>
              <a:t>2</a:t>
            </a:r>
            <a:r>
              <a:rPr lang="zh-CN" altLang="en-US" sz="2800" b="1" i="1" dirty="0">
                <a:ea typeface="楷体" panose="02010609060101010101" pitchFamily="49" charset="-122"/>
              </a:rPr>
              <a:t>、</a:t>
            </a:r>
            <a:r>
              <a:rPr lang="zh-CN" altLang="en-US" sz="2800" b="1" dirty="0">
                <a:ea typeface="楷体" panose="02010609060101010101" pitchFamily="49" charset="-122"/>
              </a:rPr>
              <a:t>理解动能定理及其物理意义</a:t>
            </a:r>
            <a:br>
              <a:rPr lang="zh-CN" altLang="en-US" sz="2800" b="1" dirty="0">
                <a:ea typeface="楷体" panose="02010609060101010101" pitchFamily="49" charset="-122"/>
              </a:rPr>
            </a:br>
            <a:r>
              <a:rPr lang="zh-CN" altLang="en-US" sz="2800" b="1" dirty="0">
                <a:ea typeface="楷体" panose="02010609060101010101" pitchFamily="49" charset="-122"/>
              </a:rPr>
              <a:t> </a:t>
            </a:r>
            <a:r>
              <a:rPr lang="en-US" altLang="zh-CN" sz="2800" b="1" i="1">
                <a:ea typeface="楷体" panose="02010609060101010101" pitchFamily="49" charset="-122"/>
              </a:rPr>
              <a:t>3</a:t>
            </a:r>
            <a:r>
              <a:rPr lang="zh-CN" altLang="en-US" sz="2800" b="1" i="1" dirty="0">
                <a:ea typeface="楷体" panose="02010609060101010101" pitchFamily="49" charset="-122"/>
              </a:rPr>
              <a:t>、</a:t>
            </a:r>
            <a:r>
              <a:rPr lang="zh-CN" altLang="en-US" sz="2800" b="1" dirty="0">
                <a:ea typeface="楷体" panose="02010609060101010101" pitchFamily="49" charset="-122"/>
              </a:rPr>
              <a:t>理解做功的过程是能量转化的过程</a:t>
            </a:r>
            <a:br>
              <a:rPr lang="zh-CN" altLang="en-US" sz="2800" b="1" dirty="0">
                <a:ea typeface="楷体" panose="02010609060101010101" pitchFamily="49" charset="-122"/>
              </a:rPr>
            </a:br>
            <a:r>
              <a:rPr lang="zh-CN" altLang="en-US" sz="3200" b="1" dirty="0">
                <a:solidFill>
                  <a:srgbClr val="CC0099"/>
                </a:solidFill>
                <a:ea typeface="楷体" panose="02010609060101010101" pitchFamily="49" charset="-122"/>
              </a:rPr>
              <a:t>过程与方法：</a:t>
            </a:r>
            <a:br>
              <a:rPr lang="zh-CN" altLang="en-US" sz="3200" b="1" dirty="0">
                <a:solidFill>
                  <a:srgbClr val="CC0099"/>
                </a:solidFill>
                <a:ea typeface="楷体" panose="02010609060101010101" pitchFamily="49" charset="-122"/>
              </a:rPr>
            </a:br>
            <a:r>
              <a:rPr lang="zh-CN" altLang="en-US" sz="2800" b="1" dirty="0">
                <a:ea typeface="楷体" panose="02010609060101010101" pitchFamily="49" charset="-122"/>
              </a:rPr>
              <a:t> 通过动能定理的推导，体会推理方法在科学研究中的应用</a:t>
            </a:r>
            <a:br>
              <a:rPr lang="zh-CN" altLang="en-US" sz="2800" b="1" dirty="0">
                <a:ea typeface="楷体" panose="02010609060101010101" pitchFamily="49" charset="-122"/>
              </a:rPr>
            </a:br>
            <a:r>
              <a:rPr lang="zh-CN" altLang="en-US" sz="3200" b="1" dirty="0">
                <a:solidFill>
                  <a:srgbClr val="CC0099"/>
                </a:solidFill>
                <a:ea typeface="楷体" panose="02010609060101010101" pitchFamily="49" charset="-122"/>
              </a:rPr>
              <a:t>情感态度与价值观：</a:t>
            </a:r>
            <a:br>
              <a:rPr lang="zh-CN" altLang="en-US" sz="3200" b="1" dirty="0">
                <a:solidFill>
                  <a:srgbClr val="CC0099"/>
                </a:solidFill>
                <a:ea typeface="楷体" panose="02010609060101010101" pitchFamily="49" charset="-122"/>
              </a:rPr>
            </a:br>
            <a:r>
              <a:rPr lang="en-US" altLang="zh-CN" sz="2800" b="1" i="1">
                <a:ea typeface="楷体" panose="02010609060101010101" pitchFamily="49" charset="-122"/>
              </a:rPr>
              <a:t>1</a:t>
            </a:r>
            <a:r>
              <a:rPr lang="zh-CN" altLang="en-US" sz="2800" b="1" dirty="0">
                <a:ea typeface="楷体" panose="02010609060101010101" pitchFamily="49" charset="-122"/>
              </a:rPr>
              <a:t>、通过演绎推理过程，培养对科学研究的兴趣</a:t>
            </a:r>
            <a:br>
              <a:rPr lang="en-US" altLang="zh-CN" sz="2800" b="1">
                <a:ea typeface="楷体" panose="02010609060101010101" pitchFamily="49" charset="-122"/>
              </a:rPr>
            </a:br>
            <a:r>
              <a:rPr lang="zh-CN" altLang="en-US" sz="2800" b="1" dirty="0">
                <a:ea typeface="楷体" panose="02010609060101010101" pitchFamily="49" charset="-122"/>
              </a:rPr>
              <a:t> </a:t>
            </a:r>
            <a:r>
              <a:rPr lang="en-US" altLang="zh-CN" sz="2800" b="1" i="1">
                <a:ea typeface="楷体" panose="02010609060101010101" pitchFamily="49" charset="-122"/>
              </a:rPr>
              <a:t>2</a:t>
            </a:r>
            <a:r>
              <a:rPr lang="zh-CN" altLang="en-US" sz="2800" b="1" i="1" dirty="0">
                <a:ea typeface="楷体" panose="02010609060101010101" pitchFamily="49" charset="-122"/>
              </a:rPr>
              <a:t>、</a:t>
            </a:r>
            <a:r>
              <a:rPr lang="zh-CN" altLang="en-US" sz="2800" b="1" dirty="0">
                <a:ea typeface="楷体" panose="02010609060101010101" pitchFamily="49" charset="-122"/>
              </a:rPr>
              <a:t>通过动能定理应用的学习，领会用动能定理解题的优越性</a:t>
            </a:r>
            <a:endParaRPr lang="zh-CN" altLang="en-US" sz="2800" b="1" dirty="0">
              <a:ea typeface="楷体" panose="02010609060101010101" pitchFamily="49"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482" name="Rectangle 3"/>
          <p:cNvSpPr>
            <a:spLocks noGrp="1"/>
          </p:cNvSpPr>
          <p:nvPr>
            <p:ph type="title" idx="4294967295"/>
          </p:nvPr>
        </p:nvSpPr>
        <p:spPr>
          <a:xfrm>
            <a:off x="0" y="1844675"/>
            <a:ext cx="9144000" cy="2933700"/>
          </a:xfrm>
        </p:spPr>
        <p:txBody>
          <a:bodyPr vert="horz" wrap="square" lIns="91440" tIns="45720" rIns="91440" bIns="45720" anchor="ctr"/>
          <a:p>
            <a:pPr eaLnBrk="1" hangingPunct="1"/>
            <a:r>
              <a:rPr lang="en-US" altLang="zh-CN" sz="3600" b="1">
                <a:ea typeface="楷体" panose="02010609060101010101" pitchFamily="49" charset="-122"/>
              </a:rPr>
              <a:t> </a:t>
            </a:r>
            <a:endParaRPr lang="en-US" altLang="zh-CN" sz="3600" b="1">
              <a:latin typeface="楷体" panose="02010609060101010101" pitchFamily="49" charset="-122"/>
              <a:ea typeface="楷体" panose="02010609060101010101" pitchFamily="49" charset="-122"/>
            </a:endParaRPr>
          </a:p>
        </p:txBody>
      </p:sp>
      <p:sp>
        <p:nvSpPr>
          <p:cNvPr id="20483" name="Text Box 8"/>
          <p:cNvSpPr txBox="1"/>
          <p:nvPr/>
        </p:nvSpPr>
        <p:spPr>
          <a:xfrm>
            <a:off x="0" y="798513"/>
            <a:ext cx="8929688" cy="5137150"/>
          </a:xfrm>
          <a:prstGeom prst="rect">
            <a:avLst/>
          </a:prstGeom>
          <a:noFill/>
          <a:ln w="9525">
            <a:noFill/>
          </a:ln>
        </p:spPr>
        <p:txBody>
          <a:bodyPr>
            <a:spAutoFit/>
          </a:bodyPr>
          <a:p>
            <a:pPr marL="342900" indent="-342900" algn="ctr">
              <a:lnSpc>
                <a:spcPts val="5500"/>
              </a:lnSpc>
            </a:pPr>
            <a:r>
              <a:rPr lang="zh-CN" altLang="en-US" sz="4400" b="1" dirty="0">
                <a:solidFill>
                  <a:srgbClr val="FF0066"/>
                </a:solidFill>
                <a:latin typeface="楷体" panose="02010609060101010101" pitchFamily="49" charset="-122"/>
                <a:ea typeface="楷体" panose="02010609060101010101" pitchFamily="49" charset="-122"/>
              </a:rPr>
              <a:t>四、重点、难点及策略</a:t>
            </a:r>
            <a:endParaRPr lang="zh-CN" altLang="en-US" sz="4400" b="1" dirty="0">
              <a:solidFill>
                <a:srgbClr val="FF0066"/>
              </a:solidFill>
              <a:latin typeface="楷体" panose="02010609060101010101" pitchFamily="49" charset="-122"/>
              <a:ea typeface="楷体" panose="02010609060101010101" pitchFamily="49" charset="-122"/>
            </a:endParaRPr>
          </a:p>
          <a:p>
            <a:pPr marL="342900" indent="-342900">
              <a:lnSpc>
                <a:spcPts val="5000"/>
              </a:lnSpc>
            </a:pPr>
            <a:r>
              <a:rPr lang="zh-CN" altLang="en-US" sz="3200" b="1" dirty="0">
                <a:solidFill>
                  <a:srgbClr val="CC0099"/>
                </a:solidFill>
                <a:latin typeface="楷体" panose="02010609060101010101" pitchFamily="49" charset="-122"/>
                <a:ea typeface="楷体" panose="02010609060101010101" pitchFamily="49" charset="-122"/>
              </a:rPr>
              <a:t> 重点：</a:t>
            </a:r>
            <a:r>
              <a:rPr lang="zh-CN" altLang="en-GB" sz="3200" b="1" dirty="0">
                <a:latin typeface="楷体" panose="02010609060101010101" pitchFamily="49" charset="-122"/>
                <a:ea typeface="楷体" panose="02010609060101010101" pitchFamily="49" charset="-122"/>
              </a:rPr>
              <a:t> 动能</a:t>
            </a:r>
            <a:r>
              <a:rPr lang="zh-CN" altLang="en-US" sz="3200" b="1" dirty="0">
                <a:latin typeface="楷体" panose="02010609060101010101" pitchFamily="49" charset="-122"/>
                <a:ea typeface="楷体" panose="02010609060101010101" pitchFamily="49" charset="-122"/>
              </a:rPr>
              <a:t>概念</a:t>
            </a:r>
            <a:r>
              <a:rPr lang="zh-CN" altLang="en-GB" sz="3200" b="1" dirty="0">
                <a:latin typeface="楷体" panose="02010609060101010101" pitchFamily="49" charset="-122"/>
                <a:ea typeface="楷体" panose="02010609060101010101" pitchFamily="49" charset="-122"/>
              </a:rPr>
              <a:t>和动能定理的理解</a:t>
            </a:r>
            <a:r>
              <a:rPr lang="zh-CN" altLang="en-US" sz="3200" b="1" dirty="0">
                <a:latin typeface="楷体" panose="02010609060101010101" pitchFamily="49" charset="-122"/>
                <a:ea typeface="楷体" panose="02010609060101010101" pitchFamily="49" charset="-122"/>
              </a:rPr>
              <a:t>、</a:t>
            </a:r>
            <a:r>
              <a:rPr lang="zh-CN" altLang="en-GB" sz="3200" b="1" dirty="0">
                <a:latin typeface="楷体" panose="02010609060101010101" pitchFamily="49" charset="-122"/>
                <a:ea typeface="楷体" panose="02010609060101010101" pitchFamily="49" charset="-122"/>
              </a:rPr>
              <a:t>应用。</a:t>
            </a:r>
            <a:endParaRPr lang="zh-CN" altLang="en-US" sz="3200" b="1" dirty="0">
              <a:latin typeface="楷体" panose="02010609060101010101" pitchFamily="49" charset="-122"/>
              <a:ea typeface="楷体" panose="02010609060101010101" pitchFamily="49" charset="-122"/>
            </a:endParaRPr>
          </a:p>
          <a:p>
            <a:pPr marL="342900" indent="-342900">
              <a:lnSpc>
                <a:spcPts val="5000"/>
              </a:lnSpc>
            </a:pPr>
            <a:r>
              <a:rPr lang="zh-CN" altLang="en-US" sz="3200" b="1" dirty="0">
                <a:solidFill>
                  <a:srgbClr val="CC0099"/>
                </a:solidFill>
                <a:latin typeface="楷体" panose="02010609060101010101" pitchFamily="49" charset="-122"/>
                <a:ea typeface="楷体" panose="02010609060101010101" pitchFamily="49" charset="-122"/>
              </a:rPr>
              <a:t> 难点：</a:t>
            </a:r>
            <a:r>
              <a:rPr lang="zh-CN" altLang="en-GB" sz="3200" b="1" dirty="0">
                <a:latin typeface="楷体" panose="02010609060101010101" pitchFamily="49" charset="-122"/>
                <a:ea typeface="楷体" panose="02010609060101010101" pitchFamily="49" charset="-122"/>
              </a:rPr>
              <a:t> 动能定理的理解</a:t>
            </a:r>
            <a:r>
              <a:rPr lang="zh-CN" altLang="en-US" sz="3200" b="1" dirty="0">
                <a:latin typeface="楷体" panose="02010609060101010101" pitchFamily="49" charset="-122"/>
                <a:ea typeface="楷体" panose="02010609060101010101" pitchFamily="49" charset="-122"/>
              </a:rPr>
              <a:t>和深化应用。 </a:t>
            </a:r>
            <a:endParaRPr lang="zh-CN" altLang="en-US" sz="3200" b="1" dirty="0">
              <a:latin typeface="楷体" panose="02010609060101010101" pitchFamily="49" charset="-122"/>
              <a:ea typeface="楷体" panose="02010609060101010101" pitchFamily="49" charset="-122"/>
            </a:endParaRPr>
          </a:p>
          <a:p>
            <a:pPr marL="342900" indent="-342900">
              <a:lnSpc>
                <a:spcPts val="5000"/>
              </a:lnSpc>
            </a:pPr>
            <a:r>
              <a:rPr lang="zh-CN" altLang="en-US" sz="3200" b="1" dirty="0">
                <a:latin typeface="楷体" panose="02010609060101010101" pitchFamily="49" charset="-122"/>
                <a:ea typeface="楷体" panose="02010609060101010101" pitchFamily="49" charset="-122"/>
              </a:rPr>
              <a:t> </a:t>
            </a:r>
            <a:r>
              <a:rPr lang="zh-CN" altLang="en-US" sz="3200" b="1" dirty="0">
                <a:solidFill>
                  <a:srgbClr val="CC0099"/>
                </a:solidFill>
                <a:latin typeface="楷体" panose="02010609060101010101" pitchFamily="49" charset="-122"/>
                <a:ea typeface="楷体" panose="02010609060101010101" pitchFamily="49" charset="-122"/>
              </a:rPr>
              <a:t>关键点：</a:t>
            </a:r>
            <a:r>
              <a:rPr lang="zh-CN" altLang="en-US" sz="3200" b="1" dirty="0">
                <a:latin typeface="楷体" panose="02010609060101010101" pitchFamily="49" charset="-122"/>
                <a:ea typeface="楷体" panose="02010609060101010101" pitchFamily="49" charset="-122"/>
              </a:rPr>
              <a:t>动能定理的推导</a:t>
            </a:r>
            <a:endParaRPr lang="en-US" altLang="zh-CN" sz="3200" b="1">
              <a:latin typeface="楷体" panose="02010609060101010101" pitchFamily="49" charset="-122"/>
              <a:ea typeface="楷体" panose="02010609060101010101" pitchFamily="49" charset="-122"/>
            </a:endParaRPr>
          </a:p>
          <a:p>
            <a:pPr marL="342900" indent="-342900">
              <a:lnSpc>
                <a:spcPts val="5000"/>
              </a:lnSpc>
            </a:pPr>
            <a:r>
              <a:rPr lang="en-US" altLang="zh-CN" sz="3200" b="1">
                <a:solidFill>
                  <a:srgbClr val="CC0099"/>
                </a:solidFill>
                <a:latin typeface="楷体" panose="02010609060101010101" pitchFamily="49" charset="-122"/>
                <a:ea typeface="楷体" panose="02010609060101010101" pitchFamily="49" charset="-122"/>
              </a:rPr>
              <a:t> </a:t>
            </a:r>
            <a:r>
              <a:rPr lang="zh-CN" altLang="en-US" sz="3200" b="1" dirty="0">
                <a:solidFill>
                  <a:srgbClr val="CC0099"/>
                </a:solidFill>
                <a:latin typeface="楷体" panose="02010609060101010101" pitchFamily="49" charset="-122"/>
                <a:ea typeface="楷体" panose="02010609060101010101" pitchFamily="49" charset="-122"/>
              </a:rPr>
              <a:t>教材处理：</a:t>
            </a:r>
            <a:r>
              <a:rPr lang="zh-CN" altLang="en-US" sz="3200" b="1" dirty="0">
                <a:latin typeface="楷体" panose="02010609060101010101" pitchFamily="49" charset="-122"/>
                <a:ea typeface="楷体" panose="02010609060101010101" pitchFamily="49" charset="-122"/>
              </a:rPr>
              <a:t>创设情景，合理设置问题由学生自主推导出规律，通过实例分析自然的过渡到多力做功、变力做功及曲线运动的做功问题中。</a:t>
            </a:r>
            <a:endParaRPr lang="zh-CN" altLang="en-US" sz="3200" b="1" dirty="0">
              <a:latin typeface="楷体" panose="02010609060101010101" pitchFamily="49" charset="-122"/>
              <a:ea typeface="楷体" panose="02010609060101010101" pitchFamily="49" charset="-122"/>
            </a:endParaRPr>
          </a:p>
          <a:p>
            <a:pPr marL="342900" indent="-342900"/>
            <a:r>
              <a:rPr lang="zh-CN" altLang="en-US" sz="3200" b="1" dirty="0">
                <a:latin typeface="楷体" panose="02010609060101010101" pitchFamily="49" charset="-122"/>
                <a:ea typeface="楷体" panose="02010609060101010101" pitchFamily="49" charset="-122"/>
              </a:rPr>
              <a:t>       </a:t>
            </a:r>
            <a:r>
              <a:rPr lang="en-US" altLang="zh-CN" sz="3200" b="1">
                <a:latin typeface="楷体" panose="02010609060101010101" pitchFamily="49" charset="-122"/>
                <a:ea typeface="楷体" panose="02010609060101010101" pitchFamily="49" charset="-122"/>
              </a:rPr>
              <a:t> </a:t>
            </a:r>
            <a:endParaRPr lang="zh-CN" altLang="en-US" sz="3200" b="1" dirty="0">
              <a:latin typeface="楷体" panose="02010609060101010101" pitchFamily="49" charset="-122"/>
              <a:ea typeface="楷体" panose="02010609060101010101" pitchFamily="49"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506" name="Rectangle 7"/>
          <p:cNvSpPr/>
          <p:nvPr/>
        </p:nvSpPr>
        <p:spPr>
          <a:xfrm>
            <a:off x="357188" y="88900"/>
            <a:ext cx="8501062" cy="5326063"/>
          </a:xfrm>
          <a:prstGeom prst="rect">
            <a:avLst/>
          </a:prstGeom>
          <a:noFill/>
          <a:ln w="9525">
            <a:noFill/>
          </a:ln>
        </p:spPr>
        <p:txBody>
          <a:bodyPr anchor="ctr">
            <a:spAutoFit/>
          </a:bodyPr>
          <a:p>
            <a:pPr indent="304800" eaLnBrk="1" hangingPunct="1"/>
            <a:r>
              <a:rPr lang="zh-CN" altLang="en-US" sz="4400" b="1" dirty="0">
                <a:solidFill>
                  <a:srgbClr val="FF0066"/>
                </a:solidFill>
                <a:latin typeface="Arial" panose="020B0604020202020204" pitchFamily="34" charset="0"/>
              </a:rPr>
              <a:t>五、教法和学法</a:t>
            </a:r>
            <a:endParaRPr lang="zh-CN" altLang="en-US" sz="4400" b="1" dirty="0">
              <a:solidFill>
                <a:srgbClr val="FF0066"/>
              </a:solidFill>
              <a:latin typeface="Arial" panose="020B0604020202020204" pitchFamily="34" charset="0"/>
            </a:endParaRPr>
          </a:p>
          <a:p>
            <a:pPr indent="304800"/>
            <a:r>
              <a:rPr lang="zh-CN" altLang="en-US" sz="3200" b="1" dirty="0">
                <a:latin typeface="楷体" panose="02010609060101010101" pitchFamily="49" charset="-122"/>
                <a:ea typeface="楷体" panose="02010609060101010101" pitchFamily="49" charset="-122"/>
              </a:rPr>
              <a:t>  </a:t>
            </a:r>
            <a:endParaRPr lang="en-US" altLang="zh-CN" sz="3200" b="1">
              <a:latin typeface="楷体" panose="02010609060101010101" pitchFamily="49" charset="-122"/>
              <a:ea typeface="楷体" panose="02010609060101010101" pitchFamily="49" charset="-122"/>
            </a:endParaRPr>
          </a:p>
          <a:p>
            <a:pPr indent="304800"/>
            <a:r>
              <a:rPr lang="en-US" altLang="zh-CN" sz="3200" b="1">
                <a:solidFill>
                  <a:srgbClr val="CC0099"/>
                </a:solidFill>
                <a:latin typeface="楷体" panose="02010609060101010101" pitchFamily="49" charset="-122"/>
                <a:ea typeface="楷体" panose="02010609060101010101" pitchFamily="49" charset="-122"/>
              </a:rPr>
              <a:t>   </a:t>
            </a:r>
            <a:r>
              <a:rPr lang="zh-CN" altLang="en-US" sz="3600" b="1" dirty="0">
                <a:solidFill>
                  <a:srgbClr val="CC0099"/>
                </a:solidFill>
                <a:latin typeface="楷体" panose="02010609060101010101" pitchFamily="49" charset="-122"/>
                <a:ea typeface="楷体" panose="02010609060101010101" pitchFamily="49" charset="-122"/>
              </a:rPr>
              <a:t>教法：</a:t>
            </a:r>
            <a:r>
              <a:rPr lang="zh-CN" altLang="en-US" sz="3200" b="1" dirty="0">
                <a:latin typeface="楷体" panose="02010609060101010101" pitchFamily="49" charset="-122"/>
                <a:ea typeface="楷体" panose="02010609060101010101" pitchFamily="49" charset="-122"/>
              </a:rPr>
              <a:t>依据</a:t>
            </a:r>
            <a:r>
              <a:rPr lang="en-US" altLang="zh-CN" sz="3200" b="1">
                <a:latin typeface="楷体" panose="02010609060101010101" pitchFamily="49" charset="-122"/>
                <a:ea typeface="楷体" panose="02010609060101010101" pitchFamily="49" charset="-122"/>
              </a:rPr>
              <a:t>《</a:t>
            </a:r>
            <a:r>
              <a:rPr lang="zh-CN" altLang="en-US" sz="3200" b="1" dirty="0">
                <a:latin typeface="楷体" panose="02010609060101010101" pitchFamily="49" charset="-122"/>
                <a:ea typeface="楷体" panose="02010609060101010101" pitchFamily="49" charset="-122"/>
              </a:rPr>
              <a:t>物理课程标准</a:t>
            </a:r>
            <a:r>
              <a:rPr lang="en-US" altLang="zh-CN" sz="3200" b="1">
                <a:latin typeface="楷体" panose="02010609060101010101" pitchFamily="49" charset="-122"/>
                <a:ea typeface="楷体" panose="02010609060101010101" pitchFamily="49" charset="-122"/>
              </a:rPr>
              <a:t>》</a:t>
            </a:r>
            <a:r>
              <a:rPr lang="zh-CN" altLang="en-US" sz="3200" b="1" dirty="0">
                <a:latin typeface="楷体" panose="02010609060101010101" pitchFamily="49" charset="-122"/>
                <a:ea typeface="楷体" panose="02010609060101010101" pitchFamily="49" charset="-122"/>
              </a:rPr>
              <a:t>和学生的认知特点，</a:t>
            </a:r>
            <a:r>
              <a:rPr lang="zh-CN" altLang="en-US" sz="3200" b="1" dirty="0">
                <a:latin typeface="Arial" panose="020B0604020202020204" pitchFamily="34" charset="0"/>
              </a:rPr>
              <a:t> </a:t>
            </a:r>
            <a:r>
              <a:rPr lang="zh-CN" altLang="en-US" sz="3200" b="1" dirty="0">
                <a:latin typeface="Arial" panose="020B0604020202020204" pitchFamily="34" charset="0"/>
                <a:ea typeface="楷体" panose="02010609060101010101" pitchFamily="49" charset="-122"/>
              </a:rPr>
              <a:t>以教师为主导，学生为主体，思维训练为主线，通过创设情景，激发学生兴趣。通过恰当的问题设置，点拨学生思路，实行</a:t>
            </a:r>
            <a:r>
              <a:rPr lang="zh-CN" altLang="en-US" sz="3200" b="1" dirty="0">
                <a:latin typeface="楷体" panose="02010609060101010101" pitchFamily="49" charset="-122"/>
                <a:ea typeface="楷体" panose="02010609060101010101" pitchFamily="49" charset="-122"/>
              </a:rPr>
              <a:t>“</a:t>
            </a:r>
            <a:r>
              <a:rPr lang="zh-CN" altLang="en-US" sz="3200" b="1" dirty="0">
                <a:latin typeface="Arial" panose="020B0604020202020204" pitchFamily="34" charset="0"/>
                <a:ea typeface="楷体" panose="02010609060101010101" pitchFamily="49" charset="-122"/>
              </a:rPr>
              <a:t>探究</a:t>
            </a:r>
            <a:r>
              <a:rPr lang="en-US" altLang="zh-CN" sz="3200" b="1">
                <a:latin typeface="楷体" panose="02010609060101010101" pitchFamily="49" charset="-122"/>
                <a:ea typeface="楷体" panose="02010609060101010101" pitchFamily="49" charset="-122"/>
              </a:rPr>
              <a:t>——</a:t>
            </a:r>
            <a:r>
              <a:rPr lang="zh-CN" altLang="en-US" sz="3200" b="1" dirty="0">
                <a:latin typeface="Arial" panose="020B0604020202020204" pitchFamily="34" charset="0"/>
                <a:ea typeface="楷体" panose="02010609060101010101" pitchFamily="49" charset="-122"/>
              </a:rPr>
              <a:t>发现</a:t>
            </a:r>
            <a:r>
              <a:rPr lang="zh-CN" altLang="en-US" sz="3200" b="1" dirty="0">
                <a:latin typeface="楷体" panose="02010609060101010101" pitchFamily="49" charset="-122"/>
                <a:ea typeface="楷体" panose="02010609060101010101" pitchFamily="49" charset="-122"/>
              </a:rPr>
              <a:t>”</a:t>
            </a:r>
            <a:r>
              <a:rPr lang="zh-CN" altLang="en-US" sz="3200" b="1" dirty="0">
                <a:latin typeface="Arial" panose="020B0604020202020204" pitchFamily="34" charset="0"/>
                <a:ea typeface="楷体" panose="02010609060101010101" pitchFamily="49" charset="-122"/>
              </a:rPr>
              <a:t>式教学模式。</a:t>
            </a:r>
            <a:endParaRPr lang="zh-CN" altLang="en-US" sz="3200" b="1" dirty="0">
              <a:latin typeface="Arial" panose="020B0604020202020204" pitchFamily="34" charset="0"/>
              <a:ea typeface="楷体" panose="02010609060101010101" pitchFamily="49" charset="-122"/>
            </a:endParaRPr>
          </a:p>
          <a:p>
            <a:pPr indent="304800"/>
            <a:endParaRPr lang="zh-CN" altLang="en-US" sz="3200" b="1" dirty="0">
              <a:latin typeface="Arial" panose="020B0604020202020204" pitchFamily="34" charset="0"/>
            </a:endParaRPr>
          </a:p>
          <a:p>
            <a:pPr indent="304800"/>
            <a:r>
              <a:rPr lang="zh-CN" altLang="en-US" sz="3200" b="1" dirty="0">
                <a:latin typeface="楷体" panose="02010609060101010101" pitchFamily="49" charset="-122"/>
                <a:ea typeface="楷体" panose="02010609060101010101" pitchFamily="49" charset="-122"/>
              </a:rPr>
              <a:t>  </a:t>
            </a:r>
            <a:r>
              <a:rPr lang="zh-CN" altLang="en-US" sz="3600" b="1" dirty="0">
                <a:solidFill>
                  <a:srgbClr val="CC0099"/>
                </a:solidFill>
                <a:latin typeface="楷体" panose="02010609060101010101" pitchFamily="49" charset="-122"/>
                <a:ea typeface="楷体" panose="02010609060101010101" pitchFamily="49" charset="-122"/>
              </a:rPr>
              <a:t>学法：</a:t>
            </a:r>
            <a:r>
              <a:rPr lang="zh-CN" altLang="en-US" sz="3200" b="1" dirty="0">
                <a:latin typeface="楷体" panose="02010609060101010101" pitchFamily="49" charset="-122"/>
                <a:ea typeface="楷体" panose="02010609060101010101" pitchFamily="49" charset="-122"/>
              </a:rPr>
              <a:t>交流合作，科学探究，分析归纳，总结反思</a:t>
            </a:r>
            <a:endParaRPr lang="zh-CN" altLang="en-US" sz="3200" b="1" dirty="0">
              <a:latin typeface="楷体" panose="02010609060101010101" pitchFamily="49" charset="-122"/>
              <a:ea typeface="楷体" panose="02010609060101010101" pitchFamily="49" charset="-122"/>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530" name="Rectangle 3"/>
          <p:cNvSpPr>
            <a:spLocks noGrp="1"/>
          </p:cNvSpPr>
          <p:nvPr>
            <p:ph type="title" idx="4294967295"/>
          </p:nvPr>
        </p:nvSpPr>
        <p:spPr>
          <a:xfrm>
            <a:off x="0" y="1773238"/>
            <a:ext cx="9144000" cy="2933700"/>
          </a:xfrm>
        </p:spPr>
        <p:txBody>
          <a:bodyPr vert="horz" wrap="square" lIns="91440" tIns="45720" rIns="91440" bIns="45720" anchor="ctr"/>
          <a:p>
            <a:pPr eaLnBrk="1" hangingPunct="1"/>
            <a:r>
              <a:rPr lang="en-US" altLang="zh-CN" sz="3600" b="1">
                <a:ea typeface="楷体" panose="02010609060101010101" pitchFamily="49" charset="-122"/>
              </a:rPr>
              <a:t> </a:t>
            </a:r>
            <a:endParaRPr lang="en-US" altLang="zh-CN" sz="3600" b="1">
              <a:latin typeface="楷体" panose="02010609060101010101" pitchFamily="49" charset="-122"/>
              <a:ea typeface="楷体" panose="02010609060101010101" pitchFamily="49" charset="-122"/>
            </a:endParaRPr>
          </a:p>
        </p:txBody>
      </p:sp>
      <p:sp>
        <p:nvSpPr>
          <p:cNvPr id="22531" name="Rectangle 7"/>
          <p:cNvSpPr>
            <a:spLocks noGrp="1"/>
          </p:cNvSpPr>
          <p:nvPr>
            <p:ph type="body" idx="4294967295"/>
          </p:nvPr>
        </p:nvSpPr>
        <p:spPr>
          <a:xfrm>
            <a:off x="-596900" y="1052513"/>
            <a:ext cx="9740900" cy="4525962"/>
          </a:xfrm>
        </p:spPr>
        <p:txBody>
          <a:bodyPr vert="horz" wrap="square" lIns="91440" tIns="45720" rIns="91440" bIns="45720" anchor="t"/>
          <a:p>
            <a:pPr eaLnBrk="1" hangingPunct="1">
              <a:buFontTx/>
              <a:buNone/>
            </a:pPr>
            <a:r>
              <a:rPr lang="en-US" altLang="zh-CN" sz="2400" b="1"/>
              <a:t> </a:t>
            </a:r>
            <a:endParaRPr lang="en-US" altLang="zh-CN" sz="2400" b="1"/>
          </a:p>
        </p:txBody>
      </p:sp>
      <p:sp>
        <p:nvSpPr>
          <p:cNvPr id="12293" name="Text Box 9"/>
          <p:cNvSpPr txBox="1">
            <a:spLocks noChangeArrowheads="1"/>
          </p:cNvSpPr>
          <p:nvPr/>
        </p:nvSpPr>
        <p:spPr bwMode="auto">
          <a:xfrm>
            <a:off x="0" y="0"/>
            <a:ext cx="9144000" cy="5616575"/>
          </a:xfrm>
          <a:prstGeom prst="rect">
            <a:avLst/>
          </a:prstGeom>
          <a:noFill/>
          <a:ln w="9525">
            <a:noFill/>
            <a:miter lim="800000"/>
          </a:ln>
        </p:spPr>
        <p:txBody>
          <a:bodyPr>
            <a:spAutoFit/>
          </a:bodyPr>
          <a:p>
            <a:pPr>
              <a:spcBef>
                <a:spcPct val="50000"/>
              </a:spcBef>
            </a:pPr>
            <a:r>
              <a:rPr lang="zh-CN" altLang="en-US" sz="4400" b="1" dirty="0">
                <a:solidFill>
                  <a:srgbClr val="FF0066"/>
                </a:solidFill>
                <a:latin typeface="Arial" panose="020B0604020202020204" pitchFamily="34" charset="0"/>
              </a:rPr>
              <a:t>六、</a:t>
            </a:r>
            <a:r>
              <a:rPr lang="zh-CN" altLang="en-US" sz="4400" b="1" dirty="0">
                <a:solidFill>
                  <a:srgbClr val="FF0066"/>
                </a:solidFill>
                <a:latin typeface="楷体" panose="02010609060101010101" pitchFamily="49" charset="-122"/>
              </a:rPr>
              <a:t>教学设计及意图</a:t>
            </a:r>
            <a:endParaRPr lang="zh-CN" altLang="en-US" sz="4400" b="1" dirty="0">
              <a:solidFill>
                <a:srgbClr val="FF0066"/>
              </a:solidFill>
              <a:latin typeface="楷体" panose="02010609060101010101" pitchFamily="49" charset="-122"/>
            </a:endParaRPr>
          </a:p>
          <a:p>
            <a:pPr>
              <a:spcBef>
                <a:spcPct val="50000"/>
              </a:spcBef>
            </a:pPr>
            <a:r>
              <a:rPr lang="zh-CN" altLang="en-US" sz="2800" b="1" dirty="0">
                <a:solidFill>
                  <a:schemeClr val="accent2"/>
                </a:solidFill>
                <a:latin typeface="宋体" panose="02010600030101010101" pitchFamily="2" charset="-122"/>
              </a:rPr>
              <a:t>（一）视频引入，激发兴趣</a:t>
            </a:r>
            <a:r>
              <a:rPr lang="en-US" altLang="zh-CN" sz="2400" b="1">
                <a:latin typeface="宋体" panose="02010600030101010101" pitchFamily="2" charset="-122"/>
              </a:rPr>
              <a:t>(2</a:t>
            </a:r>
            <a:r>
              <a:rPr lang="zh-CN" altLang="en-US" sz="2400" b="1" dirty="0">
                <a:latin typeface="宋体" panose="02010600030101010101" pitchFamily="2" charset="-122"/>
              </a:rPr>
              <a:t>分钟</a:t>
            </a:r>
            <a:r>
              <a:rPr lang="en-US" altLang="zh-CN" sz="2400" b="1">
                <a:latin typeface="宋体" panose="02010600030101010101" pitchFamily="2" charset="-122"/>
              </a:rPr>
              <a:t>)</a:t>
            </a:r>
            <a:r>
              <a:rPr lang="en-US" altLang="zh-CN" sz="2800" b="1">
                <a:solidFill>
                  <a:srgbClr val="009999"/>
                </a:solidFill>
                <a:latin typeface="宋体" panose="02010600030101010101" pitchFamily="2" charset="-122"/>
                <a:hlinkClick r:id="rId1" action="ppaction://hlinksldjump"/>
              </a:rPr>
              <a:t> </a:t>
            </a:r>
            <a:r>
              <a:rPr lang="zh-CN" altLang="en-US" sz="2800" b="1" u="sng" dirty="0">
                <a:solidFill>
                  <a:srgbClr val="009999"/>
                </a:solidFill>
                <a:latin typeface="宋体" panose="02010600030101010101" pitchFamily="2" charset="-122"/>
                <a:hlinkClick r:id="rId2" action="ppaction://hlinkfile"/>
              </a:rPr>
              <a:t>龙卷风</a:t>
            </a:r>
            <a:endParaRPr lang="zh-CN" altLang="en-US" sz="2800" b="1" dirty="0">
              <a:solidFill>
                <a:srgbClr val="009999"/>
              </a:solidFill>
              <a:latin typeface="宋体" panose="02010600030101010101" pitchFamily="2" charset="-122"/>
            </a:endParaRPr>
          </a:p>
          <a:p>
            <a:pPr>
              <a:spcBef>
                <a:spcPct val="50000"/>
              </a:spcBef>
            </a:pPr>
            <a:r>
              <a:rPr lang="zh-CN" altLang="en-US" sz="2800" b="1" dirty="0">
                <a:solidFill>
                  <a:schemeClr val="accent2"/>
                </a:solidFill>
                <a:latin typeface="宋体" panose="02010600030101010101" pitchFamily="2" charset="-122"/>
              </a:rPr>
              <a:t>（二）新课教学</a:t>
            </a:r>
            <a:endParaRPr lang="zh-CN" altLang="en-US" sz="2800" b="1" dirty="0">
              <a:solidFill>
                <a:schemeClr val="accent2"/>
              </a:solidFill>
              <a:latin typeface="宋体" panose="02010600030101010101" pitchFamily="2" charset="-122"/>
            </a:endParaRPr>
          </a:p>
          <a:p>
            <a:pPr>
              <a:spcBef>
                <a:spcPct val="50000"/>
              </a:spcBef>
            </a:pPr>
            <a:r>
              <a:rPr lang="zh-CN" altLang="en-US" sz="2800" b="1" dirty="0">
                <a:solidFill>
                  <a:schemeClr val="accent2"/>
                </a:solidFill>
                <a:latin typeface="宋体" panose="02010600030101010101" pitchFamily="2" charset="-122"/>
              </a:rPr>
              <a:t> </a:t>
            </a:r>
            <a:r>
              <a:rPr lang="en-US" altLang="zh-CN" sz="2800" b="1">
                <a:solidFill>
                  <a:schemeClr val="accent2"/>
                </a:solidFill>
                <a:latin typeface="宋体" panose="02010600030101010101" pitchFamily="2" charset="-122"/>
              </a:rPr>
              <a:t>[</a:t>
            </a:r>
            <a:r>
              <a:rPr lang="zh-CN" altLang="en-US" sz="2800" b="1" dirty="0">
                <a:solidFill>
                  <a:schemeClr val="accent2"/>
                </a:solidFill>
                <a:latin typeface="宋体" panose="02010600030101010101" pitchFamily="2" charset="-122"/>
              </a:rPr>
              <a:t>探究</a:t>
            </a:r>
            <a:r>
              <a:rPr lang="en-US" altLang="zh-CN" sz="2800" b="1">
                <a:solidFill>
                  <a:schemeClr val="accent2"/>
                </a:solidFill>
                <a:latin typeface="宋体" panose="02010600030101010101" pitchFamily="2" charset="-122"/>
              </a:rPr>
              <a:t>1]</a:t>
            </a:r>
            <a:r>
              <a:rPr lang="zh-CN" altLang="en-US" sz="2800" b="1" dirty="0">
                <a:solidFill>
                  <a:schemeClr val="accent2"/>
                </a:solidFill>
                <a:latin typeface="宋体" panose="02010600030101010101" pitchFamily="2" charset="-122"/>
              </a:rPr>
              <a:t>动能的表达式</a:t>
            </a:r>
            <a:r>
              <a:rPr lang="en-US" altLang="zh-CN" sz="2400" b="1">
                <a:latin typeface="宋体" panose="02010600030101010101" pitchFamily="2" charset="-122"/>
              </a:rPr>
              <a:t>(6</a:t>
            </a:r>
            <a:r>
              <a:rPr lang="zh-CN" altLang="en-US" sz="2400" b="1" dirty="0">
                <a:latin typeface="宋体" panose="02010600030101010101" pitchFamily="2" charset="-122"/>
              </a:rPr>
              <a:t>分钟</a:t>
            </a:r>
            <a:r>
              <a:rPr lang="en-US" altLang="zh-CN" sz="2400" b="1">
                <a:latin typeface="宋体" panose="02010600030101010101" pitchFamily="2" charset="-122"/>
              </a:rPr>
              <a:t>)</a:t>
            </a:r>
            <a:r>
              <a:rPr lang="zh-CN" altLang="en-US" sz="2800" b="1" u="sng" dirty="0">
                <a:solidFill>
                  <a:srgbClr val="009999"/>
                </a:solidFill>
                <a:latin typeface="微软雅黑" panose="020B0503020204020204" pitchFamily="34" charset="-122"/>
                <a:ea typeface="微软雅黑" panose="020B0503020204020204" pitchFamily="34" charset="-122"/>
                <a:hlinkClick r:id="rId3" action="ppaction://hlinksldjump"/>
              </a:rPr>
              <a:t>理论推导，得出结论</a:t>
            </a:r>
            <a:endParaRPr lang="zh-CN" altLang="en-US" sz="2800" b="1" u="sng" dirty="0">
              <a:solidFill>
                <a:srgbClr val="009999"/>
              </a:solidFill>
              <a:latin typeface="微软雅黑" panose="020B0503020204020204" pitchFamily="34" charset="-122"/>
              <a:ea typeface="微软雅黑" panose="020B0503020204020204" pitchFamily="34" charset="-122"/>
            </a:endParaRPr>
          </a:p>
          <a:p>
            <a:pPr>
              <a:spcBef>
                <a:spcPct val="50000"/>
              </a:spcBef>
            </a:pPr>
            <a:r>
              <a:rPr lang="zh-CN" altLang="en-US" sz="2800" b="1" dirty="0">
                <a:solidFill>
                  <a:schemeClr val="accent2"/>
                </a:solidFill>
                <a:latin typeface="宋体" panose="02010600030101010101" pitchFamily="2" charset="-122"/>
              </a:rPr>
              <a:t> </a:t>
            </a:r>
            <a:r>
              <a:rPr lang="en-US" altLang="zh-CN" sz="2800" b="1">
                <a:solidFill>
                  <a:schemeClr val="accent2"/>
                </a:solidFill>
                <a:latin typeface="宋体" panose="02010600030101010101" pitchFamily="2" charset="-122"/>
              </a:rPr>
              <a:t>[</a:t>
            </a:r>
            <a:r>
              <a:rPr lang="zh-CN" altLang="en-US" sz="2800" b="1" dirty="0">
                <a:solidFill>
                  <a:schemeClr val="accent2"/>
                </a:solidFill>
                <a:latin typeface="宋体" panose="02010600030101010101" pitchFamily="2" charset="-122"/>
              </a:rPr>
              <a:t>探究</a:t>
            </a:r>
            <a:r>
              <a:rPr lang="en-US" altLang="zh-CN" sz="2800" b="1">
                <a:solidFill>
                  <a:schemeClr val="accent2"/>
                </a:solidFill>
                <a:latin typeface="宋体" panose="02010600030101010101" pitchFamily="2" charset="-122"/>
              </a:rPr>
              <a:t>2]</a:t>
            </a:r>
            <a:r>
              <a:rPr lang="zh-CN" altLang="en-US" sz="2800" b="1" dirty="0">
                <a:solidFill>
                  <a:schemeClr val="accent2"/>
                </a:solidFill>
                <a:latin typeface="宋体" panose="02010600030101010101" pitchFamily="2" charset="-122"/>
              </a:rPr>
              <a:t>动能定理</a:t>
            </a:r>
            <a:r>
              <a:rPr lang="en-US" altLang="zh-CN" sz="2400" b="1">
                <a:latin typeface="宋体" panose="02010600030101010101" pitchFamily="2" charset="-122"/>
              </a:rPr>
              <a:t>(22</a:t>
            </a:r>
            <a:r>
              <a:rPr lang="zh-CN" altLang="en-US" sz="2400" b="1" dirty="0">
                <a:latin typeface="宋体" panose="02010600030101010101" pitchFamily="2" charset="-122"/>
              </a:rPr>
              <a:t>分钟</a:t>
            </a:r>
            <a:r>
              <a:rPr lang="en-US" altLang="zh-CN" sz="2400" b="1">
                <a:latin typeface="宋体" panose="02010600030101010101" pitchFamily="2" charset="-122"/>
              </a:rPr>
              <a:t>)</a:t>
            </a:r>
            <a:r>
              <a:rPr lang="zh-CN" altLang="en-US" sz="2800" b="1" u="sng" dirty="0">
                <a:solidFill>
                  <a:srgbClr val="009999"/>
                </a:solidFill>
                <a:latin typeface="黑体" panose="02010600030101010101" pitchFamily="49" charset="-122"/>
                <a:ea typeface="黑体" panose="02010600030101010101" pitchFamily="49" charset="-122"/>
                <a:hlinkClick r:id="rId4" action="ppaction://hlinksldjump"/>
              </a:rPr>
              <a:t>拓展延伸，加强理解</a:t>
            </a:r>
            <a:endParaRPr lang="zh-CN" altLang="en-US" sz="2800" b="1" dirty="0">
              <a:latin typeface="黑体" panose="02010600030101010101" pitchFamily="49" charset="-122"/>
              <a:ea typeface="黑体" panose="02010600030101010101" pitchFamily="49" charset="-122"/>
            </a:endParaRPr>
          </a:p>
          <a:p>
            <a:pPr>
              <a:spcBef>
                <a:spcPct val="50000"/>
              </a:spcBef>
            </a:pPr>
            <a:r>
              <a:rPr lang="zh-CN" altLang="en-US" sz="2800" b="1" dirty="0">
                <a:solidFill>
                  <a:schemeClr val="accent2"/>
                </a:solidFill>
                <a:latin typeface="宋体" panose="02010600030101010101" pitchFamily="2" charset="-122"/>
              </a:rPr>
              <a:t>（三）交流讨论，归纳总结</a:t>
            </a:r>
            <a:r>
              <a:rPr lang="en-US" altLang="zh-CN" sz="2400" b="1">
                <a:latin typeface="宋体" panose="02010600030101010101" pitchFamily="2" charset="-122"/>
              </a:rPr>
              <a:t>(3</a:t>
            </a:r>
            <a:r>
              <a:rPr lang="zh-CN" altLang="en-US" sz="2400" b="1" dirty="0">
                <a:latin typeface="宋体" panose="02010600030101010101" pitchFamily="2" charset="-122"/>
              </a:rPr>
              <a:t>分钟</a:t>
            </a:r>
            <a:r>
              <a:rPr lang="en-US" altLang="zh-CN" sz="2400" b="1">
                <a:latin typeface="宋体" panose="02010600030101010101" pitchFamily="2" charset="-122"/>
              </a:rPr>
              <a:t>)</a:t>
            </a:r>
            <a:r>
              <a:rPr lang="en-US" altLang="zh-CN" sz="2800">
                <a:latin typeface="宋体" panose="02010600030101010101" pitchFamily="2" charset="-122"/>
              </a:rPr>
              <a:t> </a:t>
            </a:r>
            <a:r>
              <a:rPr lang="zh-CN" altLang="en-US" sz="2800" b="1" dirty="0">
                <a:latin typeface="宋体" panose="02010600030101010101" pitchFamily="2" charset="-122"/>
                <a:hlinkClick r:id="rId5" action="ppaction://hlinksldjump"/>
              </a:rPr>
              <a:t>课堂小结</a:t>
            </a:r>
            <a:endParaRPr lang="zh-CN" altLang="en-US" sz="2800" b="1" dirty="0">
              <a:latin typeface="宋体" panose="02010600030101010101" pitchFamily="2" charset="-122"/>
            </a:endParaRPr>
          </a:p>
          <a:p>
            <a:pPr>
              <a:spcBef>
                <a:spcPct val="50000"/>
              </a:spcBef>
            </a:pPr>
            <a:r>
              <a:rPr lang="zh-CN" altLang="en-US" sz="2800" b="1" dirty="0">
                <a:solidFill>
                  <a:schemeClr val="accent2"/>
                </a:solidFill>
                <a:latin typeface="宋体" panose="02010600030101010101" pitchFamily="2" charset="-122"/>
              </a:rPr>
              <a:t>（四）课堂实践，思考应用</a:t>
            </a:r>
            <a:r>
              <a:rPr lang="en-US" altLang="zh-CN" sz="2400" b="1">
                <a:latin typeface="宋体" panose="02010600030101010101" pitchFamily="2" charset="-122"/>
              </a:rPr>
              <a:t>(10</a:t>
            </a:r>
            <a:r>
              <a:rPr lang="zh-CN" altLang="en-US" sz="2400" b="1" dirty="0">
                <a:latin typeface="宋体" panose="02010600030101010101" pitchFamily="2" charset="-122"/>
              </a:rPr>
              <a:t>分钟</a:t>
            </a:r>
            <a:r>
              <a:rPr lang="en-US" altLang="zh-CN" sz="2400" b="1">
                <a:latin typeface="宋体" panose="02010600030101010101" pitchFamily="2" charset="-122"/>
              </a:rPr>
              <a:t>)</a:t>
            </a:r>
            <a:r>
              <a:rPr lang="zh-CN" altLang="en-US" sz="2400" b="1" dirty="0">
                <a:latin typeface="宋体" panose="02010600030101010101" pitchFamily="2" charset="-122"/>
                <a:hlinkClick r:id="rId6" action="ppaction://hlinksldjump"/>
              </a:rPr>
              <a:t>当堂检测</a:t>
            </a:r>
            <a:endParaRPr lang="zh-CN" altLang="en-US" b="1" dirty="0">
              <a:latin typeface="Arial" panose="020B0604020202020204" pitchFamily="34" charset="0"/>
            </a:endParaRPr>
          </a:p>
          <a:p>
            <a:pPr>
              <a:spcBef>
                <a:spcPct val="50000"/>
              </a:spcBef>
            </a:pPr>
            <a:r>
              <a:rPr lang="zh-CN" altLang="en-US" sz="2800" b="1" dirty="0">
                <a:solidFill>
                  <a:schemeClr val="accent2"/>
                </a:solidFill>
                <a:latin typeface="宋体" panose="02010600030101010101" pitchFamily="2" charset="-122"/>
              </a:rPr>
              <a:t>（五）布置作业，巩固提高</a:t>
            </a:r>
            <a:r>
              <a:rPr lang="en-US" altLang="zh-CN" sz="2400" b="1">
                <a:latin typeface="宋体" panose="02010600030101010101" pitchFamily="2" charset="-122"/>
              </a:rPr>
              <a:t>(1</a:t>
            </a:r>
            <a:r>
              <a:rPr lang="zh-CN" altLang="en-US" sz="2400" b="1" dirty="0">
                <a:latin typeface="宋体" panose="02010600030101010101" pitchFamily="2" charset="-122"/>
              </a:rPr>
              <a:t>分钟</a:t>
            </a:r>
            <a:r>
              <a:rPr lang="en-US" altLang="zh-CN" sz="2400" b="1">
                <a:latin typeface="宋体" panose="02010600030101010101" pitchFamily="2" charset="-122"/>
              </a:rPr>
              <a:t>)</a:t>
            </a:r>
            <a:r>
              <a:rPr lang="en-US" altLang="zh-CN" sz="2800" b="1">
                <a:solidFill>
                  <a:schemeClr val="accent2"/>
                </a:solidFill>
                <a:latin typeface="宋体" panose="02010600030101010101" pitchFamily="2" charset="-122"/>
              </a:rPr>
              <a:t> </a:t>
            </a:r>
            <a:r>
              <a:rPr lang="en-US" altLang="zh-CN" sz="2400" b="1">
                <a:latin typeface="宋体" panose="02010600030101010101" pitchFamily="2" charset="-122"/>
              </a:rPr>
              <a:t>①</a:t>
            </a:r>
            <a:r>
              <a:rPr lang="zh-CN" altLang="en-US" sz="2400" b="1" dirty="0">
                <a:latin typeface="宋体" panose="02010600030101010101" pitchFamily="2" charset="-122"/>
              </a:rPr>
              <a:t>、课本“问题与练习” </a:t>
            </a:r>
            <a:r>
              <a:rPr lang="en-US" altLang="zh-CN" sz="2400" b="1">
                <a:latin typeface="宋体" panose="02010600030101010101" pitchFamily="2" charset="-122"/>
              </a:rPr>
              <a:t>1</a:t>
            </a:r>
            <a:r>
              <a:rPr lang="zh-CN" altLang="en-US" sz="2400" b="1" dirty="0">
                <a:latin typeface="宋体" panose="02010600030101010101" pitchFamily="2" charset="-122"/>
              </a:rPr>
              <a:t>、</a:t>
            </a:r>
            <a:r>
              <a:rPr lang="en-US" altLang="zh-CN" sz="2400" b="1">
                <a:latin typeface="宋体" panose="02010600030101010101" pitchFamily="2" charset="-122"/>
              </a:rPr>
              <a:t>2</a:t>
            </a:r>
            <a:r>
              <a:rPr lang="zh-CN" altLang="en-US" sz="2400" b="1" dirty="0">
                <a:latin typeface="宋体" panose="02010600030101010101" pitchFamily="2" charset="-122"/>
              </a:rPr>
              <a:t>，</a:t>
            </a:r>
            <a:r>
              <a:rPr lang="en-US" altLang="zh-CN" sz="2400" b="1">
                <a:latin typeface="Arial" panose="020B0604020202020204" pitchFamily="34" charset="0"/>
              </a:rPr>
              <a:t>,3</a:t>
            </a:r>
            <a:r>
              <a:rPr lang="zh-CN" altLang="en-US" sz="2400" b="1" dirty="0">
                <a:latin typeface="Arial" panose="020B0604020202020204" pitchFamily="34" charset="0"/>
              </a:rPr>
              <a:t>、</a:t>
            </a:r>
            <a:r>
              <a:rPr lang="en-US" altLang="zh-CN" sz="2400" b="1">
                <a:latin typeface="Arial" panose="020B0604020202020204" pitchFamily="34" charset="0"/>
              </a:rPr>
              <a:t>4</a:t>
            </a:r>
            <a:r>
              <a:rPr lang="zh-CN" altLang="en-US" sz="2400" b="1" dirty="0">
                <a:latin typeface="Arial" panose="020B0604020202020204" pitchFamily="34" charset="0"/>
              </a:rPr>
              <a:t>、</a:t>
            </a:r>
            <a:r>
              <a:rPr lang="en-US" altLang="zh-CN" sz="2400" b="1">
                <a:latin typeface="宋体" panose="02010600030101010101" pitchFamily="2" charset="-122"/>
              </a:rPr>
              <a:t>5;②</a:t>
            </a:r>
            <a:r>
              <a:rPr lang="zh-CN" altLang="en-US" sz="2400" b="1" dirty="0">
                <a:latin typeface="宋体" panose="02010600030101010101" pitchFamily="2" charset="-122"/>
              </a:rPr>
              <a:t>基础训练</a:t>
            </a:r>
            <a:endParaRPr lang="zh-CN" altLang="en-US" sz="2400" b="1" dirty="0">
              <a:latin typeface="宋体" panose="02010600030101010101" pitchFamily="2" charset="-122"/>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4034" name="标题 44033"/>
          <p:cNvSpPr>
            <a:spLocks noGrp="1"/>
          </p:cNvSpPr>
          <p:nvPr>
            <p:ph type="title" idx="4294967295"/>
          </p:nvPr>
        </p:nvSpPr>
        <p:spPr>
          <a:xfrm>
            <a:off x="446088" y="0"/>
            <a:ext cx="8229600" cy="1052513"/>
          </a:xfrm>
        </p:spPr>
        <p:txBody>
          <a:bodyPr anchor="ctr"/>
          <a:p>
            <a:r>
              <a:rPr lang="en-US" altLang="zh-CN" sz="4800" b="1">
                <a:ea typeface="楷体" panose="02010609060101010101" pitchFamily="49" charset="-122"/>
              </a:rPr>
              <a:t>(</a:t>
            </a:r>
            <a:r>
              <a:rPr lang="zh-CN" altLang="en-US" sz="4800" b="1" dirty="0">
                <a:ea typeface="楷体" panose="02010609060101010101" pitchFamily="49" charset="-122"/>
              </a:rPr>
              <a:t>六</a:t>
            </a:r>
            <a:r>
              <a:rPr lang="en-US" altLang="zh-CN" sz="4800" b="1">
                <a:ea typeface="楷体" panose="02010609060101010101" pitchFamily="49" charset="-122"/>
              </a:rPr>
              <a:t>)</a:t>
            </a:r>
            <a:r>
              <a:rPr lang="zh-CN" altLang="en-US" sz="4800" b="1" dirty="0">
                <a:ea typeface="楷体" panose="02010609060101010101" pitchFamily="49" charset="-122"/>
              </a:rPr>
              <a:t>板书设计</a:t>
            </a:r>
            <a:endParaRPr lang="zh-CN" altLang="en-US" sz="4800" b="1" dirty="0">
              <a:ea typeface="楷体" panose="02010609060101010101" pitchFamily="49" charset="-122"/>
            </a:endParaRPr>
          </a:p>
        </p:txBody>
      </p:sp>
      <p:pic>
        <p:nvPicPr>
          <p:cNvPr id="44035" name="图片 44034" descr="20090413123848866"/>
          <p:cNvPicPr>
            <a:picLocks noChangeAspect="1"/>
          </p:cNvPicPr>
          <p:nvPr/>
        </p:nvPicPr>
        <p:blipFill>
          <a:blip r:embed="rId1"/>
          <a:stretch>
            <a:fillRect/>
          </a:stretch>
        </p:blipFill>
        <p:spPr>
          <a:xfrm>
            <a:off x="0" y="981075"/>
            <a:ext cx="9144000" cy="5259388"/>
          </a:xfrm>
          <a:prstGeom prst="rect">
            <a:avLst/>
          </a:prstGeom>
          <a:noFill/>
          <a:ln w="9525">
            <a:noFill/>
          </a:ln>
        </p:spPr>
      </p:pic>
      <p:sp>
        <p:nvSpPr>
          <p:cNvPr id="44036" name="文本框 44035"/>
          <p:cNvSpPr txBox="1"/>
          <p:nvPr/>
        </p:nvSpPr>
        <p:spPr>
          <a:xfrm>
            <a:off x="3400425" y="1335088"/>
            <a:ext cx="2184400" cy="396875"/>
          </a:xfrm>
          <a:prstGeom prst="rect">
            <a:avLst/>
          </a:prstGeom>
          <a:noFill/>
          <a:ln w="9525">
            <a:noFill/>
          </a:ln>
        </p:spPr>
        <p:txBody>
          <a:bodyPr wrap="none" anchor="t">
            <a:spAutoFit/>
          </a:bodyPr>
          <a:p>
            <a:pPr eaLnBrk="1" hangingPunct="1"/>
            <a:r>
              <a:rPr lang="en-US" altLang="zh-CN" sz="2000" b="1">
                <a:solidFill>
                  <a:schemeClr val="bg1"/>
                </a:solidFill>
                <a:latin typeface="Arial" panose="020B0604020202020204" pitchFamily="34" charset="0"/>
              </a:rPr>
              <a:t>7.</a:t>
            </a:r>
            <a:r>
              <a:rPr lang="zh-CN" altLang="en-US" sz="2000" b="1" dirty="0">
                <a:solidFill>
                  <a:schemeClr val="bg1"/>
                </a:solidFill>
                <a:latin typeface="Arial" panose="020B0604020202020204" pitchFamily="34" charset="0"/>
              </a:rPr>
              <a:t>动能和动能定理</a:t>
            </a:r>
            <a:endParaRPr lang="zh-CN" altLang="en-US" sz="2000" b="1" dirty="0">
              <a:solidFill>
                <a:schemeClr val="bg1"/>
              </a:solidFill>
              <a:latin typeface="Arial" panose="020B0604020202020204" pitchFamily="34" charset="0"/>
            </a:endParaRPr>
          </a:p>
        </p:txBody>
      </p:sp>
      <p:sp>
        <p:nvSpPr>
          <p:cNvPr id="44037" name="文本框 44036"/>
          <p:cNvSpPr txBox="1"/>
          <p:nvPr/>
        </p:nvSpPr>
        <p:spPr>
          <a:xfrm>
            <a:off x="684213" y="1916113"/>
            <a:ext cx="2255837" cy="366712"/>
          </a:xfrm>
          <a:prstGeom prst="rect">
            <a:avLst/>
          </a:prstGeom>
          <a:noFill/>
          <a:ln w="9525">
            <a:noFill/>
          </a:ln>
        </p:spPr>
        <p:txBody>
          <a:bodyPr wrap="none" anchor="t">
            <a:spAutoFit/>
          </a:bodyPr>
          <a:p>
            <a:pPr eaLnBrk="1" hangingPunct="1"/>
            <a:r>
              <a:rPr lang="zh-CN" altLang="en-US" b="1" dirty="0">
                <a:solidFill>
                  <a:schemeClr val="bg1"/>
                </a:solidFill>
                <a:latin typeface="Arial" panose="020B0604020202020204" pitchFamily="34" charset="0"/>
              </a:rPr>
              <a:t>一、动能和动能定理</a:t>
            </a:r>
            <a:endParaRPr lang="zh-CN" altLang="en-US" b="1" dirty="0">
              <a:solidFill>
                <a:schemeClr val="bg1"/>
              </a:solidFill>
              <a:latin typeface="Arial" panose="020B0604020202020204" pitchFamily="34" charset="0"/>
            </a:endParaRPr>
          </a:p>
        </p:txBody>
      </p:sp>
      <p:sp>
        <p:nvSpPr>
          <p:cNvPr id="44038" name="文本框 44037"/>
          <p:cNvSpPr txBox="1"/>
          <p:nvPr/>
        </p:nvSpPr>
        <p:spPr>
          <a:xfrm>
            <a:off x="1116013" y="2420938"/>
            <a:ext cx="2843212" cy="641350"/>
          </a:xfrm>
          <a:prstGeom prst="rect">
            <a:avLst/>
          </a:prstGeom>
          <a:noFill/>
          <a:ln w="9525">
            <a:noFill/>
          </a:ln>
        </p:spPr>
        <p:txBody>
          <a:bodyPr>
            <a:spAutoFit/>
          </a:bodyPr>
          <a:p>
            <a:pPr eaLnBrk="1" hangingPunct="1"/>
            <a:r>
              <a:rPr lang="en-US" altLang="zh-CN" b="1">
                <a:solidFill>
                  <a:schemeClr val="bg1"/>
                </a:solidFill>
                <a:latin typeface="Arial" panose="020B0604020202020204" pitchFamily="34" charset="0"/>
              </a:rPr>
              <a:t>1</a:t>
            </a:r>
            <a:r>
              <a:rPr lang="zh-CN" altLang="en-US" b="1" dirty="0">
                <a:solidFill>
                  <a:schemeClr val="bg1"/>
                </a:solidFill>
                <a:latin typeface="Arial" panose="020B0604020202020204" pitchFamily="34" charset="0"/>
              </a:rPr>
              <a:t>、研究动能表达式的方法</a:t>
            </a:r>
            <a:endParaRPr lang="zh-CN" altLang="en-US" b="1" dirty="0">
              <a:solidFill>
                <a:schemeClr val="bg1"/>
              </a:solidFill>
              <a:latin typeface="Arial" panose="020B0604020202020204" pitchFamily="34" charset="0"/>
            </a:endParaRPr>
          </a:p>
          <a:p>
            <a:pPr eaLnBrk="1" hangingPunct="1"/>
            <a:r>
              <a:rPr lang="zh-CN" altLang="en-US" b="1" dirty="0">
                <a:solidFill>
                  <a:schemeClr val="bg1"/>
                </a:solidFill>
                <a:latin typeface="Arial" panose="020B0604020202020204" pitchFamily="34" charset="0"/>
              </a:rPr>
              <a:t>     研究外力做功</a:t>
            </a:r>
            <a:endParaRPr lang="zh-CN" altLang="en-US" b="1" dirty="0">
              <a:solidFill>
                <a:schemeClr val="bg1"/>
              </a:solidFill>
              <a:latin typeface="Arial" panose="020B0604020202020204" pitchFamily="34" charset="0"/>
            </a:endParaRPr>
          </a:p>
        </p:txBody>
      </p:sp>
      <p:sp>
        <p:nvSpPr>
          <p:cNvPr id="44039" name="文本框 44038"/>
          <p:cNvSpPr txBox="1"/>
          <p:nvPr/>
        </p:nvSpPr>
        <p:spPr>
          <a:xfrm>
            <a:off x="1116013" y="3219450"/>
            <a:ext cx="2805112" cy="641350"/>
          </a:xfrm>
          <a:prstGeom prst="rect">
            <a:avLst/>
          </a:prstGeom>
          <a:noFill/>
          <a:ln w="9525">
            <a:noFill/>
          </a:ln>
        </p:spPr>
        <p:txBody>
          <a:bodyPr wrap="none" anchor="t">
            <a:spAutoFit/>
          </a:bodyPr>
          <a:p>
            <a:pPr eaLnBrk="1" hangingPunct="1"/>
            <a:r>
              <a:rPr lang="en-US" altLang="zh-CN" b="1">
                <a:solidFill>
                  <a:schemeClr val="bg1"/>
                </a:solidFill>
                <a:latin typeface="Arial" panose="020B0604020202020204" pitchFamily="34" charset="0"/>
              </a:rPr>
              <a:t>2</a:t>
            </a:r>
            <a:r>
              <a:rPr lang="zh-CN" altLang="en-US" b="1" dirty="0">
                <a:solidFill>
                  <a:schemeClr val="bg1"/>
                </a:solidFill>
                <a:latin typeface="Arial" panose="020B0604020202020204" pitchFamily="34" charset="0"/>
              </a:rPr>
              <a:t>、</a:t>
            </a:r>
            <a:r>
              <a:rPr lang="en-US" altLang="zh-CN" b="1">
                <a:solidFill>
                  <a:schemeClr val="bg1"/>
                </a:solidFill>
                <a:latin typeface="Arial" panose="020B0604020202020204" pitchFamily="34" charset="0"/>
              </a:rPr>
              <a:t>W=mv</a:t>
            </a:r>
            <a:r>
              <a:rPr lang="en-US" altLang="zh-CN" b="1" baseline="-25000">
                <a:solidFill>
                  <a:schemeClr val="bg1"/>
                </a:solidFill>
                <a:latin typeface="Arial" panose="020B0604020202020204" pitchFamily="34" charset="0"/>
              </a:rPr>
              <a:t>2</a:t>
            </a:r>
            <a:r>
              <a:rPr lang="en-US" altLang="zh-CN" b="1" baseline="30000">
                <a:solidFill>
                  <a:schemeClr val="bg1"/>
                </a:solidFill>
                <a:latin typeface="Arial" panose="020B0604020202020204" pitchFamily="34" charset="0"/>
              </a:rPr>
              <a:t>2</a:t>
            </a:r>
            <a:r>
              <a:rPr lang="en-US" altLang="zh-CN" b="1">
                <a:solidFill>
                  <a:schemeClr val="bg1"/>
                </a:solidFill>
                <a:latin typeface="Arial" panose="020B0604020202020204" pitchFamily="34" charset="0"/>
              </a:rPr>
              <a:t>/2-mv</a:t>
            </a:r>
            <a:r>
              <a:rPr lang="en-US" altLang="zh-CN" b="1" baseline="-25000">
                <a:solidFill>
                  <a:schemeClr val="bg1"/>
                </a:solidFill>
                <a:latin typeface="Arial" panose="020B0604020202020204" pitchFamily="34" charset="0"/>
              </a:rPr>
              <a:t>1</a:t>
            </a:r>
            <a:r>
              <a:rPr lang="en-US" altLang="zh-CN" b="1" baseline="30000">
                <a:solidFill>
                  <a:schemeClr val="bg1"/>
                </a:solidFill>
                <a:latin typeface="Arial" panose="020B0604020202020204" pitchFamily="34" charset="0"/>
              </a:rPr>
              <a:t>2</a:t>
            </a:r>
            <a:r>
              <a:rPr lang="en-US" altLang="zh-CN" b="1">
                <a:solidFill>
                  <a:schemeClr val="bg1"/>
                </a:solidFill>
                <a:latin typeface="Arial" panose="020B0604020202020204" pitchFamily="34" charset="0"/>
              </a:rPr>
              <a:t>/2</a:t>
            </a:r>
            <a:r>
              <a:rPr lang="zh-CN" altLang="en-US" b="1" dirty="0">
                <a:solidFill>
                  <a:schemeClr val="bg1"/>
                </a:solidFill>
                <a:latin typeface="Arial" panose="020B0604020202020204" pitchFamily="34" charset="0"/>
              </a:rPr>
              <a:t>中的</a:t>
            </a:r>
            <a:endParaRPr lang="zh-CN" altLang="en-US" b="1" dirty="0">
              <a:solidFill>
                <a:schemeClr val="bg1"/>
              </a:solidFill>
              <a:latin typeface="Arial" panose="020B0604020202020204" pitchFamily="34" charset="0"/>
            </a:endParaRPr>
          </a:p>
          <a:p>
            <a:pPr eaLnBrk="1" hangingPunct="1"/>
            <a:r>
              <a:rPr lang="en-US" altLang="zh-CN" b="1">
                <a:solidFill>
                  <a:schemeClr val="bg1"/>
                </a:solidFill>
                <a:latin typeface="Arial" panose="020B0604020202020204" pitchFamily="34" charset="0"/>
              </a:rPr>
              <a:t>mv</a:t>
            </a:r>
            <a:r>
              <a:rPr lang="en-US" altLang="zh-CN" b="1" baseline="30000">
                <a:solidFill>
                  <a:schemeClr val="bg1"/>
                </a:solidFill>
                <a:latin typeface="Arial" panose="020B0604020202020204" pitchFamily="34" charset="0"/>
              </a:rPr>
              <a:t>2</a:t>
            </a:r>
            <a:r>
              <a:rPr lang="en-US" altLang="zh-CN" b="1">
                <a:solidFill>
                  <a:schemeClr val="bg1"/>
                </a:solidFill>
                <a:latin typeface="Arial" panose="020B0604020202020204" pitchFamily="34" charset="0"/>
              </a:rPr>
              <a:t>/2</a:t>
            </a:r>
            <a:r>
              <a:rPr lang="zh-CN" altLang="en-US" b="1" dirty="0">
                <a:solidFill>
                  <a:schemeClr val="bg1"/>
                </a:solidFill>
                <a:latin typeface="Arial" panose="020B0604020202020204" pitchFamily="34" charset="0"/>
              </a:rPr>
              <a:t>即是动能的表达式</a:t>
            </a:r>
            <a:endParaRPr lang="zh-CN" altLang="en-US" b="1" dirty="0">
              <a:solidFill>
                <a:schemeClr val="bg1"/>
              </a:solidFill>
              <a:latin typeface="Arial" panose="020B0604020202020204" pitchFamily="34" charset="0"/>
            </a:endParaRPr>
          </a:p>
        </p:txBody>
      </p:sp>
      <p:sp>
        <p:nvSpPr>
          <p:cNvPr id="44040" name="文本框 44039"/>
          <p:cNvSpPr txBox="1"/>
          <p:nvPr/>
        </p:nvSpPr>
        <p:spPr>
          <a:xfrm>
            <a:off x="1116013" y="4076700"/>
            <a:ext cx="2809875" cy="366713"/>
          </a:xfrm>
          <a:prstGeom prst="rect">
            <a:avLst/>
          </a:prstGeom>
          <a:noFill/>
          <a:ln w="9525">
            <a:noFill/>
          </a:ln>
        </p:spPr>
        <p:txBody>
          <a:bodyPr wrap="none" anchor="t">
            <a:spAutoFit/>
          </a:bodyPr>
          <a:p>
            <a:pPr eaLnBrk="1" hangingPunct="1"/>
            <a:r>
              <a:rPr lang="en-US" altLang="zh-CN" b="1">
                <a:solidFill>
                  <a:schemeClr val="bg1"/>
                </a:solidFill>
                <a:latin typeface="Arial" panose="020B0604020202020204" pitchFamily="34" charset="0"/>
              </a:rPr>
              <a:t>3</a:t>
            </a:r>
            <a:r>
              <a:rPr lang="zh-CN" altLang="en-US" b="1" dirty="0">
                <a:solidFill>
                  <a:schemeClr val="bg1"/>
                </a:solidFill>
                <a:latin typeface="Arial" panose="020B0604020202020204" pitchFamily="34" charset="0"/>
              </a:rPr>
              <a:t>、动能定理：</a:t>
            </a:r>
            <a:r>
              <a:rPr lang="en-US" altLang="zh-CN" b="1">
                <a:solidFill>
                  <a:schemeClr val="bg1"/>
                </a:solidFill>
                <a:latin typeface="Arial" panose="020B0604020202020204" pitchFamily="34" charset="0"/>
              </a:rPr>
              <a:t>W=E</a:t>
            </a:r>
            <a:r>
              <a:rPr lang="en-US" altLang="zh-CN" b="1" baseline="-25000">
                <a:solidFill>
                  <a:schemeClr val="bg1"/>
                </a:solidFill>
                <a:latin typeface="Arial" panose="020B0604020202020204" pitchFamily="34" charset="0"/>
              </a:rPr>
              <a:t>K2</a:t>
            </a:r>
            <a:r>
              <a:rPr lang="en-US" altLang="zh-CN" b="1">
                <a:solidFill>
                  <a:schemeClr val="bg1"/>
                </a:solidFill>
                <a:latin typeface="Arial" panose="020B0604020202020204" pitchFamily="34" charset="0"/>
              </a:rPr>
              <a:t>-E</a:t>
            </a:r>
            <a:r>
              <a:rPr lang="en-US" altLang="zh-CN" b="1" baseline="-25000">
                <a:solidFill>
                  <a:schemeClr val="bg1"/>
                </a:solidFill>
                <a:latin typeface="Arial" panose="020B0604020202020204" pitchFamily="34" charset="0"/>
              </a:rPr>
              <a:t>K1</a:t>
            </a:r>
            <a:endParaRPr lang="en-US" altLang="zh-CN" b="1" baseline="-25000">
              <a:solidFill>
                <a:schemeClr val="bg1"/>
              </a:solidFill>
              <a:latin typeface="Arial" panose="020B0604020202020204" pitchFamily="34" charset="0"/>
            </a:endParaRPr>
          </a:p>
        </p:txBody>
      </p:sp>
      <p:sp>
        <p:nvSpPr>
          <p:cNvPr id="44041" name="文本框 44040"/>
          <p:cNvSpPr txBox="1"/>
          <p:nvPr/>
        </p:nvSpPr>
        <p:spPr>
          <a:xfrm>
            <a:off x="4572000" y="1916113"/>
            <a:ext cx="1565275" cy="366712"/>
          </a:xfrm>
          <a:prstGeom prst="rect">
            <a:avLst/>
          </a:prstGeom>
          <a:noFill/>
          <a:ln w="9525">
            <a:noFill/>
          </a:ln>
        </p:spPr>
        <p:txBody>
          <a:bodyPr wrap="none" anchor="t">
            <a:spAutoFit/>
          </a:bodyPr>
          <a:p>
            <a:pPr eaLnBrk="1" hangingPunct="1"/>
            <a:r>
              <a:rPr lang="zh-CN" altLang="en-US" b="1" dirty="0">
                <a:solidFill>
                  <a:schemeClr val="bg1"/>
                </a:solidFill>
                <a:latin typeface="Arial" panose="020B0604020202020204" pitchFamily="34" charset="0"/>
              </a:rPr>
              <a:t>二、课堂练习</a:t>
            </a:r>
            <a:endParaRPr lang="zh-CN" altLang="en-US" b="1" dirty="0">
              <a:solidFill>
                <a:schemeClr val="bg1"/>
              </a:solidFill>
              <a:latin typeface="Arial" panose="020B0604020202020204" pitchFamily="34" charset="0"/>
            </a:endParaRPr>
          </a:p>
        </p:txBody>
      </p:sp>
      <p:sp>
        <p:nvSpPr>
          <p:cNvPr id="44042" name="文本框 44041"/>
          <p:cNvSpPr txBox="1"/>
          <p:nvPr/>
        </p:nvSpPr>
        <p:spPr>
          <a:xfrm>
            <a:off x="5003800" y="2420938"/>
            <a:ext cx="603250" cy="366712"/>
          </a:xfrm>
          <a:prstGeom prst="rect">
            <a:avLst/>
          </a:prstGeom>
          <a:noFill/>
          <a:ln w="9525">
            <a:noFill/>
          </a:ln>
        </p:spPr>
        <p:txBody>
          <a:bodyPr wrap="none" anchor="t">
            <a:spAutoFit/>
          </a:bodyPr>
          <a:p>
            <a:pPr eaLnBrk="1" hangingPunct="1"/>
            <a:r>
              <a:rPr lang="zh-CN" altLang="en-US" b="1" dirty="0">
                <a:solidFill>
                  <a:schemeClr val="bg1"/>
                </a:solidFill>
                <a:latin typeface="Arial" panose="020B0604020202020204" pitchFamily="34" charset="0"/>
              </a:rPr>
              <a:t>例</a:t>
            </a:r>
            <a:r>
              <a:rPr lang="en-US" altLang="zh-CN" b="1">
                <a:solidFill>
                  <a:schemeClr val="bg1"/>
                </a:solidFill>
                <a:latin typeface="Arial" panose="020B0604020202020204" pitchFamily="34" charset="0"/>
              </a:rPr>
              <a:t>1.</a:t>
            </a:r>
            <a:endParaRPr lang="en-US" altLang="zh-CN" b="1">
              <a:solidFill>
                <a:schemeClr val="bg1"/>
              </a:solidFill>
              <a:latin typeface="Arial" panose="020B0604020202020204" pitchFamily="34" charset="0"/>
            </a:endParaRPr>
          </a:p>
        </p:txBody>
      </p:sp>
      <p:sp>
        <p:nvSpPr>
          <p:cNvPr id="44043" name="文本框 44042"/>
          <p:cNvSpPr txBox="1"/>
          <p:nvPr/>
        </p:nvSpPr>
        <p:spPr>
          <a:xfrm>
            <a:off x="5003800" y="3213100"/>
            <a:ext cx="603250" cy="366713"/>
          </a:xfrm>
          <a:prstGeom prst="rect">
            <a:avLst/>
          </a:prstGeom>
          <a:noFill/>
          <a:ln w="9525">
            <a:noFill/>
          </a:ln>
        </p:spPr>
        <p:txBody>
          <a:bodyPr wrap="none" anchor="t">
            <a:spAutoFit/>
          </a:bodyPr>
          <a:p>
            <a:pPr eaLnBrk="1" hangingPunct="1"/>
            <a:r>
              <a:rPr lang="zh-CN" altLang="en-US" b="1" dirty="0">
                <a:solidFill>
                  <a:schemeClr val="bg1"/>
                </a:solidFill>
                <a:latin typeface="Arial" panose="020B0604020202020204" pitchFamily="34" charset="0"/>
              </a:rPr>
              <a:t>例</a:t>
            </a:r>
            <a:r>
              <a:rPr lang="en-US" altLang="zh-CN" b="1">
                <a:solidFill>
                  <a:schemeClr val="bg1"/>
                </a:solidFill>
                <a:latin typeface="Arial" panose="020B0604020202020204" pitchFamily="34" charset="0"/>
              </a:rPr>
              <a:t>2.</a:t>
            </a:r>
            <a:endParaRPr lang="en-US" altLang="zh-CN" b="1">
              <a:solidFill>
                <a:schemeClr val="bg1"/>
              </a:solidFill>
              <a:latin typeface="Arial" panose="020B0604020202020204" pitchFamily="34" charset="0"/>
            </a:endParaRPr>
          </a:p>
        </p:txBody>
      </p:sp>
      <p:sp>
        <p:nvSpPr>
          <p:cNvPr id="44044" name="文本框 44043"/>
          <p:cNvSpPr txBox="1"/>
          <p:nvPr/>
        </p:nvSpPr>
        <p:spPr>
          <a:xfrm>
            <a:off x="4572000" y="3854450"/>
            <a:ext cx="1565275" cy="366713"/>
          </a:xfrm>
          <a:prstGeom prst="rect">
            <a:avLst/>
          </a:prstGeom>
          <a:noFill/>
          <a:ln w="9525">
            <a:noFill/>
          </a:ln>
        </p:spPr>
        <p:txBody>
          <a:bodyPr wrap="none" anchor="t">
            <a:spAutoFit/>
          </a:bodyPr>
          <a:p>
            <a:pPr eaLnBrk="1" hangingPunct="1"/>
            <a:r>
              <a:rPr lang="zh-CN" altLang="en-US" b="1" dirty="0">
                <a:solidFill>
                  <a:schemeClr val="bg1"/>
                </a:solidFill>
                <a:latin typeface="Arial" panose="020B0604020202020204" pitchFamily="34" charset="0"/>
              </a:rPr>
              <a:t>三、反思总结</a:t>
            </a:r>
            <a:endParaRPr lang="zh-CN" altLang="en-US" b="1" dirty="0">
              <a:solidFill>
                <a:schemeClr val="bg1"/>
              </a:solidFill>
              <a:latin typeface="Arial" panose="020B0604020202020204" pitchFamily="34" charset="0"/>
            </a:endParaRPr>
          </a:p>
        </p:txBody>
      </p:sp>
      <p:grpSp>
        <p:nvGrpSpPr>
          <p:cNvPr id="44045" name="组合 44044"/>
          <p:cNvGrpSpPr/>
          <p:nvPr/>
        </p:nvGrpSpPr>
        <p:grpSpPr>
          <a:xfrm>
            <a:off x="1116013" y="6362700"/>
            <a:ext cx="4625975" cy="495300"/>
            <a:chOff x="385" y="3871"/>
            <a:chExt cx="2914" cy="312"/>
          </a:xfrm>
        </p:grpSpPr>
        <p:grpSp>
          <p:nvGrpSpPr>
            <p:cNvPr id="44046" name="组合 44045"/>
            <p:cNvGrpSpPr/>
            <p:nvPr/>
          </p:nvGrpSpPr>
          <p:grpSpPr>
            <a:xfrm>
              <a:off x="385" y="3884"/>
              <a:ext cx="2857" cy="299"/>
              <a:chOff x="720" y="1392"/>
              <a:chExt cx="4058" cy="480"/>
            </a:xfrm>
          </p:grpSpPr>
          <p:sp>
            <p:nvSpPr>
              <p:cNvPr id="44047" name="圆角矩形 44046"/>
              <p:cNvSpPr/>
              <p:nvPr/>
            </p:nvSpPr>
            <p:spPr>
              <a:xfrm>
                <a:off x="720" y="1392"/>
                <a:ext cx="4058" cy="480"/>
              </a:xfrm>
              <a:prstGeom prst="roundRect">
                <a:avLst>
                  <a:gd name="adj" fmla="val 17509"/>
                </a:avLst>
              </a:prstGeom>
              <a:solidFill>
                <a:srgbClr val="090C75"/>
              </a:solidFill>
              <a:ln w="9525">
                <a:noFill/>
              </a:ln>
            </p:spPr>
            <p:txBody>
              <a:bodyPr/>
              <a:p>
                <a:endParaRPr lang="zh-CN" altLang="en-US"/>
              </a:p>
            </p:txBody>
          </p:sp>
          <p:grpSp>
            <p:nvGrpSpPr>
              <p:cNvPr id="44048" name="组合 44047"/>
              <p:cNvGrpSpPr/>
              <p:nvPr/>
            </p:nvGrpSpPr>
            <p:grpSpPr>
              <a:xfrm>
                <a:off x="730" y="1407"/>
                <a:ext cx="4043" cy="444"/>
                <a:chOff x="744" y="1407"/>
                <a:chExt cx="3988" cy="444"/>
              </a:xfrm>
            </p:grpSpPr>
            <p:sp>
              <p:nvSpPr>
                <p:cNvPr id="44049" name="圆角矩形 44048"/>
                <p:cNvSpPr/>
                <p:nvPr/>
              </p:nvSpPr>
              <p:spPr>
                <a:xfrm>
                  <a:off x="744" y="1736"/>
                  <a:ext cx="3988" cy="115"/>
                </a:xfrm>
                <a:prstGeom prst="roundRect">
                  <a:avLst>
                    <a:gd name="adj" fmla="val 50000"/>
                  </a:avLst>
                </a:prstGeom>
                <a:gradFill rotWithShape="1">
                  <a:gsLst>
                    <a:gs pos="0">
                      <a:schemeClr val="hlink">
                        <a:alpha val="0"/>
                      </a:schemeClr>
                    </a:gs>
                    <a:gs pos="100000">
                      <a:schemeClr val="hlink">
                        <a:gamma/>
                        <a:tint val="25490"/>
                        <a:invGamma/>
                      </a:schemeClr>
                    </a:gs>
                  </a:gsLst>
                  <a:lin ang="5400000" scaled="1"/>
                  <a:tileRect/>
                </a:gradFill>
                <a:ln w="9525">
                  <a:noFill/>
                </a:ln>
              </p:spPr>
              <p:txBody>
                <a:bodyPr wrap="none" anchor="ctr"/>
                <a:p>
                  <a:pPr algn="ctr" eaLnBrk="1" hangingPunct="1"/>
                  <a:endParaRPr lang="zh-CN" altLang="en-US" dirty="0">
                    <a:latin typeface="Arial" panose="020B0604020202020204" pitchFamily="34" charset="0"/>
                  </a:endParaRPr>
                </a:p>
              </p:txBody>
            </p:sp>
            <p:sp>
              <p:nvSpPr>
                <p:cNvPr id="44050" name="圆角矩形 44049"/>
                <p:cNvSpPr/>
                <p:nvPr/>
              </p:nvSpPr>
              <p:spPr>
                <a:xfrm>
                  <a:off x="744" y="1407"/>
                  <a:ext cx="3988" cy="115"/>
                </a:xfrm>
                <a:prstGeom prst="roundRect">
                  <a:avLst>
                    <a:gd name="adj" fmla="val 50000"/>
                  </a:avLst>
                </a:prstGeom>
                <a:gradFill rotWithShape="1">
                  <a:gsLst>
                    <a:gs pos="0">
                      <a:schemeClr val="hlink">
                        <a:gamma/>
                        <a:tint val="19216"/>
                        <a:invGamma/>
                      </a:schemeClr>
                    </a:gs>
                    <a:gs pos="100000">
                      <a:schemeClr val="hlink">
                        <a:alpha val="0"/>
                      </a:schemeClr>
                    </a:gs>
                  </a:gsLst>
                  <a:lin ang="5400000" scaled="1"/>
                  <a:tileRect/>
                </a:gradFill>
                <a:ln w="9525">
                  <a:noFill/>
                </a:ln>
              </p:spPr>
              <p:txBody>
                <a:bodyPr/>
                <a:p>
                  <a:endParaRPr lang="zh-CN" altLang="en-US"/>
                </a:p>
              </p:txBody>
            </p:sp>
          </p:grpSp>
        </p:grpSp>
        <p:sp>
          <p:nvSpPr>
            <p:cNvPr id="44051" name="文本框 44050"/>
            <p:cNvSpPr txBox="1"/>
            <p:nvPr/>
          </p:nvSpPr>
          <p:spPr>
            <a:xfrm>
              <a:off x="463" y="3871"/>
              <a:ext cx="2836" cy="250"/>
            </a:xfrm>
            <a:prstGeom prst="rect">
              <a:avLst/>
            </a:prstGeom>
            <a:noFill/>
            <a:ln w="9525">
              <a:noFill/>
            </a:ln>
          </p:spPr>
          <p:txBody>
            <a:bodyPr wrap="none" anchor="t">
              <a:spAutoFit/>
            </a:bodyPr>
            <a:p>
              <a:pPr eaLnBrk="1" hangingPunct="1"/>
              <a:r>
                <a:rPr lang="zh-CN" altLang="en-US" sz="2000" b="1" dirty="0">
                  <a:solidFill>
                    <a:schemeClr val="bg1"/>
                  </a:solidFill>
                  <a:latin typeface="Arial" panose="020B0604020202020204" pitchFamily="34" charset="0"/>
                </a:rPr>
                <a:t>纲要式板书，有利于学生明了知识结构</a:t>
              </a:r>
              <a:endParaRPr lang="zh-CN" altLang="en-US" sz="2000" b="1" dirty="0">
                <a:solidFill>
                  <a:schemeClr val="bg1"/>
                </a:solidFill>
                <a:latin typeface="Arial" panose="020B0604020202020204" pitchFamily="34" charset="0"/>
              </a:endParaRPr>
            </a:p>
          </p:txBody>
        </p:sp>
      </p:grpSp>
      <p:sp>
        <p:nvSpPr>
          <p:cNvPr id="44052" name="任意多边形 44051"/>
          <p:cNvSpPr/>
          <p:nvPr/>
        </p:nvSpPr>
        <p:spPr>
          <a:xfrm rot="8492251">
            <a:off x="5651500" y="4724400"/>
            <a:ext cx="1866900" cy="1838325"/>
          </a:xfrm>
          <a:custGeom>
            <a:avLst/>
            <a:gdLst/>
            <a:ahLst/>
            <a:cxnLst/>
            <a:pathLst>
              <a:path w="982" h="774">
                <a:moveTo>
                  <a:pt x="0" y="774"/>
                </a:moveTo>
                <a:lnTo>
                  <a:pt x="2" y="770"/>
                </a:lnTo>
                <a:lnTo>
                  <a:pt x="8" y="754"/>
                </a:lnTo>
                <a:lnTo>
                  <a:pt x="16" y="730"/>
                </a:lnTo>
                <a:lnTo>
                  <a:pt x="32" y="698"/>
                </a:lnTo>
                <a:lnTo>
                  <a:pt x="50" y="660"/>
                </a:lnTo>
                <a:lnTo>
                  <a:pt x="76" y="618"/>
                </a:lnTo>
                <a:lnTo>
                  <a:pt x="106" y="574"/>
                </a:lnTo>
                <a:lnTo>
                  <a:pt x="142" y="528"/>
                </a:lnTo>
                <a:lnTo>
                  <a:pt x="186" y="482"/>
                </a:lnTo>
                <a:lnTo>
                  <a:pt x="236" y="438"/>
                </a:lnTo>
                <a:lnTo>
                  <a:pt x="294" y="398"/>
                </a:lnTo>
                <a:lnTo>
                  <a:pt x="360" y="360"/>
                </a:lnTo>
                <a:lnTo>
                  <a:pt x="426" y="332"/>
                </a:lnTo>
                <a:lnTo>
                  <a:pt x="488" y="314"/>
                </a:lnTo>
                <a:lnTo>
                  <a:pt x="544" y="304"/>
                </a:lnTo>
                <a:lnTo>
                  <a:pt x="594" y="300"/>
                </a:lnTo>
                <a:lnTo>
                  <a:pt x="638" y="300"/>
                </a:lnTo>
                <a:lnTo>
                  <a:pt x="678" y="304"/>
                </a:lnTo>
                <a:lnTo>
                  <a:pt x="710" y="312"/>
                </a:lnTo>
                <a:lnTo>
                  <a:pt x="736" y="320"/>
                </a:lnTo>
                <a:lnTo>
                  <a:pt x="754" y="326"/>
                </a:lnTo>
                <a:lnTo>
                  <a:pt x="766" y="332"/>
                </a:lnTo>
                <a:lnTo>
                  <a:pt x="770" y="334"/>
                </a:lnTo>
                <a:lnTo>
                  <a:pt x="680" y="476"/>
                </a:lnTo>
                <a:lnTo>
                  <a:pt x="982" y="370"/>
                </a:lnTo>
                <a:lnTo>
                  <a:pt x="912" y="0"/>
                </a:lnTo>
                <a:lnTo>
                  <a:pt x="854" y="150"/>
                </a:lnTo>
                <a:lnTo>
                  <a:pt x="850" y="148"/>
                </a:lnTo>
                <a:lnTo>
                  <a:pt x="838" y="142"/>
                </a:lnTo>
                <a:lnTo>
                  <a:pt x="822" y="134"/>
                </a:lnTo>
                <a:lnTo>
                  <a:pt x="798" y="126"/>
                </a:lnTo>
                <a:lnTo>
                  <a:pt x="768" y="120"/>
                </a:lnTo>
                <a:lnTo>
                  <a:pt x="732" y="114"/>
                </a:lnTo>
                <a:lnTo>
                  <a:pt x="692" y="110"/>
                </a:lnTo>
                <a:lnTo>
                  <a:pt x="646" y="110"/>
                </a:lnTo>
                <a:lnTo>
                  <a:pt x="596" y="116"/>
                </a:lnTo>
                <a:lnTo>
                  <a:pt x="540" y="126"/>
                </a:lnTo>
                <a:lnTo>
                  <a:pt x="482" y="146"/>
                </a:lnTo>
                <a:lnTo>
                  <a:pt x="422" y="172"/>
                </a:lnTo>
                <a:lnTo>
                  <a:pt x="356" y="210"/>
                </a:lnTo>
                <a:lnTo>
                  <a:pt x="290" y="258"/>
                </a:lnTo>
                <a:lnTo>
                  <a:pt x="230" y="310"/>
                </a:lnTo>
                <a:lnTo>
                  <a:pt x="178" y="364"/>
                </a:lnTo>
                <a:lnTo>
                  <a:pt x="136" y="422"/>
                </a:lnTo>
                <a:lnTo>
                  <a:pt x="100" y="480"/>
                </a:lnTo>
                <a:lnTo>
                  <a:pt x="72" y="536"/>
                </a:lnTo>
                <a:lnTo>
                  <a:pt x="48" y="590"/>
                </a:lnTo>
                <a:lnTo>
                  <a:pt x="30" y="640"/>
                </a:lnTo>
                <a:lnTo>
                  <a:pt x="18" y="684"/>
                </a:lnTo>
                <a:lnTo>
                  <a:pt x="8" y="722"/>
                </a:lnTo>
                <a:lnTo>
                  <a:pt x="4" y="750"/>
                </a:lnTo>
                <a:lnTo>
                  <a:pt x="0" y="768"/>
                </a:lnTo>
                <a:lnTo>
                  <a:pt x="0" y="774"/>
                </a:lnTo>
              </a:path>
            </a:pathLst>
          </a:custGeom>
          <a:gradFill rotWithShape="1">
            <a:gsLst>
              <a:gs pos="0">
                <a:srgbClr val="AD83EB">
                  <a:gamma/>
                  <a:tint val="90980"/>
                  <a:invGamma/>
                  <a:alpha val="32001"/>
                </a:srgbClr>
              </a:gs>
              <a:gs pos="100000">
                <a:srgbClr val="AD83EB">
                  <a:alpha val="100000"/>
                </a:srgbClr>
              </a:gs>
            </a:gsLst>
            <a:lin ang="0" scaled="1"/>
            <a:tileRect/>
          </a:gradFill>
          <a:ln w="12700">
            <a:noFill/>
          </a:ln>
        </p:spPr>
        <p:txBody>
          <a:bodyPr/>
          <a:p>
            <a:endParaRPr lang="zh-CN" altLang="en-US"/>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image" Target="../media/image4.jpeg"/></Relationships>
</file>

<file path=ppt/theme/theme1.xml><?xml version="1.0" encoding="utf-8"?>
<a:theme xmlns:a="http://schemas.openxmlformats.org/drawingml/2006/main" name="暗香扑面">
  <a:themeElements>
    <a:clrScheme name="暗香扑面">
      <a:dk1>
        <a:sysClr val="windowText" lastClr="000000"/>
      </a:dk1>
      <a:lt1>
        <a:sysClr val="window" lastClr="FFFFFF"/>
      </a:lt1>
      <a:dk2>
        <a:srgbClr val="2F2F2F"/>
      </a:dk2>
      <a:lt2>
        <a:srgbClr val="FFFFF4"/>
      </a:lt2>
      <a:accent1>
        <a:srgbClr val="918415"/>
      </a:accent1>
      <a:accent2>
        <a:srgbClr val="C47546"/>
      </a:accent2>
      <a:accent3>
        <a:srgbClr val="AFB591"/>
      </a:accent3>
      <a:accent4>
        <a:srgbClr val="B9945B"/>
      </a:accent4>
      <a:accent5>
        <a:srgbClr val="85ADBC"/>
      </a:accent5>
      <a:accent6>
        <a:srgbClr val="E5B440"/>
      </a:accent6>
      <a:hlink>
        <a:srgbClr val="00D5D5"/>
      </a:hlink>
      <a:folHlink>
        <a:srgbClr val="DD00DD"/>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暗香扑面">
      <a:fillStyleLst>
        <a:solidFill>
          <a:schemeClr val="phClr"/>
        </a:solidFill>
        <a:gradFill rotWithShape="1">
          <a:gsLst>
            <a:gs pos="0">
              <a:schemeClr val="phClr">
                <a:tint val="98000"/>
                <a:satMod val="220000"/>
              </a:schemeClr>
            </a:gs>
            <a:gs pos="31000">
              <a:schemeClr val="phClr">
                <a:tint val="30000"/>
                <a:satMod val="150000"/>
              </a:schemeClr>
            </a:gs>
            <a:gs pos="91000">
              <a:schemeClr val="phClr">
                <a:tint val="96000"/>
              </a:schemeClr>
            </a:gs>
          </a:gsLst>
          <a:path path="circle">
            <a:fillToRect l="50000" t="150000" r="50000"/>
          </a:path>
        </a:gradFill>
        <a:blipFill>
          <a:blip xmlns:r="http://schemas.openxmlformats.org/officeDocument/2006/relationships" r:embed="rId1">
            <a:duotone>
              <a:schemeClr val="phClr">
                <a:shade val="28000"/>
                <a:satMod val="100000"/>
              </a:schemeClr>
              <a:schemeClr val="phClr">
                <a:tint val="100000"/>
                <a:satMod val="200000"/>
              </a:schemeClr>
            </a:duotone>
          </a:blip>
          <a:tile tx="0" ty="0" sx="80000" sy="80000" flip="none" algn="tl"/>
        </a:blip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63500">
              <a:schemeClr val="phClr">
                <a:alpha val="45000"/>
                <a:satMod val="110000"/>
              </a:schemeClr>
            </a:glow>
          </a:effectLst>
        </a:effectStyle>
        <a:effectStyle>
          <a:effectLst>
            <a:outerShdw blurRad="34925" dist="31750" dir="5400000" algn="tl" rotWithShape="0">
              <a:srgbClr val="000000">
                <a:alpha val="50000"/>
              </a:srgbClr>
            </a:outerShdw>
          </a:effectLst>
          <a:scene3d>
            <a:camera prst="orthographicFront">
              <a:rot lat="0" lon="0" rev="0"/>
            </a:camera>
            <a:lightRig rig="flood" dir="t">
              <a:rot lat="0" lon="0" rev="5400000"/>
            </a:lightRig>
          </a:scene3d>
          <a:sp3d contourW="9525" prstMaterial="dkEdge">
            <a:bevelT w="12000" h="24150"/>
            <a:contourClr>
              <a:schemeClr val="phClr">
                <a:satMod val="110000"/>
              </a:schemeClr>
            </a:contourClr>
          </a:sp3d>
        </a:effectStyle>
        <a:effectStyle>
          <a:effectLst>
            <a:outerShdw blurRad="50800" dist="31750" dir="5400000" algn="tl" rotWithShape="0">
              <a:srgbClr val="000000">
                <a:alpha val="50000"/>
              </a:srgbClr>
            </a:outerShdw>
          </a:effectLst>
          <a:scene3d>
            <a:camera prst="orthographicFront">
              <a:rot lat="0" lon="0" rev="0"/>
            </a:camera>
            <a:lightRig rig="flood" dir="t">
              <a:rot lat="0" lon="0" rev="5400000"/>
            </a:lightRig>
          </a:scene3d>
          <a:sp3d contourW="18700" prstMaterial="dkEdge">
            <a:bevelT w="44450" h="80600"/>
            <a:contourClr>
              <a:schemeClr val="phClr">
                <a:satMod val="110000"/>
              </a:schemeClr>
            </a:contourClr>
          </a:sp3d>
        </a:effectStyle>
      </a:effectStyleLst>
      <a:bgFillStyleLst>
        <a:solidFill>
          <a:schemeClr val="phClr"/>
        </a:solidFill>
        <a:gradFill rotWithShape="1">
          <a:gsLst>
            <a:gs pos="0">
              <a:schemeClr val="phClr">
                <a:shade val="70000"/>
                <a:satMod val="1000000"/>
              </a:schemeClr>
            </a:gs>
            <a:gs pos="31000">
              <a:schemeClr val="phClr">
                <a:shade val="85000"/>
                <a:satMod val="450000"/>
              </a:schemeClr>
            </a:gs>
            <a:gs pos="100000">
              <a:schemeClr val="phClr">
                <a:tint val="70000"/>
                <a:satMod val="300000"/>
              </a:schemeClr>
            </a:gs>
          </a:gsLst>
          <a:path path="circle">
            <a:fillToRect l="50000" t="150000" r="50000"/>
          </a:path>
        </a:gradFill>
        <a:blipFill>
          <a:blip xmlns:r="http://schemas.openxmlformats.org/officeDocument/2006/relationships" r:embed="rId2">
            <a:duotone>
              <a:schemeClr val="phClr">
                <a:tint val="100000"/>
                <a:shade val="70000"/>
                <a:hueMod val="100000"/>
                <a:satMod val="100000"/>
              </a:schemeClr>
              <a:schemeClr val="phClr">
                <a:tint val="90000"/>
                <a:shade val="100000"/>
                <a:hueMod val="100000"/>
                <a:satMod val="100000"/>
              </a:schemeClr>
            </a:duotone>
          </a:blip>
          <a:stretch>
            <a:fillRect/>
          </a:stretch>
        </a:blip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2324</Words>
  <Application>WPS 演示</Application>
  <PresentationFormat>在屏幕上显示</PresentationFormat>
  <Paragraphs>215</Paragraphs>
  <Slides>17</Slides>
  <Notes>1</Notes>
  <HiddenSlides>0</HiddenSlides>
  <MMClips>0</MMClips>
  <ScaleCrop>false</ScaleCrop>
  <HeadingPairs>
    <vt:vector size="8" baseType="variant">
      <vt:variant>
        <vt:lpstr>已用的字体</vt:lpstr>
      </vt:variant>
      <vt:variant>
        <vt:i4>16</vt:i4>
      </vt:variant>
      <vt:variant>
        <vt:lpstr>主题</vt:lpstr>
      </vt:variant>
      <vt:variant>
        <vt:i4>1</vt:i4>
      </vt:variant>
      <vt:variant>
        <vt:lpstr>嵌入 OLE 服务器</vt:lpstr>
      </vt:variant>
      <vt:variant>
        <vt:i4>9</vt:i4>
      </vt:variant>
      <vt:variant>
        <vt:lpstr>幻灯片标题</vt:lpstr>
      </vt:variant>
      <vt:variant>
        <vt:i4>17</vt:i4>
      </vt:variant>
    </vt:vector>
  </HeadingPairs>
  <TitlesOfParts>
    <vt:vector size="43" baseType="lpstr">
      <vt:lpstr>Arial</vt:lpstr>
      <vt:lpstr>宋体</vt:lpstr>
      <vt:lpstr>Wingdings</vt:lpstr>
      <vt:lpstr>Franklin Gothic Medium</vt:lpstr>
      <vt:lpstr>微软雅黑</vt:lpstr>
      <vt:lpstr>Wingdings 2</vt:lpstr>
      <vt:lpstr>Arial</vt:lpstr>
      <vt:lpstr>楷体</vt:lpstr>
      <vt:lpstr>楷体_GB2312</vt:lpstr>
      <vt:lpstr>黑体</vt:lpstr>
      <vt:lpstr>Times New Roman</vt:lpstr>
      <vt:lpstr>华文中宋</vt:lpstr>
      <vt:lpstr>Franklin Gothic Book</vt:lpstr>
      <vt:lpstr>Monotype Corsiva</vt:lpstr>
      <vt:lpstr>Estrangelo Edessa</vt:lpstr>
      <vt:lpstr>Arial Unicode MS</vt:lpstr>
      <vt:lpstr>暗香扑面</vt:lpstr>
      <vt:lpstr>Equation.3</vt:lpstr>
      <vt:lpstr>Equation.3</vt:lpstr>
      <vt:lpstr>Equation.3</vt:lpstr>
      <vt:lpstr>Equation.3</vt:lpstr>
      <vt:lpstr>Equation.DSMT4</vt:lpstr>
      <vt:lpstr>Equation.DSMT4</vt:lpstr>
      <vt:lpstr>Equation.DSMT4</vt:lpstr>
      <vt:lpstr>Equation.DSMT4</vt:lpstr>
      <vt:lpstr>Equation.DSMT4</vt:lpstr>
      <vt:lpstr>PowerPoint 演示文稿</vt:lpstr>
      <vt:lpstr>PowerPoint 演示文稿</vt:lpstr>
      <vt:lpstr> 一、教材分析  地位和作用，教学内容</vt:lpstr>
      <vt:lpstr> </vt:lpstr>
      <vt:lpstr>三、教学目标 知识与技能：  1、知道动能的表达式、单位以及符号  2、理解动能定理及其物理意义  3、理解做功的过程是能量转化的过程 过程与方法：  通过动能定理的推导，体会推理方法在科学研究中的应用 情感态度与价值观： 1、通过演绎推理过程，培养对科学研究的兴趣  2、通过动能定理应用的学习，领会用动能定理解题的优越性</vt:lpstr>
      <vt:lpstr> </vt:lpstr>
      <vt:lpstr>PowerPoint 演示文稿</vt:lpstr>
      <vt:lpstr> </vt:lpstr>
      <vt:lpstr>(六)板书设计</vt:lpstr>
      <vt:lpstr>PowerPoint 演示文稿</vt:lpstr>
      <vt:lpstr>〖给出情景1〗设物体的质量为m，在与运动方向相同的恒力F的作用下发生一段位移 l ，速度由v1增加到v2，如图所示。  〖提出问题〗试用牛顿运动定律和运动学公式，推导出力F对物体做功的表达式。</vt:lpstr>
      <vt:lpstr>PowerPoint 演示文稿</vt:lpstr>
      <vt:lpstr>〖给出情景2〗若情景1中物体运动过程中还受到地面摩擦阻力，动能定理该如何推导？</vt:lpstr>
      <vt:lpstr>PowerPoint 演示文稿</vt:lpstr>
      <vt:lpstr>PowerPoint 演示文稿</vt:lpstr>
      <vt:lpstr>PowerPoint 演示文稿</vt:lpstr>
      <vt:lpstr>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一、教材的分析与处理： 本节知识的地位和作用：  本节是静电场核心知识的重要应用之一，是理论和实际的联结点，同时也是电学知识和力学知识第一个综合应用。在大纲、课标和高考考试说明中对本节知识有较高要求。 通过对本节知识的学习，学生能够把电场基础知识联系起来，形成知识系统；在熟悉电场基础知识的应用的基础上，把握带电粒子在匀强电场中偏转的原理，把知识和实践联系起来。学生通过把电场基础知识和牛顿定律、动能定理、运动的合成与分解等力学知识有机地结合起来，加深对力学和电学知识的理解，破除对电场知识的神秘感，在更大范围内理解物理规律，体会物理学处理问题的方法，从而建构更系统和完善的物理知识体系。能进一步培养学生用物理规律解决实际问题的能力，同时也为以后学习带电粒子在磁场中的运动打下基础。 </dc:title>
  <dc:creator>wangjin</dc:creator>
  <cp:lastModifiedBy>Administrator</cp:lastModifiedBy>
  <cp:revision>154</cp:revision>
  <dcterms:created xsi:type="dcterms:W3CDTF">2011-11-07T11:50:00Z</dcterms:created>
  <dcterms:modified xsi:type="dcterms:W3CDTF">2021-09-23T03:02:10Z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2052-11.1.0.10314</vt:lpwstr>
  </property>
</Properties>
</file>